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  <p:sldMasterId id="2147483684" r:id="rId3"/>
  </p:sldMasterIdLst>
  <p:handoutMasterIdLst>
    <p:handoutMasterId r:id="rId57"/>
  </p:handoutMasterIdLst>
  <p:sldIdLst>
    <p:sldId id="271" r:id="rId4"/>
    <p:sldId id="262" r:id="rId5"/>
    <p:sldId id="266" r:id="rId6"/>
    <p:sldId id="310" r:id="rId7"/>
    <p:sldId id="311" r:id="rId8"/>
    <p:sldId id="283" r:id="rId9"/>
    <p:sldId id="307" r:id="rId10"/>
    <p:sldId id="293" r:id="rId11"/>
    <p:sldId id="277" r:id="rId12"/>
    <p:sldId id="295" r:id="rId13"/>
    <p:sldId id="273" r:id="rId14"/>
    <p:sldId id="278" r:id="rId15"/>
    <p:sldId id="289" r:id="rId16"/>
    <p:sldId id="309" r:id="rId17"/>
    <p:sldId id="261" r:id="rId18"/>
    <p:sldId id="299" r:id="rId19"/>
    <p:sldId id="282" r:id="rId20"/>
    <p:sldId id="272" r:id="rId21"/>
    <p:sldId id="279" r:id="rId22"/>
    <p:sldId id="286" r:id="rId23"/>
    <p:sldId id="308" r:id="rId24"/>
    <p:sldId id="290" r:id="rId25"/>
    <p:sldId id="292" r:id="rId26"/>
    <p:sldId id="306" r:id="rId27"/>
    <p:sldId id="284" r:id="rId28"/>
    <p:sldId id="312" r:id="rId29"/>
    <p:sldId id="297" r:id="rId30"/>
    <p:sldId id="280" r:id="rId31"/>
    <p:sldId id="296" r:id="rId32"/>
    <p:sldId id="275" r:id="rId33"/>
    <p:sldId id="294" r:id="rId34"/>
    <p:sldId id="303" r:id="rId35"/>
    <p:sldId id="274" r:id="rId36"/>
    <p:sldId id="313" r:id="rId37"/>
    <p:sldId id="288" r:id="rId38"/>
    <p:sldId id="287" r:id="rId39"/>
    <p:sldId id="281" r:id="rId40"/>
    <p:sldId id="301" r:id="rId41"/>
    <p:sldId id="270" r:id="rId42"/>
    <p:sldId id="285" r:id="rId43"/>
    <p:sldId id="314" r:id="rId44"/>
    <p:sldId id="260" r:id="rId45"/>
    <p:sldId id="267" r:id="rId46"/>
    <p:sldId id="321" r:id="rId47"/>
    <p:sldId id="322" r:id="rId48"/>
    <p:sldId id="320" r:id="rId49"/>
    <p:sldId id="268" r:id="rId50"/>
    <p:sldId id="316" r:id="rId51"/>
    <p:sldId id="318" r:id="rId52"/>
    <p:sldId id="317" r:id="rId53"/>
    <p:sldId id="257" r:id="rId54"/>
    <p:sldId id="258" r:id="rId55"/>
    <p:sldId id="259" r:id="rId56"/>
  </p:sldIdLst>
  <p:sldSz cx="12192000" cy="6858000"/>
  <p:notesSz cx="6858000" cy="9144000"/>
  <p:defaultTextStyle>
    <a:defPPr>
      <a:defRPr lang="en-US"/>
    </a:defPPr>
    <a:lvl1pPr marL="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9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71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15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57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0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D5FB"/>
    <a:srgbClr val="FF7F00"/>
    <a:srgbClr val="606060"/>
    <a:srgbClr val="BBC0C3"/>
    <a:srgbClr val="F27900"/>
    <a:srgbClr val="E7E5E6"/>
    <a:srgbClr val="7D7D7D"/>
    <a:srgbClr val="BABFC2"/>
    <a:srgbClr val="A5A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324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318" y="102"/>
      </p:cViewPr>
      <p:guideLst>
        <p:guide orient="horz" pos="2352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0" d="100"/>
          <a:sy n="70" d="100"/>
        </p:scale>
        <p:origin x="2760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B887-4EE6-AEF2-3E17371E9B05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  <a:alpha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B887-4EE6-AEF2-3E17371E9B05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55</c:v>
                </c:pt>
                <c:pt idx="1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887-4EE6-AEF2-3E17371E9B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1-3132-4C5E-836B-C788BB3165B1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  <a:alpha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3132-4C5E-836B-C788BB3165B1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132-4C5E-836B-C788BB3165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B0C341-93B7-4CD1-9E6C-7C3377CB8FAE}" type="datetimeFigureOut">
              <a:rPr lang="es-PE" smtClean="0"/>
              <a:t>19/11/2023</a:t>
            </a:fld>
            <a:endParaRPr lang="es-PE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45C5E5-2AB6-4B68-A1F8-CA46D6A6F617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438959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6750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6540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5824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342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5188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2899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2055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9"/>
          <a:stretch/>
        </p:blipFill>
        <p:spPr>
          <a:xfrm>
            <a:off x="-1" y="0"/>
            <a:ext cx="122233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63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E1F4041B-47EF-4111-8834-E95C31D4AA28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custGeom>
            <a:avLst/>
            <a:gdLst>
              <a:gd name="connsiteX0" fmla="*/ 12240039 w 12240039"/>
              <a:gd name="connsiteY0" fmla="*/ 5335596 h 6858000"/>
              <a:gd name="connsiteX1" fmla="*/ 12240039 w 12240039"/>
              <a:gd name="connsiteY1" fmla="*/ 6858000 h 6858000"/>
              <a:gd name="connsiteX2" fmla="*/ 11571468 w 12240039"/>
              <a:gd name="connsiteY2" fmla="*/ 6858000 h 6858000"/>
              <a:gd name="connsiteX3" fmla="*/ 11571468 w 12240039"/>
              <a:gd name="connsiteY3" fmla="*/ 1 h 6858000"/>
              <a:gd name="connsiteX4" fmla="*/ 12240039 w 12240039"/>
              <a:gd name="connsiteY4" fmla="*/ 1 h 6858000"/>
              <a:gd name="connsiteX5" fmla="*/ 12240039 w 12240039"/>
              <a:gd name="connsiteY5" fmla="*/ 1522405 h 6858000"/>
              <a:gd name="connsiteX6" fmla="*/ 9257174 w 12240039"/>
              <a:gd name="connsiteY6" fmla="*/ 1 h 6858000"/>
              <a:gd name="connsiteX7" fmla="*/ 10763036 w 12240039"/>
              <a:gd name="connsiteY7" fmla="*/ 1 h 6858000"/>
              <a:gd name="connsiteX8" fmla="*/ 12240039 w 12240039"/>
              <a:gd name="connsiteY8" fmla="*/ 3363290 h 6858000"/>
              <a:gd name="connsiteX9" fmla="*/ 12240039 w 12240039"/>
              <a:gd name="connsiteY9" fmla="*/ 3494711 h 6858000"/>
              <a:gd name="connsiteX10" fmla="*/ 10763036 w 12240039"/>
              <a:gd name="connsiteY10" fmla="*/ 6858000 h 6858000"/>
              <a:gd name="connsiteX11" fmla="*/ 9257174 w 12240039"/>
              <a:gd name="connsiteY11" fmla="*/ 6858000 h 6858000"/>
              <a:gd name="connsiteX12" fmla="*/ 10763036 w 12240039"/>
              <a:gd name="connsiteY12" fmla="*/ 3429000 h 6858000"/>
              <a:gd name="connsiteX13" fmla="*/ 6942881 w 12240039"/>
              <a:gd name="connsiteY13" fmla="*/ 0 h 6858000"/>
              <a:gd name="connsiteX14" fmla="*/ 8448742 w 12240039"/>
              <a:gd name="connsiteY14" fmla="*/ 0 h 6858000"/>
              <a:gd name="connsiteX15" fmla="*/ 9954603 w 12240039"/>
              <a:gd name="connsiteY15" fmla="*/ 3429000 h 6858000"/>
              <a:gd name="connsiteX16" fmla="*/ 8448742 w 12240039"/>
              <a:gd name="connsiteY16" fmla="*/ 6858000 h 6858000"/>
              <a:gd name="connsiteX17" fmla="*/ 6942881 w 12240039"/>
              <a:gd name="connsiteY17" fmla="*/ 6858000 h 6858000"/>
              <a:gd name="connsiteX18" fmla="*/ 8448742 w 12240039"/>
              <a:gd name="connsiteY18" fmla="*/ 3429000 h 6858000"/>
              <a:gd name="connsiteX19" fmla="*/ 4628587 w 12240039"/>
              <a:gd name="connsiteY19" fmla="*/ 0 h 6858000"/>
              <a:gd name="connsiteX20" fmla="*/ 6134449 w 12240039"/>
              <a:gd name="connsiteY20" fmla="*/ 0 h 6858000"/>
              <a:gd name="connsiteX21" fmla="*/ 7640310 w 12240039"/>
              <a:gd name="connsiteY21" fmla="*/ 3429000 h 6858000"/>
              <a:gd name="connsiteX22" fmla="*/ 6134449 w 12240039"/>
              <a:gd name="connsiteY22" fmla="*/ 6858000 h 6858000"/>
              <a:gd name="connsiteX23" fmla="*/ 4628587 w 12240039"/>
              <a:gd name="connsiteY23" fmla="*/ 6858000 h 6858000"/>
              <a:gd name="connsiteX24" fmla="*/ 6134449 w 12240039"/>
              <a:gd name="connsiteY24" fmla="*/ 3429000 h 6858000"/>
              <a:gd name="connsiteX25" fmla="*/ 2314294 w 12240039"/>
              <a:gd name="connsiteY25" fmla="*/ 0 h 6858000"/>
              <a:gd name="connsiteX26" fmla="*/ 3820156 w 12240039"/>
              <a:gd name="connsiteY26" fmla="*/ 0 h 6858000"/>
              <a:gd name="connsiteX27" fmla="*/ 5326016 w 12240039"/>
              <a:gd name="connsiteY27" fmla="*/ 3429000 h 6858000"/>
              <a:gd name="connsiteX28" fmla="*/ 3820156 w 12240039"/>
              <a:gd name="connsiteY28" fmla="*/ 6858000 h 6858000"/>
              <a:gd name="connsiteX29" fmla="*/ 2314294 w 12240039"/>
              <a:gd name="connsiteY29" fmla="*/ 6858000 h 6858000"/>
              <a:gd name="connsiteX30" fmla="*/ 3820156 w 12240039"/>
              <a:gd name="connsiteY30" fmla="*/ 3429000 h 6858000"/>
              <a:gd name="connsiteX31" fmla="*/ 0 w 12240039"/>
              <a:gd name="connsiteY31" fmla="*/ 0 h 6858000"/>
              <a:gd name="connsiteX32" fmla="*/ 1505862 w 12240039"/>
              <a:gd name="connsiteY32" fmla="*/ 0 h 6858000"/>
              <a:gd name="connsiteX33" fmla="*/ 3011723 w 12240039"/>
              <a:gd name="connsiteY33" fmla="*/ 3429000 h 6858000"/>
              <a:gd name="connsiteX34" fmla="*/ 1505862 w 12240039"/>
              <a:gd name="connsiteY34" fmla="*/ 6858000 h 6858000"/>
              <a:gd name="connsiteX35" fmla="*/ 0 w 12240039"/>
              <a:gd name="connsiteY35" fmla="*/ 6858000 h 6858000"/>
              <a:gd name="connsiteX36" fmla="*/ 1505862 w 12240039"/>
              <a:gd name="connsiteY36" fmla="*/ 3429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2240039" h="6858000">
                <a:moveTo>
                  <a:pt x="12240039" y="5335596"/>
                </a:moveTo>
                <a:lnTo>
                  <a:pt x="12240039" y="6858000"/>
                </a:lnTo>
                <a:lnTo>
                  <a:pt x="11571468" y="6858000"/>
                </a:lnTo>
                <a:close/>
                <a:moveTo>
                  <a:pt x="11571468" y="1"/>
                </a:moveTo>
                <a:lnTo>
                  <a:pt x="12240039" y="1"/>
                </a:lnTo>
                <a:lnTo>
                  <a:pt x="12240039" y="1522405"/>
                </a:lnTo>
                <a:close/>
                <a:moveTo>
                  <a:pt x="9257174" y="1"/>
                </a:moveTo>
                <a:lnTo>
                  <a:pt x="10763036" y="1"/>
                </a:lnTo>
                <a:lnTo>
                  <a:pt x="12240039" y="3363290"/>
                </a:lnTo>
                <a:lnTo>
                  <a:pt x="12240039" y="3494711"/>
                </a:lnTo>
                <a:lnTo>
                  <a:pt x="10763036" y="6858000"/>
                </a:lnTo>
                <a:lnTo>
                  <a:pt x="9257174" y="6858000"/>
                </a:lnTo>
                <a:lnTo>
                  <a:pt x="10763036" y="3429000"/>
                </a:lnTo>
                <a:close/>
                <a:moveTo>
                  <a:pt x="6942881" y="0"/>
                </a:moveTo>
                <a:lnTo>
                  <a:pt x="8448742" y="0"/>
                </a:lnTo>
                <a:lnTo>
                  <a:pt x="9954603" y="3429000"/>
                </a:lnTo>
                <a:lnTo>
                  <a:pt x="8448742" y="6858000"/>
                </a:lnTo>
                <a:lnTo>
                  <a:pt x="6942881" y="6858000"/>
                </a:lnTo>
                <a:lnTo>
                  <a:pt x="8448742" y="3429000"/>
                </a:lnTo>
                <a:close/>
                <a:moveTo>
                  <a:pt x="4628587" y="0"/>
                </a:moveTo>
                <a:lnTo>
                  <a:pt x="6134449" y="0"/>
                </a:lnTo>
                <a:lnTo>
                  <a:pt x="7640310" y="3429000"/>
                </a:lnTo>
                <a:lnTo>
                  <a:pt x="6134449" y="6858000"/>
                </a:lnTo>
                <a:lnTo>
                  <a:pt x="4628587" y="6858000"/>
                </a:lnTo>
                <a:lnTo>
                  <a:pt x="6134449" y="3429000"/>
                </a:lnTo>
                <a:close/>
                <a:moveTo>
                  <a:pt x="2314294" y="0"/>
                </a:moveTo>
                <a:lnTo>
                  <a:pt x="3820156" y="0"/>
                </a:lnTo>
                <a:lnTo>
                  <a:pt x="5326016" y="3429000"/>
                </a:lnTo>
                <a:lnTo>
                  <a:pt x="3820156" y="6858000"/>
                </a:lnTo>
                <a:lnTo>
                  <a:pt x="2314294" y="6858000"/>
                </a:lnTo>
                <a:lnTo>
                  <a:pt x="3820156" y="3429000"/>
                </a:lnTo>
                <a:close/>
                <a:moveTo>
                  <a:pt x="0" y="0"/>
                </a:moveTo>
                <a:lnTo>
                  <a:pt x="1505862" y="0"/>
                </a:lnTo>
                <a:lnTo>
                  <a:pt x="3011723" y="3429000"/>
                </a:lnTo>
                <a:lnTo>
                  <a:pt x="1505862" y="6858000"/>
                </a:lnTo>
                <a:lnTo>
                  <a:pt x="0" y="6858000"/>
                </a:lnTo>
                <a:lnTo>
                  <a:pt x="1505862" y="3429000"/>
                </a:lnTo>
                <a:close/>
              </a:path>
            </a:pathLst>
          </a:custGeom>
          <a:solidFill>
            <a:schemeClr val="accent2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023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72443" y="287255"/>
            <a:ext cx="11219558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A710374-A0D0-4639-B013-35A506CD37E6}"/>
              </a:ext>
            </a:extLst>
          </p:cNvPr>
          <p:cNvSpPr>
            <a:spLocks/>
          </p:cNvSpPr>
          <p:nvPr userDrawn="1"/>
        </p:nvSpPr>
        <p:spPr bwMode="auto">
          <a:xfrm>
            <a:off x="9125380" y="6274754"/>
            <a:ext cx="3066619" cy="488403"/>
          </a:xfrm>
          <a:custGeom>
            <a:avLst/>
            <a:gdLst>
              <a:gd name="connsiteX0" fmla="*/ 5307865 w 12192148"/>
              <a:gd name="connsiteY0" fmla="*/ 0 h 1941773"/>
              <a:gd name="connsiteX1" fmla="*/ 5817217 w 12192148"/>
              <a:gd name="connsiteY1" fmla="*/ 0 h 1941773"/>
              <a:gd name="connsiteX2" fmla="*/ 5817217 w 12192148"/>
              <a:gd name="connsiteY2" fmla="*/ 697113 h 1941773"/>
              <a:gd name="connsiteX3" fmla="*/ 6190042 w 12192148"/>
              <a:gd name="connsiteY3" fmla="*/ 697113 h 1941773"/>
              <a:gd name="connsiteX4" fmla="*/ 6190042 w 12192148"/>
              <a:gd name="connsiteY4" fmla="*/ 1325570 h 1941773"/>
              <a:gd name="connsiteX5" fmla="*/ 6489353 w 12192148"/>
              <a:gd name="connsiteY5" fmla="*/ 1325570 h 1941773"/>
              <a:gd name="connsiteX6" fmla="*/ 6489353 w 12192148"/>
              <a:gd name="connsiteY6" fmla="*/ 1114324 h 1941773"/>
              <a:gd name="connsiteX7" fmla="*/ 6898935 w 12192148"/>
              <a:gd name="connsiteY7" fmla="*/ 1114324 h 1941773"/>
              <a:gd name="connsiteX8" fmla="*/ 6898935 w 12192148"/>
              <a:gd name="connsiteY8" fmla="*/ 348556 h 1941773"/>
              <a:gd name="connsiteX9" fmla="*/ 7219249 w 12192148"/>
              <a:gd name="connsiteY9" fmla="*/ 348556 h 1941773"/>
              <a:gd name="connsiteX10" fmla="*/ 7219249 w 12192148"/>
              <a:gd name="connsiteY10" fmla="*/ 1093199 h 1941773"/>
              <a:gd name="connsiteX11" fmla="*/ 7413539 w 12192148"/>
              <a:gd name="connsiteY11" fmla="*/ 1093199 h 1941773"/>
              <a:gd name="connsiteX12" fmla="*/ 7413539 w 12192148"/>
              <a:gd name="connsiteY12" fmla="*/ 517553 h 1941773"/>
              <a:gd name="connsiteX13" fmla="*/ 7875631 w 12192148"/>
              <a:gd name="connsiteY13" fmla="*/ 517553 h 1941773"/>
              <a:gd name="connsiteX14" fmla="*/ 7875631 w 12192148"/>
              <a:gd name="connsiteY14" fmla="*/ 1103761 h 1941773"/>
              <a:gd name="connsiteX15" fmla="*/ 8342975 w 12192148"/>
              <a:gd name="connsiteY15" fmla="*/ 1103761 h 1941773"/>
              <a:gd name="connsiteX16" fmla="*/ 8342975 w 12192148"/>
              <a:gd name="connsiteY16" fmla="*/ 739362 h 1941773"/>
              <a:gd name="connsiteX17" fmla="*/ 8852328 w 12192148"/>
              <a:gd name="connsiteY17" fmla="*/ 739362 h 1941773"/>
              <a:gd name="connsiteX18" fmla="*/ 8852328 w 12192148"/>
              <a:gd name="connsiteY18" fmla="*/ 1093199 h 1941773"/>
              <a:gd name="connsiteX19" fmla="*/ 9240906 w 12192148"/>
              <a:gd name="connsiteY19" fmla="*/ 1093199 h 1941773"/>
              <a:gd name="connsiteX20" fmla="*/ 9240906 w 12192148"/>
              <a:gd name="connsiteY20" fmla="*/ 924202 h 1941773"/>
              <a:gd name="connsiteX21" fmla="*/ 9503459 w 12192148"/>
              <a:gd name="connsiteY21" fmla="*/ 929483 h 1941773"/>
              <a:gd name="connsiteX22" fmla="*/ 9503459 w 12192148"/>
              <a:gd name="connsiteY22" fmla="*/ 781611 h 1941773"/>
              <a:gd name="connsiteX23" fmla="*/ 9771263 w 12192148"/>
              <a:gd name="connsiteY23" fmla="*/ 781611 h 1941773"/>
              <a:gd name="connsiteX24" fmla="*/ 9771263 w 12192148"/>
              <a:gd name="connsiteY24" fmla="*/ 918921 h 1941773"/>
              <a:gd name="connsiteX25" fmla="*/ 10028565 w 12192148"/>
              <a:gd name="connsiteY25" fmla="*/ 918921 h 1941773"/>
              <a:gd name="connsiteX26" fmla="*/ 10028565 w 12192148"/>
              <a:gd name="connsiteY26" fmla="*/ 765768 h 1941773"/>
              <a:gd name="connsiteX27" fmla="*/ 10280615 w 12192148"/>
              <a:gd name="connsiteY27" fmla="*/ 771049 h 1941773"/>
              <a:gd name="connsiteX28" fmla="*/ 10280615 w 12192148"/>
              <a:gd name="connsiteY28" fmla="*/ 190122 h 1941773"/>
              <a:gd name="connsiteX29" fmla="*/ 10789968 w 12192148"/>
              <a:gd name="connsiteY29" fmla="*/ 190122 h 1941773"/>
              <a:gd name="connsiteX30" fmla="*/ 10789968 w 12192148"/>
              <a:gd name="connsiteY30" fmla="*/ 697113 h 1941773"/>
              <a:gd name="connsiteX31" fmla="*/ 11168044 w 12192148"/>
              <a:gd name="connsiteY31" fmla="*/ 697113 h 1941773"/>
              <a:gd name="connsiteX32" fmla="*/ 11168044 w 12192148"/>
              <a:gd name="connsiteY32" fmla="*/ 1621315 h 1941773"/>
              <a:gd name="connsiteX33" fmla="*/ 11467354 w 12192148"/>
              <a:gd name="connsiteY33" fmla="*/ 1621315 h 1941773"/>
              <a:gd name="connsiteX34" fmla="*/ 11467354 w 12192148"/>
              <a:gd name="connsiteY34" fmla="*/ 1114324 h 1941773"/>
              <a:gd name="connsiteX35" fmla="*/ 11871686 w 12192148"/>
              <a:gd name="connsiteY35" fmla="*/ 1114324 h 1941773"/>
              <a:gd name="connsiteX36" fmla="*/ 11871686 w 12192148"/>
              <a:gd name="connsiteY36" fmla="*/ 348556 h 1941773"/>
              <a:gd name="connsiteX37" fmla="*/ 12192000 w 12192148"/>
              <a:gd name="connsiteY37" fmla="*/ 348556 h 1941773"/>
              <a:gd name="connsiteX38" fmla="*/ 12192000 w 12192148"/>
              <a:gd name="connsiteY38" fmla="*/ 1754103 h 1941773"/>
              <a:gd name="connsiteX39" fmla="*/ 12192000 w 12192148"/>
              <a:gd name="connsiteY39" fmla="*/ 1896676 h 1941773"/>
              <a:gd name="connsiteX40" fmla="*/ 12192148 w 12192148"/>
              <a:gd name="connsiteY40" fmla="*/ 1896676 h 1941773"/>
              <a:gd name="connsiteX41" fmla="*/ 12192148 w 12192148"/>
              <a:gd name="connsiteY41" fmla="*/ 1941773 h 1941773"/>
              <a:gd name="connsiteX42" fmla="*/ 0 w 12192148"/>
              <a:gd name="connsiteY42" fmla="*/ 1941773 h 1941773"/>
              <a:gd name="connsiteX43" fmla="*/ 0 w 12192148"/>
              <a:gd name="connsiteY43" fmla="*/ 1896676 h 1941773"/>
              <a:gd name="connsiteX44" fmla="*/ 0 w 12192148"/>
              <a:gd name="connsiteY44" fmla="*/ 1573784 h 1941773"/>
              <a:gd name="connsiteX45" fmla="*/ 112847 w 12192148"/>
              <a:gd name="connsiteY45" fmla="*/ 1573784 h 1941773"/>
              <a:gd name="connsiteX46" fmla="*/ 293106 w 12192148"/>
              <a:gd name="connsiteY46" fmla="*/ 1573784 h 1941773"/>
              <a:gd name="connsiteX47" fmla="*/ 293106 w 12192148"/>
              <a:gd name="connsiteY47" fmla="*/ 411930 h 1941773"/>
              <a:gd name="connsiteX48" fmla="*/ 655428 w 12192148"/>
              <a:gd name="connsiteY48" fmla="*/ 411930 h 1941773"/>
              <a:gd name="connsiteX49" fmla="*/ 655428 w 12192148"/>
              <a:gd name="connsiteY49" fmla="*/ 1373100 h 1941773"/>
              <a:gd name="connsiteX50" fmla="*/ 791956 w 12192148"/>
              <a:gd name="connsiteY50" fmla="*/ 1188260 h 1941773"/>
              <a:gd name="connsiteX51" fmla="*/ 954739 w 12192148"/>
              <a:gd name="connsiteY51" fmla="*/ 1399506 h 1941773"/>
              <a:gd name="connsiteX52" fmla="*/ 1101768 w 12192148"/>
              <a:gd name="connsiteY52" fmla="*/ 1188260 h 1941773"/>
              <a:gd name="connsiteX53" fmla="*/ 1264551 w 12192148"/>
              <a:gd name="connsiteY53" fmla="*/ 1399506 h 1941773"/>
              <a:gd name="connsiteX54" fmla="*/ 1411580 w 12192148"/>
              <a:gd name="connsiteY54" fmla="*/ 1188260 h 1941773"/>
              <a:gd name="connsiteX55" fmla="*/ 1574363 w 12192148"/>
              <a:gd name="connsiteY55" fmla="*/ 1399506 h 1941773"/>
              <a:gd name="connsiteX56" fmla="*/ 1574363 w 12192148"/>
              <a:gd name="connsiteY56" fmla="*/ 1447036 h 1941773"/>
              <a:gd name="connsiteX57" fmla="*/ 1721393 w 12192148"/>
              <a:gd name="connsiteY57" fmla="*/ 1447036 h 1941773"/>
              <a:gd name="connsiteX58" fmla="*/ 1721393 w 12192148"/>
              <a:gd name="connsiteY58" fmla="*/ 1299164 h 1941773"/>
              <a:gd name="connsiteX59" fmla="*/ 1537606 w 12192148"/>
              <a:gd name="connsiteY59" fmla="*/ 1072074 h 1941773"/>
              <a:gd name="connsiteX60" fmla="*/ 1721393 w 12192148"/>
              <a:gd name="connsiteY60" fmla="*/ 844985 h 1941773"/>
              <a:gd name="connsiteX61" fmla="*/ 1721393 w 12192148"/>
              <a:gd name="connsiteY61" fmla="*/ 586208 h 1941773"/>
              <a:gd name="connsiteX62" fmla="*/ 1815912 w 12192148"/>
              <a:gd name="connsiteY62" fmla="*/ 586208 h 1941773"/>
              <a:gd name="connsiteX63" fmla="*/ 1815912 w 12192148"/>
              <a:gd name="connsiteY63" fmla="*/ 844985 h 1941773"/>
              <a:gd name="connsiteX64" fmla="*/ 1999699 w 12192148"/>
              <a:gd name="connsiteY64" fmla="*/ 1072074 h 1941773"/>
              <a:gd name="connsiteX65" fmla="*/ 1815912 w 12192148"/>
              <a:gd name="connsiteY65" fmla="*/ 1299164 h 1941773"/>
              <a:gd name="connsiteX66" fmla="*/ 1815912 w 12192148"/>
              <a:gd name="connsiteY66" fmla="*/ 1447036 h 1941773"/>
              <a:gd name="connsiteX67" fmla="*/ 1941937 w 12192148"/>
              <a:gd name="connsiteY67" fmla="*/ 1447036 h 1941773"/>
              <a:gd name="connsiteX68" fmla="*/ 1941937 w 12192148"/>
              <a:gd name="connsiteY68" fmla="*/ 1293883 h 1941773"/>
              <a:gd name="connsiteX69" fmla="*/ 2099469 w 12192148"/>
              <a:gd name="connsiteY69" fmla="*/ 1293883 h 1941773"/>
              <a:gd name="connsiteX70" fmla="*/ 2099469 w 12192148"/>
              <a:gd name="connsiteY70" fmla="*/ 1093199 h 1941773"/>
              <a:gd name="connsiteX71" fmla="*/ 2440788 w 12192148"/>
              <a:gd name="connsiteY71" fmla="*/ 1093199 h 1941773"/>
              <a:gd name="connsiteX72" fmla="*/ 2440788 w 12192148"/>
              <a:gd name="connsiteY72" fmla="*/ 517553 h 1941773"/>
              <a:gd name="connsiteX73" fmla="*/ 2897630 w 12192148"/>
              <a:gd name="connsiteY73" fmla="*/ 517553 h 1941773"/>
              <a:gd name="connsiteX74" fmla="*/ 2897630 w 12192148"/>
              <a:gd name="connsiteY74" fmla="*/ 1103761 h 1941773"/>
              <a:gd name="connsiteX75" fmla="*/ 3364974 w 12192148"/>
              <a:gd name="connsiteY75" fmla="*/ 1103761 h 1941773"/>
              <a:gd name="connsiteX76" fmla="*/ 3364974 w 12192148"/>
              <a:gd name="connsiteY76" fmla="*/ 739362 h 1941773"/>
              <a:gd name="connsiteX77" fmla="*/ 3879577 w 12192148"/>
              <a:gd name="connsiteY77" fmla="*/ 739362 h 1941773"/>
              <a:gd name="connsiteX78" fmla="*/ 3879577 w 12192148"/>
              <a:gd name="connsiteY78" fmla="*/ 1093199 h 1941773"/>
              <a:gd name="connsiteX79" fmla="*/ 4268157 w 12192148"/>
              <a:gd name="connsiteY79" fmla="*/ 1093199 h 1941773"/>
              <a:gd name="connsiteX80" fmla="*/ 4268157 w 12192148"/>
              <a:gd name="connsiteY80" fmla="*/ 924202 h 1941773"/>
              <a:gd name="connsiteX81" fmla="*/ 4530710 w 12192148"/>
              <a:gd name="connsiteY81" fmla="*/ 929483 h 1941773"/>
              <a:gd name="connsiteX82" fmla="*/ 4530710 w 12192148"/>
              <a:gd name="connsiteY82" fmla="*/ 781611 h 1941773"/>
              <a:gd name="connsiteX83" fmla="*/ 4798513 w 12192148"/>
              <a:gd name="connsiteY83" fmla="*/ 781611 h 1941773"/>
              <a:gd name="connsiteX84" fmla="*/ 4798513 w 12192148"/>
              <a:gd name="connsiteY84" fmla="*/ 918921 h 1941773"/>
              <a:gd name="connsiteX85" fmla="*/ 5055815 w 12192148"/>
              <a:gd name="connsiteY85" fmla="*/ 918921 h 1941773"/>
              <a:gd name="connsiteX86" fmla="*/ 5055815 w 12192148"/>
              <a:gd name="connsiteY86" fmla="*/ 765768 h 1941773"/>
              <a:gd name="connsiteX87" fmla="*/ 5307865 w 12192148"/>
              <a:gd name="connsiteY87" fmla="*/ 771049 h 1941773"/>
              <a:gd name="connsiteX88" fmla="*/ 5307865 w 12192148"/>
              <a:gd name="connsiteY88" fmla="*/ 0 h 1941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12192148" h="1941773">
                <a:moveTo>
                  <a:pt x="5307865" y="0"/>
                </a:moveTo>
                <a:cubicBezTo>
                  <a:pt x="5307865" y="0"/>
                  <a:pt x="5307865" y="0"/>
                  <a:pt x="5817217" y="0"/>
                </a:cubicBezTo>
                <a:cubicBezTo>
                  <a:pt x="5817217" y="0"/>
                  <a:pt x="5817217" y="0"/>
                  <a:pt x="5817217" y="697113"/>
                </a:cubicBezTo>
                <a:cubicBezTo>
                  <a:pt x="5817217" y="697113"/>
                  <a:pt x="5817217" y="697113"/>
                  <a:pt x="6190042" y="697113"/>
                </a:cubicBezTo>
                <a:cubicBezTo>
                  <a:pt x="6190042" y="697113"/>
                  <a:pt x="6190042" y="697113"/>
                  <a:pt x="6190042" y="1325570"/>
                </a:cubicBezTo>
                <a:cubicBezTo>
                  <a:pt x="6190042" y="1325570"/>
                  <a:pt x="6190042" y="1325570"/>
                  <a:pt x="6489353" y="1325570"/>
                </a:cubicBezTo>
                <a:cubicBezTo>
                  <a:pt x="6489353" y="1325570"/>
                  <a:pt x="6489353" y="1325570"/>
                  <a:pt x="6489353" y="1114324"/>
                </a:cubicBezTo>
                <a:cubicBezTo>
                  <a:pt x="6489353" y="1114324"/>
                  <a:pt x="6489353" y="1114324"/>
                  <a:pt x="6898935" y="1114324"/>
                </a:cubicBezTo>
                <a:cubicBezTo>
                  <a:pt x="6898935" y="1114324"/>
                  <a:pt x="6898935" y="1114324"/>
                  <a:pt x="6898935" y="348556"/>
                </a:cubicBezTo>
                <a:cubicBezTo>
                  <a:pt x="6898935" y="348556"/>
                  <a:pt x="6898935" y="348556"/>
                  <a:pt x="7219249" y="348556"/>
                </a:cubicBezTo>
                <a:cubicBezTo>
                  <a:pt x="7219249" y="348556"/>
                  <a:pt x="7219249" y="348556"/>
                  <a:pt x="7219249" y="1093199"/>
                </a:cubicBezTo>
                <a:cubicBezTo>
                  <a:pt x="7219249" y="1093199"/>
                  <a:pt x="7219249" y="1093199"/>
                  <a:pt x="7413539" y="1093199"/>
                </a:cubicBezTo>
                <a:cubicBezTo>
                  <a:pt x="7413539" y="1093199"/>
                  <a:pt x="7413539" y="1093199"/>
                  <a:pt x="7413539" y="517553"/>
                </a:cubicBezTo>
                <a:cubicBezTo>
                  <a:pt x="7413539" y="517553"/>
                  <a:pt x="7413539" y="517553"/>
                  <a:pt x="7875631" y="517553"/>
                </a:cubicBezTo>
                <a:cubicBezTo>
                  <a:pt x="7875631" y="517553"/>
                  <a:pt x="7875631" y="517553"/>
                  <a:pt x="7875631" y="1103761"/>
                </a:cubicBezTo>
                <a:cubicBezTo>
                  <a:pt x="7875631" y="1103761"/>
                  <a:pt x="7875631" y="1103761"/>
                  <a:pt x="8342975" y="1103761"/>
                </a:cubicBezTo>
                <a:cubicBezTo>
                  <a:pt x="8342975" y="1103761"/>
                  <a:pt x="8342975" y="1103761"/>
                  <a:pt x="8342975" y="739362"/>
                </a:cubicBezTo>
                <a:cubicBezTo>
                  <a:pt x="8342975" y="739362"/>
                  <a:pt x="8342975" y="739362"/>
                  <a:pt x="8852328" y="739362"/>
                </a:cubicBezTo>
                <a:cubicBezTo>
                  <a:pt x="8852328" y="739362"/>
                  <a:pt x="8852328" y="739362"/>
                  <a:pt x="8852328" y="1093199"/>
                </a:cubicBezTo>
                <a:cubicBezTo>
                  <a:pt x="8852328" y="1093199"/>
                  <a:pt x="8852328" y="1093199"/>
                  <a:pt x="9240906" y="1093199"/>
                </a:cubicBezTo>
                <a:cubicBezTo>
                  <a:pt x="9240906" y="1093199"/>
                  <a:pt x="9240906" y="1093199"/>
                  <a:pt x="9240906" y="924202"/>
                </a:cubicBezTo>
                <a:cubicBezTo>
                  <a:pt x="9240906" y="924202"/>
                  <a:pt x="9240906" y="924202"/>
                  <a:pt x="9503459" y="929483"/>
                </a:cubicBezTo>
                <a:cubicBezTo>
                  <a:pt x="9503459" y="929483"/>
                  <a:pt x="9503459" y="929483"/>
                  <a:pt x="9503459" y="781611"/>
                </a:cubicBezTo>
                <a:cubicBezTo>
                  <a:pt x="9503459" y="781611"/>
                  <a:pt x="9503459" y="781611"/>
                  <a:pt x="9771263" y="781611"/>
                </a:cubicBezTo>
                <a:cubicBezTo>
                  <a:pt x="9771263" y="781611"/>
                  <a:pt x="9771263" y="781611"/>
                  <a:pt x="9771263" y="918921"/>
                </a:cubicBezTo>
                <a:cubicBezTo>
                  <a:pt x="9771263" y="918921"/>
                  <a:pt x="9771263" y="918921"/>
                  <a:pt x="10028565" y="918921"/>
                </a:cubicBezTo>
                <a:cubicBezTo>
                  <a:pt x="10028565" y="918921"/>
                  <a:pt x="10028565" y="918921"/>
                  <a:pt x="10028565" y="765768"/>
                </a:cubicBezTo>
                <a:cubicBezTo>
                  <a:pt x="10028565" y="765768"/>
                  <a:pt x="10028565" y="765768"/>
                  <a:pt x="10280615" y="771049"/>
                </a:cubicBezTo>
                <a:cubicBezTo>
                  <a:pt x="10280615" y="771049"/>
                  <a:pt x="10280615" y="771049"/>
                  <a:pt x="10280615" y="190122"/>
                </a:cubicBezTo>
                <a:cubicBezTo>
                  <a:pt x="10280615" y="190122"/>
                  <a:pt x="10280615" y="190122"/>
                  <a:pt x="10789968" y="190122"/>
                </a:cubicBezTo>
                <a:cubicBezTo>
                  <a:pt x="10789968" y="190122"/>
                  <a:pt x="10789968" y="190122"/>
                  <a:pt x="10789968" y="697113"/>
                </a:cubicBezTo>
                <a:cubicBezTo>
                  <a:pt x="10789968" y="697113"/>
                  <a:pt x="10789968" y="697113"/>
                  <a:pt x="11168044" y="697113"/>
                </a:cubicBezTo>
                <a:cubicBezTo>
                  <a:pt x="11168044" y="697113"/>
                  <a:pt x="11168044" y="697113"/>
                  <a:pt x="11168044" y="1621315"/>
                </a:cubicBezTo>
                <a:cubicBezTo>
                  <a:pt x="11168044" y="1621315"/>
                  <a:pt x="11168044" y="1621315"/>
                  <a:pt x="11467354" y="1621315"/>
                </a:cubicBezTo>
                <a:cubicBezTo>
                  <a:pt x="11467354" y="1621315"/>
                  <a:pt x="11467354" y="1621315"/>
                  <a:pt x="11467354" y="1114324"/>
                </a:cubicBezTo>
                <a:cubicBezTo>
                  <a:pt x="11467354" y="1114324"/>
                  <a:pt x="11467354" y="1114324"/>
                  <a:pt x="11871686" y="1114324"/>
                </a:cubicBezTo>
                <a:cubicBezTo>
                  <a:pt x="11871686" y="1114324"/>
                  <a:pt x="11871686" y="1114324"/>
                  <a:pt x="11871686" y="348556"/>
                </a:cubicBezTo>
                <a:cubicBezTo>
                  <a:pt x="11871686" y="348556"/>
                  <a:pt x="11871686" y="348556"/>
                  <a:pt x="12192000" y="348556"/>
                </a:cubicBezTo>
                <a:cubicBezTo>
                  <a:pt x="12192000" y="348556"/>
                  <a:pt x="12192000" y="348556"/>
                  <a:pt x="12192000" y="1754103"/>
                </a:cubicBezTo>
                <a:lnTo>
                  <a:pt x="12192000" y="1896676"/>
                </a:lnTo>
                <a:lnTo>
                  <a:pt x="12192148" y="1896676"/>
                </a:lnTo>
                <a:lnTo>
                  <a:pt x="12192148" y="1941773"/>
                </a:lnTo>
                <a:lnTo>
                  <a:pt x="0" y="1941773"/>
                </a:lnTo>
                <a:lnTo>
                  <a:pt x="0" y="1896676"/>
                </a:lnTo>
                <a:lnTo>
                  <a:pt x="0" y="1573784"/>
                </a:lnTo>
                <a:lnTo>
                  <a:pt x="112847" y="1573784"/>
                </a:lnTo>
                <a:cubicBezTo>
                  <a:pt x="165111" y="1573784"/>
                  <a:pt x="224842" y="1573784"/>
                  <a:pt x="293106" y="1573784"/>
                </a:cubicBezTo>
                <a:cubicBezTo>
                  <a:pt x="293106" y="1573784"/>
                  <a:pt x="293106" y="1573784"/>
                  <a:pt x="293106" y="411930"/>
                </a:cubicBezTo>
                <a:cubicBezTo>
                  <a:pt x="293106" y="411930"/>
                  <a:pt x="293106" y="411930"/>
                  <a:pt x="655428" y="411930"/>
                </a:cubicBezTo>
                <a:cubicBezTo>
                  <a:pt x="655428" y="411930"/>
                  <a:pt x="655428" y="411930"/>
                  <a:pt x="655428" y="1373100"/>
                </a:cubicBezTo>
                <a:cubicBezTo>
                  <a:pt x="676433" y="1315008"/>
                  <a:pt x="734194" y="1188260"/>
                  <a:pt x="791956" y="1188260"/>
                </a:cubicBezTo>
                <a:cubicBezTo>
                  <a:pt x="875973" y="1188260"/>
                  <a:pt x="954739" y="1399506"/>
                  <a:pt x="954739" y="1399506"/>
                </a:cubicBezTo>
                <a:cubicBezTo>
                  <a:pt x="954739" y="1399506"/>
                  <a:pt x="1023002" y="1188260"/>
                  <a:pt x="1101768" y="1188260"/>
                </a:cubicBezTo>
                <a:cubicBezTo>
                  <a:pt x="1180534" y="1188260"/>
                  <a:pt x="1264551" y="1399506"/>
                  <a:pt x="1264551" y="1399506"/>
                </a:cubicBezTo>
                <a:cubicBezTo>
                  <a:pt x="1264551" y="1399506"/>
                  <a:pt x="1332815" y="1188260"/>
                  <a:pt x="1411580" y="1188260"/>
                </a:cubicBezTo>
                <a:cubicBezTo>
                  <a:pt x="1490347" y="1188260"/>
                  <a:pt x="1574363" y="1399506"/>
                  <a:pt x="1574363" y="1399506"/>
                </a:cubicBezTo>
                <a:cubicBezTo>
                  <a:pt x="1574363" y="1399506"/>
                  <a:pt x="1574363" y="1399506"/>
                  <a:pt x="1574363" y="1447036"/>
                </a:cubicBezTo>
                <a:cubicBezTo>
                  <a:pt x="1574363" y="1447036"/>
                  <a:pt x="1574363" y="1447036"/>
                  <a:pt x="1721393" y="1447036"/>
                </a:cubicBezTo>
                <a:cubicBezTo>
                  <a:pt x="1721393" y="1447036"/>
                  <a:pt x="1721393" y="1447036"/>
                  <a:pt x="1721393" y="1299164"/>
                </a:cubicBezTo>
                <a:cubicBezTo>
                  <a:pt x="1616372" y="1278040"/>
                  <a:pt x="1537606" y="1182979"/>
                  <a:pt x="1537606" y="1072074"/>
                </a:cubicBezTo>
                <a:cubicBezTo>
                  <a:pt x="1537606" y="961170"/>
                  <a:pt x="1616372" y="866110"/>
                  <a:pt x="1721393" y="844985"/>
                </a:cubicBezTo>
                <a:cubicBezTo>
                  <a:pt x="1721393" y="844985"/>
                  <a:pt x="1721393" y="844985"/>
                  <a:pt x="1721393" y="586208"/>
                </a:cubicBezTo>
                <a:cubicBezTo>
                  <a:pt x="1721393" y="586208"/>
                  <a:pt x="1721393" y="586208"/>
                  <a:pt x="1815912" y="586208"/>
                </a:cubicBezTo>
                <a:cubicBezTo>
                  <a:pt x="1815912" y="586208"/>
                  <a:pt x="1815912" y="586208"/>
                  <a:pt x="1815912" y="844985"/>
                </a:cubicBezTo>
                <a:cubicBezTo>
                  <a:pt x="1920933" y="866110"/>
                  <a:pt x="1999699" y="961170"/>
                  <a:pt x="1999699" y="1072074"/>
                </a:cubicBezTo>
                <a:cubicBezTo>
                  <a:pt x="1999699" y="1188260"/>
                  <a:pt x="1920933" y="1278040"/>
                  <a:pt x="1815912" y="1299164"/>
                </a:cubicBezTo>
                <a:cubicBezTo>
                  <a:pt x="1815912" y="1299164"/>
                  <a:pt x="1815912" y="1299164"/>
                  <a:pt x="1815912" y="1447036"/>
                </a:cubicBezTo>
                <a:cubicBezTo>
                  <a:pt x="1815912" y="1447036"/>
                  <a:pt x="1815912" y="1447036"/>
                  <a:pt x="1941937" y="1447036"/>
                </a:cubicBezTo>
                <a:cubicBezTo>
                  <a:pt x="1941937" y="1447036"/>
                  <a:pt x="1941937" y="1447036"/>
                  <a:pt x="1941937" y="1293883"/>
                </a:cubicBezTo>
                <a:cubicBezTo>
                  <a:pt x="1941937" y="1293883"/>
                  <a:pt x="1941937" y="1293883"/>
                  <a:pt x="2099469" y="1293883"/>
                </a:cubicBezTo>
                <a:cubicBezTo>
                  <a:pt x="2099469" y="1293883"/>
                  <a:pt x="2099469" y="1293883"/>
                  <a:pt x="2099469" y="1093199"/>
                </a:cubicBezTo>
                <a:cubicBezTo>
                  <a:pt x="2099469" y="1093199"/>
                  <a:pt x="2099469" y="1093199"/>
                  <a:pt x="2440788" y="1093199"/>
                </a:cubicBezTo>
                <a:cubicBezTo>
                  <a:pt x="2440788" y="1093199"/>
                  <a:pt x="2440788" y="1093199"/>
                  <a:pt x="2440788" y="517553"/>
                </a:cubicBezTo>
                <a:cubicBezTo>
                  <a:pt x="2440788" y="517553"/>
                  <a:pt x="2440788" y="517553"/>
                  <a:pt x="2897630" y="517553"/>
                </a:cubicBezTo>
                <a:cubicBezTo>
                  <a:pt x="2897630" y="517553"/>
                  <a:pt x="2897630" y="517553"/>
                  <a:pt x="2897630" y="1103761"/>
                </a:cubicBezTo>
                <a:cubicBezTo>
                  <a:pt x="2897630" y="1103761"/>
                  <a:pt x="2897630" y="1103761"/>
                  <a:pt x="3364974" y="1103761"/>
                </a:cubicBezTo>
                <a:cubicBezTo>
                  <a:pt x="3364974" y="1103761"/>
                  <a:pt x="3364974" y="1103761"/>
                  <a:pt x="3364974" y="739362"/>
                </a:cubicBezTo>
                <a:cubicBezTo>
                  <a:pt x="3364974" y="739362"/>
                  <a:pt x="3364974" y="739362"/>
                  <a:pt x="3879577" y="739362"/>
                </a:cubicBezTo>
                <a:cubicBezTo>
                  <a:pt x="3879577" y="739362"/>
                  <a:pt x="3879577" y="739362"/>
                  <a:pt x="3879577" y="1093199"/>
                </a:cubicBezTo>
                <a:cubicBezTo>
                  <a:pt x="3879577" y="1093199"/>
                  <a:pt x="3879577" y="1093199"/>
                  <a:pt x="4268157" y="1093199"/>
                </a:cubicBezTo>
                <a:cubicBezTo>
                  <a:pt x="4268157" y="1093199"/>
                  <a:pt x="4268157" y="1093199"/>
                  <a:pt x="4268157" y="924202"/>
                </a:cubicBezTo>
                <a:cubicBezTo>
                  <a:pt x="4268157" y="924202"/>
                  <a:pt x="4268157" y="924202"/>
                  <a:pt x="4530710" y="929483"/>
                </a:cubicBezTo>
                <a:cubicBezTo>
                  <a:pt x="4530710" y="929483"/>
                  <a:pt x="4530710" y="929483"/>
                  <a:pt x="4530710" y="781611"/>
                </a:cubicBezTo>
                <a:cubicBezTo>
                  <a:pt x="4530710" y="781611"/>
                  <a:pt x="4530710" y="781611"/>
                  <a:pt x="4798513" y="781611"/>
                </a:cubicBezTo>
                <a:cubicBezTo>
                  <a:pt x="4798513" y="781611"/>
                  <a:pt x="4798513" y="781611"/>
                  <a:pt x="4798513" y="918921"/>
                </a:cubicBezTo>
                <a:cubicBezTo>
                  <a:pt x="4798513" y="918921"/>
                  <a:pt x="4798513" y="918921"/>
                  <a:pt x="5055815" y="918921"/>
                </a:cubicBezTo>
                <a:cubicBezTo>
                  <a:pt x="5055815" y="918921"/>
                  <a:pt x="5055815" y="918921"/>
                  <a:pt x="5055815" y="765768"/>
                </a:cubicBezTo>
                <a:cubicBezTo>
                  <a:pt x="5055815" y="765768"/>
                  <a:pt x="5055815" y="765768"/>
                  <a:pt x="5307865" y="771049"/>
                </a:cubicBezTo>
                <a:cubicBezTo>
                  <a:pt x="5307865" y="771049"/>
                  <a:pt x="5307865" y="771049"/>
                  <a:pt x="530786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DB0ECD-F65B-48DE-891A-862D5ACE45DD}"/>
              </a:ext>
            </a:extLst>
          </p:cNvPr>
          <p:cNvSpPr/>
          <p:nvPr userDrawn="1"/>
        </p:nvSpPr>
        <p:spPr>
          <a:xfrm>
            <a:off x="0" y="6730111"/>
            <a:ext cx="12192000" cy="1371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4E7187E-67A8-49EF-8933-FEE04FEAF50C}"/>
              </a:ext>
            </a:extLst>
          </p:cNvPr>
          <p:cNvGrpSpPr/>
          <p:nvPr userDrawn="1"/>
        </p:nvGrpSpPr>
        <p:grpSpPr>
          <a:xfrm flipH="1">
            <a:off x="11178612" y="5759424"/>
            <a:ext cx="817770" cy="809183"/>
            <a:chOff x="3175" y="1588"/>
            <a:chExt cx="4686300" cy="4637087"/>
          </a:xfrm>
          <a:solidFill>
            <a:schemeClr val="accent1"/>
          </a:solidFill>
        </p:grpSpPr>
        <p:sp>
          <p:nvSpPr>
            <p:cNvPr id="12" name="Rectangle 5">
              <a:extLst>
                <a:ext uri="{FF2B5EF4-FFF2-40B4-BE49-F238E27FC236}">
                  <a16:creationId xmlns:a16="http://schemas.microsoft.com/office/drawing/2014/main" id="{1E0D8746-24E0-4548-8C4D-DD75A2E893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6488" y="3094038"/>
              <a:ext cx="98425" cy="133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6">
              <a:extLst>
                <a:ext uri="{FF2B5EF4-FFF2-40B4-BE49-F238E27FC236}">
                  <a16:creationId xmlns:a16="http://schemas.microsoft.com/office/drawing/2014/main" id="{36672466-A780-459C-AE15-37398D2D60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0975" y="3094038"/>
              <a:ext cx="85725" cy="133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7">
              <a:extLst>
                <a:ext uri="{FF2B5EF4-FFF2-40B4-BE49-F238E27FC236}">
                  <a16:creationId xmlns:a16="http://schemas.microsoft.com/office/drawing/2014/main" id="{29B98435-DD78-4523-A912-E2FFE0743C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3148013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FBBADD09-E087-4218-94AA-9A732C065A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176588"/>
              <a:ext cx="306388" cy="306387"/>
            </a:xfrm>
            <a:custGeom>
              <a:avLst/>
              <a:gdLst>
                <a:gd name="T0" fmla="*/ 175 w 193"/>
                <a:gd name="T1" fmla="*/ 193 h 193"/>
                <a:gd name="T2" fmla="*/ 0 w 193"/>
                <a:gd name="T3" fmla="*/ 18 h 193"/>
                <a:gd name="T4" fmla="*/ 18 w 193"/>
                <a:gd name="T5" fmla="*/ 0 h 193"/>
                <a:gd name="T6" fmla="*/ 193 w 193"/>
                <a:gd name="T7" fmla="*/ 175 h 193"/>
                <a:gd name="T8" fmla="*/ 175 w 193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75" y="193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5"/>
                  </a:lnTo>
                  <a:lnTo>
                    <a:pt x="175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AD29BA87-8A6B-454A-870A-0930CAD327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176588"/>
              <a:ext cx="306388" cy="306387"/>
            </a:xfrm>
            <a:custGeom>
              <a:avLst/>
              <a:gdLst>
                <a:gd name="T0" fmla="*/ 0 w 193"/>
                <a:gd name="T1" fmla="*/ 175 h 193"/>
                <a:gd name="T2" fmla="*/ 175 w 193"/>
                <a:gd name="T3" fmla="*/ 0 h 193"/>
                <a:gd name="T4" fmla="*/ 193 w 193"/>
                <a:gd name="T5" fmla="*/ 18 h 193"/>
                <a:gd name="T6" fmla="*/ 18 w 193"/>
                <a:gd name="T7" fmla="*/ 193 h 193"/>
                <a:gd name="T8" fmla="*/ 0 w 193"/>
                <a:gd name="T9" fmla="*/ 1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0" y="175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3"/>
                  </a:lnTo>
                  <a:lnTo>
                    <a:pt x="0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0">
              <a:extLst>
                <a:ext uri="{FF2B5EF4-FFF2-40B4-BE49-F238E27FC236}">
                  <a16:creationId xmlns:a16="http://schemas.microsoft.com/office/drawing/2014/main" id="{123A592A-5A52-4664-A9ED-ACB1258380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3441700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C81F600D-2C20-46EA-8051-63C37B9BEB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470275"/>
              <a:ext cx="306388" cy="304800"/>
            </a:xfrm>
            <a:custGeom>
              <a:avLst/>
              <a:gdLst>
                <a:gd name="T0" fmla="*/ 175 w 193"/>
                <a:gd name="T1" fmla="*/ 192 h 192"/>
                <a:gd name="T2" fmla="*/ 0 w 193"/>
                <a:gd name="T3" fmla="*/ 18 h 192"/>
                <a:gd name="T4" fmla="*/ 18 w 193"/>
                <a:gd name="T5" fmla="*/ 0 h 192"/>
                <a:gd name="T6" fmla="*/ 193 w 193"/>
                <a:gd name="T7" fmla="*/ 174 h 192"/>
                <a:gd name="T8" fmla="*/ 175 w 193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175" y="192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4"/>
                  </a:lnTo>
                  <a:lnTo>
                    <a:pt x="175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899F243A-F661-4476-B974-A468A2C72C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470275"/>
              <a:ext cx="306388" cy="304800"/>
            </a:xfrm>
            <a:custGeom>
              <a:avLst/>
              <a:gdLst>
                <a:gd name="T0" fmla="*/ 0 w 193"/>
                <a:gd name="T1" fmla="*/ 174 h 192"/>
                <a:gd name="T2" fmla="*/ 175 w 193"/>
                <a:gd name="T3" fmla="*/ 0 h 192"/>
                <a:gd name="T4" fmla="*/ 193 w 193"/>
                <a:gd name="T5" fmla="*/ 18 h 192"/>
                <a:gd name="T6" fmla="*/ 18 w 193"/>
                <a:gd name="T7" fmla="*/ 192 h 192"/>
                <a:gd name="T8" fmla="*/ 0 w 193"/>
                <a:gd name="T9" fmla="*/ 17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0" y="174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2"/>
                  </a:lnTo>
                  <a:lnTo>
                    <a:pt x="0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3">
              <a:extLst>
                <a:ext uri="{FF2B5EF4-FFF2-40B4-BE49-F238E27FC236}">
                  <a16:creationId xmlns:a16="http://schemas.microsoft.com/office/drawing/2014/main" id="{551C0F5B-D850-4F14-92ED-08B31C994B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3733800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DDB35BF1-FC37-43C1-B5CB-9E8BD46BAA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762375"/>
              <a:ext cx="306388" cy="306387"/>
            </a:xfrm>
            <a:custGeom>
              <a:avLst/>
              <a:gdLst>
                <a:gd name="T0" fmla="*/ 175 w 193"/>
                <a:gd name="T1" fmla="*/ 193 h 193"/>
                <a:gd name="T2" fmla="*/ 0 w 193"/>
                <a:gd name="T3" fmla="*/ 18 h 193"/>
                <a:gd name="T4" fmla="*/ 18 w 193"/>
                <a:gd name="T5" fmla="*/ 0 h 193"/>
                <a:gd name="T6" fmla="*/ 193 w 193"/>
                <a:gd name="T7" fmla="*/ 175 h 193"/>
                <a:gd name="T8" fmla="*/ 175 w 193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75" y="193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5"/>
                  </a:lnTo>
                  <a:lnTo>
                    <a:pt x="175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24FA2821-2268-4EEC-BB62-C826BAA13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762375"/>
              <a:ext cx="306388" cy="306387"/>
            </a:xfrm>
            <a:custGeom>
              <a:avLst/>
              <a:gdLst>
                <a:gd name="T0" fmla="*/ 0 w 193"/>
                <a:gd name="T1" fmla="*/ 175 h 193"/>
                <a:gd name="T2" fmla="*/ 175 w 193"/>
                <a:gd name="T3" fmla="*/ 0 h 193"/>
                <a:gd name="T4" fmla="*/ 193 w 193"/>
                <a:gd name="T5" fmla="*/ 18 h 193"/>
                <a:gd name="T6" fmla="*/ 18 w 193"/>
                <a:gd name="T7" fmla="*/ 193 h 193"/>
                <a:gd name="T8" fmla="*/ 0 w 193"/>
                <a:gd name="T9" fmla="*/ 1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0" y="175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3"/>
                  </a:lnTo>
                  <a:lnTo>
                    <a:pt x="0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16">
              <a:extLst>
                <a:ext uri="{FF2B5EF4-FFF2-40B4-BE49-F238E27FC236}">
                  <a16:creationId xmlns:a16="http://schemas.microsoft.com/office/drawing/2014/main" id="{CD9D3E4B-0D89-4DC9-9BF3-1825125DE4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4027488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D396BA03-71DB-4A9E-A491-CC50B3E01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4056063"/>
              <a:ext cx="306388" cy="304800"/>
            </a:xfrm>
            <a:custGeom>
              <a:avLst/>
              <a:gdLst>
                <a:gd name="T0" fmla="*/ 175 w 193"/>
                <a:gd name="T1" fmla="*/ 192 h 192"/>
                <a:gd name="T2" fmla="*/ 0 w 193"/>
                <a:gd name="T3" fmla="*/ 18 h 192"/>
                <a:gd name="T4" fmla="*/ 18 w 193"/>
                <a:gd name="T5" fmla="*/ 0 h 192"/>
                <a:gd name="T6" fmla="*/ 193 w 193"/>
                <a:gd name="T7" fmla="*/ 174 h 192"/>
                <a:gd name="T8" fmla="*/ 175 w 193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175" y="192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4"/>
                  </a:lnTo>
                  <a:lnTo>
                    <a:pt x="175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89B117B3-FDE2-48F4-8E18-99B7139168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4056063"/>
              <a:ext cx="306388" cy="304800"/>
            </a:xfrm>
            <a:custGeom>
              <a:avLst/>
              <a:gdLst>
                <a:gd name="T0" fmla="*/ 0 w 193"/>
                <a:gd name="T1" fmla="*/ 174 h 192"/>
                <a:gd name="T2" fmla="*/ 175 w 193"/>
                <a:gd name="T3" fmla="*/ 0 h 192"/>
                <a:gd name="T4" fmla="*/ 193 w 193"/>
                <a:gd name="T5" fmla="*/ 18 h 192"/>
                <a:gd name="T6" fmla="*/ 18 w 193"/>
                <a:gd name="T7" fmla="*/ 192 h 192"/>
                <a:gd name="T8" fmla="*/ 0 w 193"/>
                <a:gd name="T9" fmla="*/ 17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0" y="174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2"/>
                  </a:lnTo>
                  <a:lnTo>
                    <a:pt x="0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19">
              <a:extLst>
                <a:ext uri="{FF2B5EF4-FFF2-40B4-BE49-F238E27FC236}">
                  <a16:creationId xmlns:a16="http://schemas.microsoft.com/office/drawing/2014/main" id="{4D15AB71-4C87-4F96-A6F1-334D55AADD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6488" y="1897063"/>
              <a:ext cx="98425" cy="128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0">
              <a:extLst>
                <a:ext uri="{FF2B5EF4-FFF2-40B4-BE49-F238E27FC236}">
                  <a16:creationId xmlns:a16="http://schemas.microsoft.com/office/drawing/2014/main" id="{248F0BE9-E11B-4028-814F-E2A724D173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0975" y="1897063"/>
              <a:ext cx="85725" cy="128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1">
              <a:extLst>
                <a:ext uri="{FF2B5EF4-FFF2-40B4-BE49-F238E27FC236}">
                  <a16:creationId xmlns:a16="http://schemas.microsoft.com/office/drawing/2014/main" id="{DEB11266-49E8-4D24-8542-C4A048AF02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1897063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D411A65D-2AF3-496C-83AD-506A50975E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1925638"/>
              <a:ext cx="306388" cy="304800"/>
            </a:xfrm>
            <a:custGeom>
              <a:avLst/>
              <a:gdLst>
                <a:gd name="T0" fmla="*/ 175 w 193"/>
                <a:gd name="T1" fmla="*/ 192 h 192"/>
                <a:gd name="T2" fmla="*/ 0 w 193"/>
                <a:gd name="T3" fmla="*/ 18 h 192"/>
                <a:gd name="T4" fmla="*/ 18 w 193"/>
                <a:gd name="T5" fmla="*/ 0 h 192"/>
                <a:gd name="T6" fmla="*/ 193 w 193"/>
                <a:gd name="T7" fmla="*/ 174 h 192"/>
                <a:gd name="T8" fmla="*/ 175 w 193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175" y="192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4"/>
                  </a:lnTo>
                  <a:lnTo>
                    <a:pt x="175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340303F8-CA51-4013-9A24-EEBF9EBC0B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1925638"/>
              <a:ext cx="306388" cy="304800"/>
            </a:xfrm>
            <a:custGeom>
              <a:avLst/>
              <a:gdLst>
                <a:gd name="T0" fmla="*/ 0 w 193"/>
                <a:gd name="T1" fmla="*/ 174 h 192"/>
                <a:gd name="T2" fmla="*/ 175 w 193"/>
                <a:gd name="T3" fmla="*/ 0 h 192"/>
                <a:gd name="T4" fmla="*/ 193 w 193"/>
                <a:gd name="T5" fmla="*/ 18 h 192"/>
                <a:gd name="T6" fmla="*/ 18 w 193"/>
                <a:gd name="T7" fmla="*/ 192 h 192"/>
                <a:gd name="T8" fmla="*/ 0 w 193"/>
                <a:gd name="T9" fmla="*/ 17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0" y="174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2"/>
                  </a:lnTo>
                  <a:lnTo>
                    <a:pt x="0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24">
              <a:extLst>
                <a:ext uri="{FF2B5EF4-FFF2-40B4-BE49-F238E27FC236}">
                  <a16:creationId xmlns:a16="http://schemas.microsoft.com/office/drawing/2014/main" id="{34F8A7A6-DC0C-48BD-AB47-EA5A934ABE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2189163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96DEEB0A-E270-4DD9-9017-7926F8547A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217738"/>
              <a:ext cx="306388" cy="306387"/>
            </a:xfrm>
            <a:custGeom>
              <a:avLst/>
              <a:gdLst>
                <a:gd name="T0" fmla="*/ 175 w 193"/>
                <a:gd name="T1" fmla="*/ 193 h 193"/>
                <a:gd name="T2" fmla="*/ 0 w 193"/>
                <a:gd name="T3" fmla="*/ 18 h 193"/>
                <a:gd name="T4" fmla="*/ 18 w 193"/>
                <a:gd name="T5" fmla="*/ 0 h 193"/>
                <a:gd name="T6" fmla="*/ 193 w 193"/>
                <a:gd name="T7" fmla="*/ 175 h 193"/>
                <a:gd name="T8" fmla="*/ 175 w 193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75" y="193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5"/>
                  </a:lnTo>
                  <a:lnTo>
                    <a:pt x="175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6">
              <a:extLst>
                <a:ext uri="{FF2B5EF4-FFF2-40B4-BE49-F238E27FC236}">
                  <a16:creationId xmlns:a16="http://schemas.microsoft.com/office/drawing/2014/main" id="{B5AAD273-90EB-45E1-9BBE-8741FDB772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217738"/>
              <a:ext cx="306388" cy="306387"/>
            </a:xfrm>
            <a:custGeom>
              <a:avLst/>
              <a:gdLst>
                <a:gd name="T0" fmla="*/ 0 w 193"/>
                <a:gd name="T1" fmla="*/ 175 h 193"/>
                <a:gd name="T2" fmla="*/ 175 w 193"/>
                <a:gd name="T3" fmla="*/ 0 h 193"/>
                <a:gd name="T4" fmla="*/ 193 w 193"/>
                <a:gd name="T5" fmla="*/ 18 h 193"/>
                <a:gd name="T6" fmla="*/ 18 w 193"/>
                <a:gd name="T7" fmla="*/ 193 h 193"/>
                <a:gd name="T8" fmla="*/ 0 w 193"/>
                <a:gd name="T9" fmla="*/ 1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0" y="175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3"/>
                  </a:lnTo>
                  <a:lnTo>
                    <a:pt x="0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27">
              <a:extLst>
                <a:ext uri="{FF2B5EF4-FFF2-40B4-BE49-F238E27FC236}">
                  <a16:creationId xmlns:a16="http://schemas.microsoft.com/office/drawing/2014/main" id="{8DF0AAEB-1341-4548-A29D-7A9DC2A17F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2482850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8">
              <a:extLst>
                <a:ext uri="{FF2B5EF4-FFF2-40B4-BE49-F238E27FC236}">
                  <a16:creationId xmlns:a16="http://schemas.microsoft.com/office/drawing/2014/main" id="{2CC3CCCD-AA24-440F-A0BE-897C9281D3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511425"/>
              <a:ext cx="306388" cy="304800"/>
            </a:xfrm>
            <a:custGeom>
              <a:avLst/>
              <a:gdLst>
                <a:gd name="T0" fmla="*/ 175 w 193"/>
                <a:gd name="T1" fmla="*/ 192 h 192"/>
                <a:gd name="T2" fmla="*/ 0 w 193"/>
                <a:gd name="T3" fmla="*/ 18 h 192"/>
                <a:gd name="T4" fmla="*/ 18 w 193"/>
                <a:gd name="T5" fmla="*/ 0 h 192"/>
                <a:gd name="T6" fmla="*/ 193 w 193"/>
                <a:gd name="T7" fmla="*/ 174 h 192"/>
                <a:gd name="T8" fmla="*/ 175 w 193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175" y="192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4"/>
                  </a:lnTo>
                  <a:lnTo>
                    <a:pt x="175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9">
              <a:extLst>
                <a:ext uri="{FF2B5EF4-FFF2-40B4-BE49-F238E27FC236}">
                  <a16:creationId xmlns:a16="http://schemas.microsoft.com/office/drawing/2014/main" id="{034501E6-BB13-484D-861F-D4CFA91A5D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511425"/>
              <a:ext cx="306388" cy="304800"/>
            </a:xfrm>
            <a:custGeom>
              <a:avLst/>
              <a:gdLst>
                <a:gd name="T0" fmla="*/ 0 w 193"/>
                <a:gd name="T1" fmla="*/ 174 h 192"/>
                <a:gd name="T2" fmla="*/ 175 w 193"/>
                <a:gd name="T3" fmla="*/ 0 h 192"/>
                <a:gd name="T4" fmla="*/ 193 w 193"/>
                <a:gd name="T5" fmla="*/ 18 h 192"/>
                <a:gd name="T6" fmla="*/ 18 w 193"/>
                <a:gd name="T7" fmla="*/ 192 h 192"/>
                <a:gd name="T8" fmla="*/ 0 w 193"/>
                <a:gd name="T9" fmla="*/ 17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0" y="174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2"/>
                  </a:lnTo>
                  <a:lnTo>
                    <a:pt x="0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30">
              <a:extLst>
                <a:ext uri="{FF2B5EF4-FFF2-40B4-BE49-F238E27FC236}">
                  <a16:creationId xmlns:a16="http://schemas.microsoft.com/office/drawing/2014/main" id="{0D67A953-9F89-4360-9C0B-AD7C57905A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2774950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1">
              <a:extLst>
                <a:ext uri="{FF2B5EF4-FFF2-40B4-BE49-F238E27FC236}">
                  <a16:creationId xmlns:a16="http://schemas.microsoft.com/office/drawing/2014/main" id="{959C6397-6B14-4BF1-939F-1CEBB2C926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803525"/>
              <a:ext cx="306388" cy="306387"/>
            </a:xfrm>
            <a:custGeom>
              <a:avLst/>
              <a:gdLst>
                <a:gd name="T0" fmla="*/ 175 w 193"/>
                <a:gd name="T1" fmla="*/ 193 h 193"/>
                <a:gd name="T2" fmla="*/ 0 w 193"/>
                <a:gd name="T3" fmla="*/ 18 h 193"/>
                <a:gd name="T4" fmla="*/ 18 w 193"/>
                <a:gd name="T5" fmla="*/ 0 h 193"/>
                <a:gd name="T6" fmla="*/ 193 w 193"/>
                <a:gd name="T7" fmla="*/ 175 h 193"/>
                <a:gd name="T8" fmla="*/ 175 w 193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75" y="193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5"/>
                  </a:lnTo>
                  <a:lnTo>
                    <a:pt x="175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2">
              <a:extLst>
                <a:ext uri="{FF2B5EF4-FFF2-40B4-BE49-F238E27FC236}">
                  <a16:creationId xmlns:a16="http://schemas.microsoft.com/office/drawing/2014/main" id="{086DEA11-5A0F-41A0-9E58-93A548D40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803525"/>
              <a:ext cx="306388" cy="306387"/>
            </a:xfrm>
            <a:custGeom>
              <a:avLst/>
              <a:gdLst>
                <a:gd name="T0" fmla="*/ 0 w 193"/>
                <a:gd name="T1" fmla="*/ 175 h 193"/>
                <a:gd name="T2" fmla="*/ 175 w 193"/>
                <a:gd name="T3" fmla="*/ 0 h 193"/>
                <a:gd name="T4" fmla="*/ 193 w 193"/>
                <a:gd name="T5" fmla="*/ 18 h 193"/>
                <a:gd name="T6" fmla="*/ 18 w 193"/>
                <a:gd name="T7" fmla="*/ 193 h 193"/>
                <a:gd name="T8" fmla="*/ 0 w 193"/>
                <a:gd name="T9" fmla="*/ 1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0" y="175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3"/>
                  </a:lnTo>
                  <a:lnTo>
                    <a:pt x="0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33">
              <a:extLst>
                <a:ext uri="{FF2B5EF4-FFF2-40B4-BE49-F238E27FC236}">
                  <a16:creationId xmlns:a16="http://schemas.microsoft.com/office/drawing/2014/main" id="{95EF28D8-427E-4E48-8227-A39E83E637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919163"/>
              <a:ext cx="44450" cy="9810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34">
              <a:extLst>
                <a:ext uri="{FF2B5EF4-FFF2-40B4-BE49-F238E27FC236}">
                  <a16:creationId xmlns:a16="http://schemas.microsoft.com/office/drawing/2014/main" id="{8AB2938F-B634-4E8A-B393-1E4DB0460B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2875" y="919163"/>
              <a:ext cx="53975" cy="9810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35">
              <a:extLst>
                <a:ext uri="{FF2B5EF4-FFF2-40B4-BE49-F238E27FC236}">
                  <a16:creationId xmlns:a16="http://schemas.microsoft.com/office/drawing/2014/main" id="{7AC677A7-BB8A-491C-A45F-A59C133CF5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915988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6">
              <a:extLst>
                <a:ext uri="{FF2B5EF4-FFF2-40B4-BE49-F238E27FC236}">
                  <a16:creationId xmlns:a16="http://schemas.microsoft.com/office/drawing/2014/main" id="{0BF19144-EB5A-46F2-A7B5-9BFF79F927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938213"/>
              <a:ext cx="236538" cy="234950"/>
            </a:xfrm>
            <a:custGeom>
              <a:avLst/>
              <a:gdLst>
                <a:gd name="T0" fmla="*/ 135 w 149"/>
                <a:gd name="T1" fmla="*/ 148 h 148"/>
                <a:gd name="T2" fmla="*/ 0 w 149"/>
                <a:gd name="T3" fmla="*/ 14 h 148"/>
                <a:gd name="T4" fmla="*/ 14 w 149"/>
                <a:gd name="T5" fmla="*/ 0 h 148"/>
                <a:gd name="T6" fmla="*/ 149 w 149"/>
                <a:gd name="T7" fmla="*/ 134 h 148"/>
                <a:gd name="T8" fmla="*/ 135 w 149"/>
                <a:gd name="T9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8">
                  <a:moveTo>
                    <a:pt x="135" y="14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149" y="134"/>
                  </a:lnTo>
                  <a:lnTo>
                    <a:pt x="135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7">
              <a:extLst>
                <a:ext uri="{FF2B5EF4-FFF2-40B4-BE49-F238E27FC236}">
                  <a16:creationId xmlns:a16="http://schemas.microsoft.com/office/drawing/2014/main" id="{3DE460ED-F9F1-4390-B1B1-E1F0AAB4F6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938213"/>
              <a:ext cx="236538" cy="234950"/>
            </a:xfrm>
            <a:custGeom>
              <a:avLst/>
              <a:gdLst>
                <a:gd name="T0" fmla="*/ 0 w 149"/>
                <a:gd name="T1" fmla="*/ 134 h 148"/>
                <a:gd name="T2" fmla="*/ 135 w 149"/>
                <a:gd name="T3" fmla="*/ 0 h 148"/>
                <a:gd name="T4" fmla="*/ 149 w 149"/>
                <a:gd name="T5" fmla="*/ 14 h 148"/>
                <a:gd name="T6" fmla="*/ 14 w 149"/>
                <a:gd name="T7" fmla="*/ 148 h 148"/>
                <a:gd name="T8" fmla="*/ 0 w 149"/>
                <a:gd name="T9" fmla="*/ 13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8">
                  <a:moveTo>
                    <a:pt x="0" y="134"/>
                  </a:moveTo>
                  <a:lnTo>
                    <a:pt x="135" y="0"/>
                  </a:lnTo>
                  <a:lnTo>
                    <a:pt x="149" y="14"/>
                  </a:lnTo>
                  <a:lnTo>
                    <a:pt x="14" y="148"/>
                  </a:lnTo>
                  <a:lnTo>
                    <a:pt x="0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38">
              <a:extLst>
                <a:ext uri="{FF2B5EF4-FFF2-40B4-BE49-F238E27FC236}">
                  <a16:creationId xmlns:a16="http://schemas.microsoft.com/office/drawing/2014/main" id="{A0875147-4462-4486-A8D9-B5FBD6147D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1141413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39">
              <a:extLst>
                <a:ext uri="{FF2B5EF4-FFF2-40B4-BE49-F238E27FC236}">
                  <a16:creationId xmlns:a16="http://schemas.microsoft.com/office/drawing/2014/main" id="{F9D2850E-CADF-4A4F-9B9D-93A82DE33B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160463"/>
              <a:ext cx="236538" cy="236537"/>
            </a:xfrm>
            <a:custGeom>
              <a:avLst/>
              <a:gdLst>
                <a:gd name="T0" fmla="*/ 135 w 149"/>
                <a:gd name="T1" fmla="*/ 149 h 149"/>
                <a:gd name="T2" fmla="*/ 0 w 149"/>
                <a:gd name="T3" fmla="*/ 14 h 149"/>
                <a:gd name="T4" fmla="*/ 14 w 149"/>
                <a:gd name="T5" fmla="*/ 0 h 149"/>
                <a:gd name="T6" fmla="*/ 149 w 149"/>
                <a:gd name="T7" fmla="*/ 135 h 149"/>
                <a:gd name="T8" fmla="*/ 135 w 149"/>
                <a:gd name="T9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135" y="14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149" y="135"/>
                  </a:lnTo>
                  <a:lnTo>
                    <a:pt x="135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0">
              <a:extLst>
                <a:ext uri="{FF2B5EF4-FFF2-40B4-BE49-F238E27FC236}">
                  <a16:creationId xmlns:a16="http://schemas.microsoft.com/office/drawing/2014/main" id="{FEEF3CDA-2F3C-4EF7-A0D3-8A4AA9FD72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160463"/>
              <a:ext cx="236538" cy="236537"/>
            </a:xfrm>
            <a:custGeom>
              <a:avLst/>
              <a:gdLst>
                <a:gd name="T0" fmla="*/ 0 w 149"/>
                <a:gd name="T1" fmla="*/ 135 h 149"/>
                <a:gd name="T2" fmla="*/ 135 w 149"/>
                <a:gd name="T3" fmla="*/ 0 h 149"/>
                <a:gd name="T4" fmla="*/ 149 w 149"/>
                <a:gd name="T5" fmla="*/ 14 h 149"/>
                <a:gd name="T6" fmla="*/ 14 w 149"/>
                <a:gd name="T7" fmla="*/ 149 h 149"/>
                <a:gd name="T8" fmla="*/ 0 w 149"/>
                <a:gd name="T9" fmla="*/ 13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0" y="135"/>
                  </a:moveTo>
                  <a:lnTo>
                    <a:pt x="135" y="0"/>
                  </a:lnTo>
                  <a:lnTo>
                    <a:pt x="149" y="14"/>
                  </a:lnTo>
                  <a:lnTo>
                    <a:pt x="14" y="149"/>
                  </a:lnTo>
                  <a:lnTo>
                    <a:pt x="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41">
              <a:extLst>
                <a:ext uri="{FF2B5EF4-FFF2-40B4-BE49-F238E27FC236}">
                  <a16:creationId xmlns:a16="http://schemas.microsoft.com/office/drawing/2014/main" id="{3342AED6-93BC-4255-97D4-E231A10A4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1365250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2">
              <a:extLst>
                <a:ext uri="{FF2B5EF4-FFF2-40B4-BE49-F238E27FC236}">
                  <a16:creationId xmlns:a16="http://schemas.microsoft.com/office/drawing/2014/main" id="{5D5E12A5-7039-45EB-8E89-848972235F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387475"/>
              <a:ext cx="236538" cy="231775"/>
            </a:xfrm>
            <a:custGeom>
              <a:avLst/>
              <a:gdLst>
                <a:gd name="T0" fmla="*/ 135 w 149"/>
                <a:gd name="T1" fmla="*/ 146 h 146"/>
                <a:gd name="T2" fmla="*/ 0 w 149"/>
                <a:gd name="T3" fmla="*/ 12 h 146"/>
                <a:gd name="T4" fmla="*/ 14 w 149"/>
                <a:gd name="T5" fmla="*/ 0 h 146"/>
                <a:gd name="T6" fmla="*/ 149 w 149"/>
                <a:gd name="T7" fmla="*/ 134 h 146"/>
                <a:gd name="T8" fmla="*/ 135 w 149"/>
                <a:gd name="T9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6">
                  <a:moveTo>
                    <a:pt x="135" y="146"/>
                  </a:moveTo>
                  <a:lnTo>
                    <a:pt x="0" y="12"/>
                  </a:lnTo>
                  <a:lnTo>
                    <a:pt x="14" y="0"/>
                  </a:lnTo>
                  <a:lnTo>
                    <a:pt x="149" y="134"/>
                  </a:lnTo>
                  <a:lnTo>
                    <a:pt x="135" y="1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3">
              <a:extLst>
                <a:ext uri="{FF2B5EF4-FFF2-40B4-BE49-F238E27FC236}">
                  <a16:creationId xmlns:a16="http://schemas.microsoft.com/office/drawing/2014/main" id="{4E825686-FC6B-43A0-9C18-8B370A8DEC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387475"/>
              <a:ext cx="236538" cy="231775"/>
            </a:xfrm>
            <a:custGeom>
              <a:avLst/>
              <a:gdLst>
                <a:gd name="T0" fmla="*/ 0 w 149"/>
                <a:gd name="T1" fmla="*/ 134 h 146"/>
                <a:gd name="T2" fmla="*/ 135 w 149"/>
                <a:gd name="T3" fmla="*/ 0 h 146"/>
                <a:gd name="T4" fmla="*/ 149 w 149"/>
                <a:gd name="T5" fmla="*/ 12 h 146"/>
                <a:gd name="T6" fmla="*/ 14 w 149"/>
                <a:gd name="T7" fmla="*/ 146 h 146"/>
                <a:gd name="T8" fmla="*/ 0 w 149"/>
                <a:gd name="T9" fmla="*/ 13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6">
                  <a:moveTo>
                    <a:pt x="0" y="134"/>
                  </a:moveTo>
                  <a:lnTo>
                    <a:pt x="135" y="0"/>
                  </a:lnTo>
                  <a:lnTo>
                    <a:pt x="149" y="12"/>
                  </a:lnTo>
                  <a:lnTo>
                    <a:pt x="14" y="146"/>
                  </a:lnTo>
                  <a:lnTo>
                    <a:pt x="0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44">
              <a:extLst>
                <a:ext uri="{FF2B5EF4-FFF2-40B4-BE49-F238E27FC236}">
                  <a16:creationId xmlns:a16="http://schemas.microsoft.com/office/drawing/2014/main" id="{571F6FA0-0ACD-47F0-A6EA-23366BFFB7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1590675"/>
              <a:ext cx="274638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5">
              <a:extLst>
                <a:ext uri="{FF2B5EF4-FFF2-40B4-BE49-F238E27FC236}">
                  <a16:creationId xmlns:a16="http://schemas.microsoft.com/office/drawing/2014/main" id="{3782179F-EDD5-45A3-AEBF-F5BC4E4E62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609725"/>
              <a:ext cx="236538" cy="236537"/>
            </a:xfrm>
            <a:custGeom>
              <a:avLst/>
              <a:gdLst>
                <a:gd name="T0" fmla="*/ 135 w 149"/>
                <a:gd name="T1" fmla="*/ 149 h 149"/>
                <a:gd name="T2" fmla="*/ 0 w 149"/>
                <a:gd name="T3" fmla="*/ 14 h 149"/>
                <a:gd name="T4" fmla="*/ 14 w 149"/>
                <a:gd name="T5" fmla="*/ 0 h 149"/>
                <a:gd name="T6" fmla="*/ 149 w 149"/>
                <a:gd name="T7" fmla="*/ 135 h 149"/>
                <a:gd name="T8" fmla="*/ 135 w 149"/>
                <a:gd name="T9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135" y="14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149" y="135"/>
                  </a:lnTo>
                  <a:lnTo>
                    <a:pt x="135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6">
              <a:extLst>
                <a:ext uri="{FF2B5EF4-FFF2-40B4-BE49-F238E27FC236}">
                  <a16:creationId xmlns:a16="http://schemas.microsoft.com/office/drawing/2014/main" id="{36C073D7-7EAF-488F-9E76-4B3037D0B6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609725"/>
              <a:ext cx="236538" cy="236537"/>
            </a:xfrm>
            <a:custGeom>
              <a:avLst/>
              <a:gdLst>
                <a:gd name="T0" fmla="*/ 0 w 149"/>
                <a:gd name="T1" fmla="*/ 135 h 149"/>
                <a:gd name="T2" fmla="*/ 135 w 149"/>
                <a:gd name="T3" fmla="*/ 0 h 149"/>
                <a:gd name="T4" fmla="*/ 149 w 149"/>
                <a:gd name="T5" fmla="*/ 14 h 149"/>
                <a:gd name="T6" fmla="*/ 14 w 149"/>
                <a:gd name="T7" fmla="*/ 149 h 149"/>
                <a:gd name="T8" fmla="*/ 0 w 149"/>
                <a:gd name="T9" fmla="*/ 13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0" y="135"/>
                  </a:moveTo>
                  <a:lnTo>
                    <a:pt x="135" y="0"/>
                  </a:lnTo>
                  <a:lnTo>
                    <a:pt x="149" y="14"/>
                  </a:lnTo>
                  <a:lnTo>
                    <a:pt x="14" y="149"/>
                  </a:lnTo>
                  <a:lnTo>
                    <a:pt x="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47">
              <a:extLst>
                <a:ext uri="{FF2B5EF4-FFF2-40B4-BE49-F238E27FC236}">
                  <a16:creationId xmlns:a16="http://schemas.microsoft.com/office/drawing/2014/main" id="{CEC5BC9B-46ED-4261-A6E9-E4203D254E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2688" y="217488"/>
              <a:ext cx="44450" cy="7461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48">
              <a:extLst>
                <a:ext uri="{FF2B5EF4-FFF2-40B4-BE49-F238E27FC236}">
                  <a16:creationId xmlns:a16="http://schemas.microsoft.com/office/drawing/2014/main" id="{3475CBE3-E77C-485B-8A25-FF8E3B7D95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6050" y="217488"/>
              <a:ext cx="53975" cy="7461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49">
              <a:extLst>
                <a:ext uri="{FF2B5EF4-FFF2-40B4-BE49-F238E27FC236}">
                  <a16:creationId xmlns:a16="http://schemas.microsoft.com/office/drawing/2014/main" id="{8C3A17A5-6EF4-473C-863E-6500240DC9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2688" y="65088"/>
              <a:ext cx="287338" cy="188912"/>
            </a:xfrm>
            <a:custGeom>
              <a:avLst/>
              <a:gdLst>
                <a:gd name="T0" fmla="*/ 181 w 181"/>
                <a:gd name="T1" fmla="*/ 119 h 119"/>
                <a:gd name="T2" fmla="*/ 0 w 181"/>
                <a:gd name="T3" fmla="*/ 119 h 119"/>
                <a:gd name="T4" fmla="*/ 0 w 181"/>
                <a:gd name="T5" fmla="*/ 80 h 119"/>
                <a:gd name="T6" fmla="*/ 86 w 181"/>
                <a:gd name="T7" fmla="*/ 0 h 119"/>
                <a:gd name="T8" fmla="*/ 181 w 181"/>
                <a:gd name="T9" fmla="*/ 26 h 119"/>
                <a:gd name="T10" fmla="*/ 181 w 181"/>
                <a:gd name="T11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1" h="119">
                  <a:moveTo>
                    <a:pt x="181" y="119"/>
                  </a:moveTo>
                  <a:lnTo>
                    <a:pt x="0" y="119"/>
                  </a:lnTo>
                  <a:lnTo>
                    <a:pt x="0" y="80"/>
                  </a:lnTo>
                  <a:lnTo>
                    <a:pt x="86" y="0"/>
                  </a:lnTo>
                  <a:lnTo>
                    <a:pt x="181" y="26"/>
                  </a:lnTo>
                  <a:lnTo>
                    <a:pt x="181" y="1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0">
              <a:extLst>
                <a:ext uri="{FF2B5EF4-FFF2-40B4-BE49-F238E27FC236}">
                  <a16:creationId xmlns:a16="http://schemas.microsoft.com/office/drawing/2014/main" id="{0063378E-9B99-4EA3-ACB8-B2242D59D6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227013"/>
              <a:ext cx="236538" cy="236537"/>
            </a:xfrm>
            <a:custGeom>
              <a:avLst/>
              <a:gdLst>
                <a:gd name="T0" fmla="*/ 135 w 149"/>
                <a:gd name="T1" fmla="*/ 149 h 149"/>
                <a:gd name="T2" fmla="*/ 0 w 149"/>
                <a:gd name="T3" fmla="*/ 15 h 149"/>
                <a:gd name="T4" fmla="*/ 14 w 149"/>
                <a:gd name="T5" fmla="*/ 0 h 149"/>
                <a:gd name="T6" fmla="*/ 149 w 149"/>
                <a:gd name="T7" fmla="*/ 135 h 149"/>
                <a:gd name="T8" fmla="*/ 135 w 149"/>
                <a:gd name="T9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135" y="14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149" y="135"/>
                  </a:lnTo>
                  <a:lnTo>
                    <a:pt x="135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1">
              <a:extLst>
                <a:ext uri="{FF2B5EF4-FFF2-40B4-BE49-F238E27FC236}">
                  <a16:creationId xmlns:a16="http://schemas.microsoft.com/office/drawing/2014/main" id="{264A3ADE-6E13-4D56-BB2D-CA6A43E4E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227013"/>
              <a:ext cx="236538" cy="236537"/>
            </a:xfrm>
            <a:custGeom>
              <a:avLst/>
              <a:gdLst>
                <a:gd name="T0" fmla="*/ 0 w 149"/>
                <a:gd name="T1" fmla="*/ 135 h 149"/>
                <a:gd name="T2" fmla="*/ 135 w 149"/>
                <a:gd name="T3" fmla="*/ 0 h 149"/>
                <a:gd name="T4" fmla="*/ 149 w 149"/>
                <a:gd name="T5" fmla="*/ 15 h 149"/>
                <a:gd name="T6" fmla="*/ 14 w 149"/>
                <a:gd name="T7" fmla="*/ 149 h 149"/>
                <a:gd name="T8" fmla="*/ 0 w 149"/>
                <a:gd name="T9" fmla="*/ 13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0" y="135"/>
                  </a:moveTo>
                  <a:lnTo>
                    <a:pt x="135" y="0"/>
                  </a:lnTo>
                  <a:lnTo>
                    <a:pt x="149" y="15"/>
                  </a:lnTo>
                  <a:lnTo>
                    <a:pt x="14" y="149"/>
                  </a:lnTo>
                  <a:lnTo>
                    <a:pt x="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Rectangle 52">
              <a:extLst>
                <a:ext uri="{FF2B5EF4-FFF2-40B4-BE49-F238E27FC236}">
                  <a16:creationId xmlns:a16="http://schemas.microsoft.com/office/drawing/2014/main" id="{DF6F7D2C-77EC-4870-9A63-A758BD09FF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2688" y="431800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3">
              <a:extLst>
                <a:ext uri="{FF2B5EF4-FFF2-40B4-BE49-F238E27FC236}">
                  <a16:creationId xmlns:a16="http://schemas.microsoft.com/office/drawing/2014/main" id="{20DB3045-3E2E-4C75-ACDE-E0F938FF3C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450850"/>
              <a:ext cx="236538" cy="234950"/>
            </a:xfrm>
            <a:custGeom>
              <a:avLst/>
              <a:gdLst>
                <a:gd name="T0" fmla="*/ 135 w 149"/>
                <a:gd name="T1" fmla="*/ 148 h 148"/>
                <a:gd name="T2" fmla="*/ 0 w 149"/>
                <a:gd name="T3" fmla="*/ 14 h 148"/>
                <a:gd name="T4" fmla="*/ 14 w 149"/>
                <a:gd name="T5" fmla="*/ 0 h 148"/>
                <a:gd name="T6" fmla="*/ 149 w 149"/>
                <a:gd name="T7" fmla="*/ 134 h 148"/>
                <a:gd name="T8" fmla="*/ 135 w 149"/>
                <a:gd name="T9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8">
                  <a:moveTo>
                    <a:pt x="135" y="14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149" y="134"/>
                  </a:lnTo>
                  <a:lnTo>
                    <a:pt x="135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54">
              <a:extLst>
                <a:ext uri="{FF2B5EF4-FFF2-40B4-BE49-F238E27FC236}">
                  <a16:creationId xmlns:a16="http://schemas.microsoft.com/office/drawing/2014/main" id="{B9EFB335-10CA-4102-8059-BD9F952E0A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450850"/>
              <a:ext cx="236538" cy="234950"/>
            </a:xfrm>
            <a:custGeom>
              <a:avLst/>
              <a:gdLst>
                <a:gd name="T0" fmla="*/ 0 w 149"/>
                <a:gd name="T1" fmla="*/ 134 h 148"/>
                <a:gd name="T2" fmla="*/ 135 w 149"/>
                <a:gd name="T3" fmla="*/ 0 h 148"/>
                <a:gd name="T4" fmla="*/ 149 w 149"/>
                <a:gd name="T5" fmla="*/ 14 h 148"/>
                <a:gd name="T6" fmla="*/ 14 w 149"/>
                <a:gd name="T7" fmla="*/ 148 h 148"/>
                <a:gd name="T8" fmla="*/ 0 w 149"/>
                <a:gd name="T9" fmla="*/ 13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8">
                  <a:moveTo>
                    <a:pt x="0" y="134"/>
                  </a:moveTo>
                  <a:lnTo>
                    <a:pt x="135" y="0"/>
                  </a:lnTo>
                  <a:lnTo>
                    <a:pt x="149" y="14"/>
                  </a:lnTo>
                  <a:lnTo>
                    <a:pt x="14" y="148"/>
                  </a:lnTo>
                  <a:lnTo>
                    <a:pt x="0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Rectangle 55">
              <a:extLst>
                <a:ext uri="{FF2B5EF4-FFF2-40B4-BE49-F238E27FC236}">
                  <a16:creationId xmlns:a16="http://schemas.microsoft.com/office/drawing/2014/main" id="{0F3D9485-861F-4A13-84FC-B39976B478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2688" y="654050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56">
              <a:extLst>
                <a:ext uri="{FF2B5EF4-FFF2-40B4-BE49-F238E27FC236}">
                  <a16:creationId xmlns:a16="http://schemas.microsoft.com/office/drawing/2014/main" id="{530011E5-173C-43DE-8839-B1A6E99F97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676275"/>
              <a:ext cx="236538" cy="233362"/>
            </a:xfrm>
            <a:custGeom>
              <a:avLst/>
              <a:gdLst>
                <a:gd name="T0" fmla="*/ 135 w 149"/>
                <a:gd name="T1" fmla="*/ 147 h 147"/>
                <a:gd name="T2" fmla="*/ 0 w 149"/>
                <a:gd name="T3" fmla="*/ 12 h 147"/>
                <a:gd name="T4" fmla="*/ 14 w 149"/>
                <a:gd name="T5" fmla="*/ 0 h 147"/>
                <a:gd name="T6" fmla="*/ 149 w 149"/>
                <a:gd name="T7" fmla="*/ 135 h 147"/>
                <a:gd name="T8" fmla="*/ 135 w 149"/>
                <a:gd name="T9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7">
                  <a:moveTo>
                    <a:pt x="135" y="147"/>
                  </a:moveTo>
                  <a:lnTo>
                    <a:pt x="0" y="12"/>
                  </a:lnTo>
                  <a:lnTo>
                    <a:pt x="14" y="0"/>
                  </a:lnTo>
                  <a:lnTo>
                    <a:pt x="149" y="135"/>
                  </a:lnTo>
                  <a:lnTo>
                    <a:pt x="135" y="1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57">
              <a:extLst>
                <a:ext uri="{FF2B5EF4-FFF2-40B4-BE49-F238E27FC236}">
                  <a16:creationId xmlns:a16="http://schemas.microsoft.com/office/drawing/2014/main" id="{38A46E3E-5647-4CC0-AD60-1BB3273743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676275"/>
              <a:ext cx="236538" cy="233362"/>
            </a:xfrm>
            <a:custGeom>
              <a:avLst/>
              <a:gdLst>
                <a:gd name="T0" fmla="*/ 0 w 149"/>
                <a:gd name="T1" fmla="*/ 135 h 147"/>
                <a:gd name="T2" fmla="*/ 135 w 149"/>
                <a:gd name="T3" fmla="*/ 0 h 147"/>
                <a:gd name="T4" fmla="*/ 149 w 149"/>
                <a:gd name="T5" fmla="*/ 12 h 147"/>
                <a:gd name="T6" fmla="*/ 14 w 149"/>
                <a:gd name="T7" fmla="*/ 147 h 147"/>
                <a:gd name="T8" fmla="*/ 0 w 149"/>
                <a:gd name="T9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7">
                  <a:moveTo>
                    <a:pt x="0" y="135"/>
                  </a:moveTo>
                  <a:lnTo>
                    <a:pt x="135" y="0"/>
                  </a:lnTo>
                  <a:lnTo>
                    <a:pt x="149" y="12"/>
                  </a:lnTo>
                  <a:lnTo>
                    <a:pt x="14" y="147"/>
                  </a:lnTo>
                  <a:lnTo>
                    <a:pt x="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Rectangle 58">
              <a:extLst>
                <a:ext uri="{FF2B5EF4-FFF2-40B4-BE49-F238E27FC236}">
                  <a16:creationId xmlns:a16="http://schemas.microsoft.com/office/drawing/2014/main" id="{9528AC6C-7139-48C1-AB49-EC660854FD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63" y="755650"/>
              <a:ext cx="825500" cy="396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Rectangle 59">
              <a:extLst>
                <a:ext uri="{FF2B5EF4-FFF2-40B4-BE49-F238E27FC236}">
                  <a16:creationId xmlns:a16="http://schemas.microsoft.com/office/drawing/2014/main" id="{A94F4C58-E881-472F-830C-BCC5166579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63" y="950913"/>
              <a:ext cx="825500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Rectangle 60">
              <a:extLst>
                <a:ext uri="{FF2B5EF4-FFF2-40B4-BE49-F238E27FC236}">
                  <a16:creationId xmlns:a16="http://schemas.microsoft.com/office/drawing/2014/main" id="{7DA10DC5-CC43-4070-9024-F49F7E85B6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5863" y="755650"/>
              <a:ext cx="38100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61">
              <a:extLst>
                <a:ext uri="{FF2B5EF4-FFF2-40B4-BE49-F238E27FC236}">
                  <a16:creationId xmlns:a16="http://schemas.microsoft.com/office/drawing/2014/main" id="{D8CD0BFC-6C12-40AE-B5C7-492CB2A52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650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3 w 125"/>
                <a:gd name="T3" fmla="*/ 0 h 124"/>
                <a:gd name="T4" fmla="*/ 125 w 125"/>
                <a:gd name="T5" fmla="*/ 12 h 124"/>
                <a:gd name="T6" fmla="*/ 11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3" y="0"/>
                  </a:lnTo>
                  <a:lnTo>
                    <a:pt x="125" y="12"/>
                  </a:lnTo>
                  <a:lnTo>
                    <a:pt x="11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62">
              <a:extLst>
                <a:ext uri="{FF2B5EF4-FFF2-40B4-BE49-F238E27FC236}">
                  <a16:creationId xmlns:a16="http://schemas.microsoft.com/office/drawing/2014/main" id="{2CC1BB5F-BB0B-41AB-BB77-D7ECAD374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650" y="773113"/>
              <a:ext cx="198438" cy="196850"/>
            </a:xfrm>
            <a:custGeom>
              <a:avLst/>
              <a:gdLst>
                <a:gd name="T0" fmla="*/ 11 w 125"/>
                <a:gd name="T1" fmla="*/ 0 h 124"/>
                <a:gd name="T2" fmla="*/ 125 w 125"/>
                <a:gd name="T3" fmla="*/ 112 h 124"/>
                <a:gd name="T4" fmla="*/ 113 w 125"/>
                <a:gd name="T5" fmla="*/ 124 h 124"/>
                <a:gd name="T6" fmla="*/ 0 w 125"/>
                <a:gd name="T7" fmla="*/ 12 h 124"/>
                <a:gd name="T8" fmla="*/ 11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1" y="0"/>
                  </a:moveTo>
                  <a:lnTo>
                    <a:pt x="125" y="112"/>
                  </a:lnTo>
                  <a:lnTo>
                    <a:pt x="113" y="124"/>
                  </a:lnTo>
                  <a:lnTo>
                    <a:pt x="0" y="12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63">
              <a:extLst>
                <a:ext uri="{FF2B5EF4-FFF2-40B4-BE49-F238E27FC236}">
                  <a16:creationId xmlns:a16="http://schemas.microsoft.com/office/drawing/2014/main" id="{8B044195-3D8A-4717-A65B-411CBC1CC1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6950" y="755650"/>
              <a:ext cx="39688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64">
              <a:extLst>
                <a:ext uri="{FF2B5EF4-FFF2-40B4-BE49-F238E27FC236}">
                  <a16:creationId xmlns:a16="http://schemas.microsoft.com/office/drawing/2014/main" id="{99110873-6B02-4A29-B252-A6014B83A5C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150" y="773113"/>
              <a:ext cx="201613" cy="196850"/>
            </a:xfrm>
            <a:custGeom>
              <a:avLst/>
              <a:gdLst>
                <a:gd name="T0" fmla="*/ 0 w 127"/>
                <a:gd name="T1" fmla="*/ 112 h 124"/>
                <a:gd name="T2" fmla="*/ 114 w 127"/>
                <a:gd name="T3" fmla="*/ 0 h 124"/>
                <a:gd name="T4" fmla="*/ 127 w 127"/>
                <a:gd name="T5" fmla="*/ 12 h 124"/>
                <a:gd name="T6" fmla="*/ 12 w 127"/>
                <a:gd name="T7" fmla="*/ 124 h 124"/>
                <a:gd name="T8" fmla="*/ 0 w 127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4">
                  <a:moveTo>
                    <a:pt x="0" y="112"/>
                  </a:moveTo>
                  <a:lnTo>
                    <a:pt x="114" y="0"/>
                  </a:lnTo>
                  <a:lnTo>
                    <a:pt x="127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65">
              <a:extLst>
                <a:ext uri="{FF2B5EF4-FFF2-40B4-BE49-F238E27FC236}">
                  <a16:creationId xmlns:a16="http://schemas.microsoft.com/office/drawing/2014/main" id="{536F628D-3077-400E-BB6E-77C2B335F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150" y="773113"/>
              <a:ext cx="201613" cy="196850"/>
            </a:xfrm>
            <a:custGeom>
              <a:avLst/>
              <a:gdLst>
                <a:gd name="T0" fmla="*/ 12 w 127"/>
                <a:gd name="T1" fmla="*/ 0 h 124"/>
                <a:gd name="T2" fmla="*/ 127 w 127"/>
                <a:gd name="T3" fmla="*/ 112 h 124"/>
                <a:gd name="T4" fmla="*/ 114 w 127"/>
                <a:gd name="T5" fmla="*/ 124 h 124"/>
                <a:gd name="T6" fmla="*/ 0 w 127"/>
                <a:gd name="T7" fmla="*/ 12 h 124"/>
                <a:gd name="T8" fmla="*/ 12 w 127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4">
                  <a:moveTo>
                    <a:pt x="12" y="0"/>
                  </a:moveTo>
                  <a:lnTo>
                    <a:pt x="127" y="112"/>
                  </a:lnTo>
                  <a:lnTo>
                    <a:pt x="114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66">
              <a:extLst>
                <a:ext uri="{FF2B5EF4-FFF2-40B4-BE49-F238E27FC236}">
                  <a16:creationId xmlns:a16="http://schemas.microsoft.com/office/drawing/2014/main" id="{19EC0686-2643-4C52-9039-7BEB2A3F0C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6450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67">
              <a:extLst>
                <a:ext uri="{FF2B5EF4-FFF2-40B4-BE49-F238E27FC236}">
                  <a16:creationId xmlns:a16="http://schemas.microsoft.com/office/drawing/2014/main" id="{AF361B49-917E-40EF-A48C-E8A2C129F0A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825" y="773113"/>
              <a:ext cx="196850" cy="196850"/>
            </a:xfrm>
            <a:custGeom>
              <a:avLst/>
              <a:gdLst>
                <a:gd name="T0" fmla="*/ 0 w 124"/>
                <a:gd name="T1" fmla="*/ 112 h 124"/>
                <a:gd name="T2" fmla="*/ 114 w 124"/>
                <a:gd name="T3" fmla="*/ 0 h 124"/>
                <a:gd name="T4" fmla="*/ 124 w 124"/>
                <a:gd name="T5" fmla="*/ 12 h 124"/>
                <a:gd name="T6" fmla="*/ 12 w 124"/>
                <a:gd name="T7" fmla="*/ 124 h 124"/>
                <a:gd name="T8" fmla="*/ 0 w 124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0" y="112"/>
                  </a:moveTo>
                  <a:lnTo>
                    <a:pt x="114" y="0"/>
                  </a:lnTo>
                  <a:lnTo>
                    <a:pt x="124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68">
              <a:extLst>
                <a:ext uri="{FF2B5EF4-FFF2-40B4-BE49-F238E27FC236}">
                  <a16:creationId xmlns:a16="http://schemas.microsoft.com/office/drawing/2014/main" id="{F2386B9C-2A16-4947-A66F-111CBE3F9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825" y="773113"/>
              <a:ext cx="196850" cy="196850"/>
            </a:xfrm>
            <a:custGeom>
              <a:avLst/>
              <a:gdLst>
                <a:gd name="T0" fmla="*/ 12 w 124"/>
                <a:gd name="T1" fmla="*/ 0 h 124"/>
                <a:gd name="T2" fmla="*/ 124 w 124"/>
                <a:gd name="T3" fmla="*/ 112 h 124"/>
                <a:gd name="T4" fmla="*/ 114 w 124"/>
                <a:gd name="T5" fmla="*/ 124 h 124"/>
                <a:gd name="T6" fmla="*/ 0 w 124"/>
                <a:gd name="T7" fmla="*/ 12 h 124"/>
                <a:gd name="T8" fmla="*/ 12 w 12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12" y="0"/>
                  </a:moveTo>
                  <a:lnTo>
                    <a:pt x="124" y="112"/>
                  </a:lnTo>
                  <a:lnTo>
                    <a:pt x="114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69">
              <a:extLst>
                <a:ext uri="{FF2B5EF4-FFF2-40B4-BE49-F238E27FC236}">
                  <a16:creationId xmlns:a16="http://schemas.microsoft.com/office/drawing/2014/main" id="{89A66264-8C16-459D-8B6B-2F535825CB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538" y="755650"/>
              <a:ext cx="42863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70">
              <a:extLst>
                <a:ext uri="{FF2B5EF4-FFF2-40B4-BE49-F238E27FC236}">
                  <a16:creationId xmlns:a16="http://schemas.microsoft.com/office/drawing/2014/main" id="{0F75974E-275A-463A-9F84-A7FE6C3B66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913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2 w 125"/>
                <a:gd name="T3" fmla="*/ 0 h 124"/>
                <a:gd name="T4" fmla="*/ 125 w 125"/>
                <a:gd name="T5" fmla="*/ 12 h 124"/>
                <a:gd name="T6" fmla="*/ 12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2" y="0"/>
                  </a:lnTo>
                  <a:lnTo>
                    <a:pt x="125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71">
              <a:extLst>
                <a:ext uri="{FF2B5EF4-FFF2-40B4-BE49-F238E27FC236}">
                  <a16:creationId xmlns:a16="http://schemas.microsoft.com/office/drawing/2014/main" id="{FB9D0761-B16F-466E-9440-D35C3836B4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913" y="773113"/>
              <a:ext cx="198438" cy="196850"/>
            </a:xfrm>
            <a:custGeom>
              <a:avLst/>
              <a:gdLst>
                <a:gd name="T0" fmla="*/ 12 w 125"/>
                <a:gd name="T1" fmla="*/ 0 h 124"/>
                <a:gd name="T2" fmla="*/ 125 w 125"/>
                <a:gd name="T3" fmla="*/ 112 h 124"/>
                <a:gd name="T4" fmla="*/ 112 w 125"/>
                <a:gd name="T5" fmla="*/ 124 h 124"/>
                <a:gd name="T6" fmla="*/ 0 w 125"/>
                <a:gd name="T7" fmla="*/ 12 h 124"/>
                <a:gd name="T8" fmla="*/ 12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2" y="0"/>
                  </a:moveTo>
                  <a:lnTo>
                    <a:pt x="125" y="112"/>
                  </a:lnTo>
                  <a:lnTo>
                    <a:pt x="112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72">
              <a:extLst>
                <a:ext uri="{FF2B5EF4-FFF2-40B4-BE49-F238E27FC236}">
                  <a16:creationId xmlns:a16="http://schemas.microsoft.com/office/drawing/2014/main" id="{2F4DDCAA-8B21-40A7-A4F2-818DB7A59C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4950" y="755650"/>
              <a:ext cx="822325" cy="396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73">
              <a:extLst>
                <a:ext uri="{FF2B5EF4-FFF2-40B4-BE49-F238E27FC236}">
                  <a16:creationId xmlns:a16="http://schemas.microsoft.com/office/drawing/2014/main" id="{FAE48D6E-6C59-4853-B04B-3EAC1422FD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4950" y="950913"/>
              <a:ext cx="822325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74">
              <a:extLst>
                <a:ext uri="{FF2B5EF4-FFF2-40B4-BE49-F238E27FC236}">
                  <a16:creationId xmlns:a16="http://schemas.microsoft.com/office/drawing/2014/main" id="{575E3495-B0B2-48FA-B96B-D03ECD989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2350" y="755650"/>
              <a:ext cx="38100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75">
              <a:extLst>
                <a:ext uri="{FF2B5EF4-FFF2-40B4-BE49-F238E27FC236}">
                  <a16:creationId xmlns:a16="http://schemas.microsoft.com/office/drawing/2014/main" id="{864E45C2-270E-4612-A8F0-CB5A9F98DE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6138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3 w 125"/>
                <a:gd name="T3" fmla="*/ 0 h 124"/>
                <a:gd name="T4" fmla="*/ 125 w 125"/>
                <a:gd name="T5" fmla="*/ 12 h 124"/>
                <a:gd name="T6" fmla="*/ 10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3" y="0"/>
                  </a:lnTo>
                  <a:lnTo>
                    <a:pt x="125" y="12"/>
                  </a:lnTo>
                  <a:lnTo>
                    <a:pt x="10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76">
              <a:extLst>
                <a:ext uri="{FF2B5EF4-FFF2-40B4-BE49-F238E27FC236}">
                  <a16:creationId xmlns:a16="http://schemas.microsoft.com/office/drawing/2014/main" id="{058042BC-3CD5-4BC7-82F3-1D172ED8B4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6138" y="773113"/>
              <a:ext cx="198438" cy="196850"/>
            </a:xfrm>
            <a:custGeom>
              <a:avLst/>
              <a:gdLst>
                <a:gd name="T0" fmla="*/ 10 w 125"/>
                <a:gd name="T1" fmla="*/ 0 h 124"/>
                <a:gd name="T2" fmla="*/ 125 w 125"/>
                <a:gd name="T3" fmla="*/ 112 h 124"/>
                <a:gd name="T4" fmla="*/ 113 w 125"/>
                <a:gd name="T5" fmla="*/ 124 h 124"/>
                <a:gd name="T6" fmla="*/ 0 w 125"/>
                <a:gd name="T7" fmla="*/ 12 h 124"/>
                <a:gd name="T8" fmla="*/ 10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0" y="0"/>
                  </a:moveTo>
                  <a:lnTo>
                    <a:pt x="125" y="112"/>
                  </a:lnTo>
                  <a:lnTo>
                    <a:pt x="113" y="124"/>
                  </a:lnTo>
                  <a:lnTo>
                    <a:pt x="0" y="12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77">
              <a:extLst>
                <a:ext uri="{FF2B5EF4-FFF2-40B4-BE49-F238E27FC236}">
                  <a16:creationId xmlns:a16="http://schemas.microsoft.com/office/drawing/2014/main" id="{FAE0007D-318F-478E-8970-751B2005F7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0263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78">
              <a:extLst>
                <a:ext uri="{FF2B5EF4-FFF2-40B4-BE49-F238E27FC236}">
                  <a16:creationId xmlns:a16="http://schemas.microsoft.com/office/drawing/2014/main" id="{75E03023-2AD3-4C51-94FE-E01ED6BED5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5638" y="773113"/>
              <a:ext cx="200025" cy="196850"/>
            </a:xfrm>
            <a:custGeom>
              <a:avLst/>
              <a:gdLst>
                <a:gd name="T0" fmla="*/ 0 w 126"/>
                <a:gd name="T1" fmla="*/ 112 h 124"/>
                <a:gd name="T2" fmla="*/ 114 w 126"/>
                <a:gd name="T3" fmla="*/ 0 h 124"/>
                <a:gd name="T4" fmla="*/ 126 w 126"/>
                <a:gd name="T5" fmla="*/ 12 h 124"/>
                <a:gd name="T6" fmla="*/ 12 w 126"/>
                <a:gd name="T7" fmla="*/ 124 h 124"/>
                <a:gd name="T8" fmla="*/ 0 w 126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24">
                  <a:moveTo>
                    <a:pt x="0" y="112"/>
                  </a:moveTo>
                  <a:lnTo>
                    <a:pt x="114" y="0"/>
                  </a:lnTo>
                  <a:lnTo>
                    <a:pt x="126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79">
              <a:extLst>
                <a:ext uri="{FF2B5EF4-FFF2-40B4-BE49-F238E27FC236}">
                  <a16:creationId xmlns:a16="http://schemas.microsoft.com/office/drawing/2014/main" id="{301E4BA0-58B5-4D09-B28C-7562EB3392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5638" y="773113"/>
              <a:ext cx="200025" cy="196850"/>
            </a:xfrm>
            <a:custGeom>
              <a:avLst/>
              <a:gdLst>
                <a:gd name="T0" fmla="*/ 12 w 126"/>
                <a:gd name="T1" fmla="*/ 0 h 124"/>
                <a:gd name="T2" fmla="*/ 126 w 126"/>
                <a:gd name="T3" fmla="*/ 112 h 124"/>
                <a:gd name="T4" fmla="*/ 114 w 126"/>
                <a:gd name="T5" fmla="*/ 124 h 124"/>
                <a:gd name="T6" fmla="*/ 0 w 126"/>
                <a:gd name="T7" fmla="*/ 12 h 124"/>
                <a:gd name="T8" fmla="*/ 12 w 126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24">
                  <a:moveTo>
                    <a:pt x="12" y="0"/>
                  </a:moveTo>
                  <a:lnTo>
                    <a:pt x="126" y="112"/>
                  </a:lnTo>
                  <a:lnTo>
                    <a:pt x="114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80">
              <a:extLst>
                <a:ext uri="{FF2B5EF4-FFF2-40B4-BE49-F238E27FC236}">
                  <a16:creationId xmlns:a16="http://schemas.microsoft.com/office/drawing/2014/main" id="{407B9C6A-DEF3-4DED-81FF-EEF028FEB1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2938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81">
              <a:extLst>
                <a:ext uri="{FF2B5EF4-FFF2-40B4-BE49-F238E27FC236}">
                  <a16:creationId xmlns:a16="http://schemas.microsoft.com/office/drawing/2014/main" id="{671FA83C-C481-4D7C-A0F1-DDA57AD8C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6725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3 w 125"/>
                <a:gd name="T3" fmla="*/ 0 h 124"/>
                <a:gd name="T4" fmla="*/ 125 w 125"/>
                <a:gd name="T5" fmla="*/ 12 h 124"/>
                <a:gd name="T6" fmla="*/ 12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3" y="0"/>
                  </a:lnTo>
                  <a:lnTo>
                    <a:pt x="125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82">
              <a:extLst>
                <a:ext uri="{FF2B5EF4-FFF2-40B4-BE49-F238E27FC236}">
                  <a16:creationId xmlns:a16="http://schemas.microsoft.com/office/drawing/2014/main" id="{1BA1340D-632A-4776-B404-ECA74918E3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6725" y="773113"/>
              <a:ext cx="198438" cy="196850"/>
            </a:xfrm>
            <a:custGeom>
              <a:avLst/>
              <a:gdLst>
                <a:gd name="T0" fmla="*/ 12 w 125"/>
                <a:gd name="T1" fmla="*/ 0 h 124"/>
                <a:gd name="T2" fmla="*/ 125 w 125"/>
                <a:gd name="T3" fmla="*/ 112 h 124"/>
                <a:gd name="T4" fmla="*/ 113 w 125"/>
                <a:gd name="T5" fmla="*/ 124 h 124"/>
                <a:gd name="T6" fmla="*/ 0 w 125"/>
                <a:gd name="T7" fmla="*/ 12 h 124"/>
                <a:gd name="T8" fmla="*/ 12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2" y="0"/>
                  </a:moveTo>
                  <a:lnTo>
                    <a:pt x="125" y="112"/>
                  </a:lnTo>
                  <a:lnTo>
                    <a:pt x="113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83">
              <a:extLst>
                <a:ext uri="{FF2B5EF4-FFF2-40B4-BE49-F238E27FC236}">
                  <a16:creationId xmlns:a16="http://schemas.microsoft.com/office/drawing/2014/main" id="{414E7CCF-AFAE-4905-A104-FFE11AA51E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4025" y="755650"/>
              <a:ext cx="38100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84">
              <a:extLst>
                <a:ext uri="{FF2B5EF4-FFF2-40B4-BE49-F238E27FC236}">
                  <a16:creationId xmlns:a16="http://schemas.microsoft.com/office/drawing/2014/main" id="{5DD1C2FB-B8CA-4518-AE75-01A531FDD9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9400" y="773113"/>
              <a:ext cx="196850" cy="196850"/>
            </a:xfrm>
            <a:custGeom>
              <a:avLst/>
              <a:gdLst>
                <a:gd name="T0" fmla="*/ 0 w 124"/>
                <a:gd name="T1" fmla="*/ 112 h 124"/>
                <a:gd name="T2" fmla="*/ 112 w 124"/>
                <a:gd name="T3" fmla="*/ 0 h 124"/>
                <a:gd name="T4" fmla="*/ 124 w 124"/>
                <a:gd name="T5" fmla="*/ 12 h 124"/>
                <a:gd name="T6" fmla="*/ 12 w 124"/>
                <a:gd name="T7" fmla="*/ 124 h 124"/>
                <a:gd name="T8" fmla="*/ 0 w 124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0" y="112"/>
                  </a:moveTo>
                  <a:lnTo>
                    <a:pt x="112" y="0"/>
                  </a:lnTo>
                  <a:lnTo>
                    <a:pt x="124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85">
              <a:extLst>
                <a:ext uri="{FF2B5EF4-FFF2-40B4-BE49-F238E27FC236}">
                  <a16:creationId xmlns:a16="http://schemas.microsoft.com/office/drawing/2014/main" id="{2399D9C8-657F-4B1E-9CA4-F36CC465D8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9400" y="773113"/>
              <a:ext cx="196850" cy="196850"/>
            </a:xfrm>
            <a:custGeom>
              <a:avLst/>
              <a:gdLst>
                <a:gd name="T0" fmla="*/ 12 w 124"/>
                <a:gd name="T1" fmla="*/ 0 h 124"/>
                <a:gd name="T2" fmla="*/ 124 w 124"/>
                <a:gd name="T3" fmla="*/ 112 h 124"/>
                <a:gd name="T4" fmla="*/ 112 w 124"/>
                <a:gd name="T5" fmla="*/ 124 h 124"/>
                <a:gd name="T6" fmla="*/ 0 w 124"/>
                <a:gd name="T7" fmla="*/ 12 h 124"/>
                <a:gd name="T8" fmla="*/ 12 w 12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12" y="0"/>
                  </a:moveTo>
                  <a:lnTo>
                    <a:pt x="124" y="112"/>
                  </a:lnTo>
                  <a:lnTo>
                    <a:pt x="112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86">
              <a:extLst>
                <a:ext uri="{FF2B5EF4-FFF2-40B4-BE49-F238E27FC236}">
                  <a16:creationId xmlns:a16="http://schemas.microsoft.com/office/drawing/2014/main" id="{88B31E9C-FA66-48FE-A7E7-3209284026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6950" y="755650"/>
              <a:ext cx="825500" cy="396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87">
              <a:extLst>
                <a:ext uri="{FF2B5EF4-FFF2-40B4-BE49-F238E27FC236}">
                  <a16:creationId xmlns:a16="http://schemas.microsoft.com/office/drawing/2014/main" id="{9E3C5DE0-3191-448B-B860-24FF051FB3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6950" y="950913"/>
              <a:ext cx="1379538" cy="44450"/>
            </a:xfrm>
            <a:custGeom>
              <a:avLst/>
              <a:gdLst>
                <a:gd name="T0" fmla="*/ 869 w 869"/>
                <a:gd name="T1" fmla="*/ 0 h 28"/>
                <a:gd name="T2" fmla="*/ 869 w 869"/>
                <a:gd name="T3" fmla="*/ 28 h 28"/>
                <a:gd name="T4" fmla="*/ 0 w 869"/>
                <a:gd name="T5" fmla="*/ 28 h 28"/>
                <a:gd name="T6" fmla="*/ 0 w 869"/>
                <a:gd name="T7" fmla="*/ 0 h 28"/>
                <a:gd name="T8" fmla="*/ 777 w 869"/>
                <a:gd name="T9" fmla="*/ 0 h 28"/>
                <a:gd name="T10" fmla="*/ 869 w 869"/>
                <a:gd name="T1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9" h="28">
                  <a:moveTo>
                    <a:pt x="869" y="0"/>
                  </a:moveTo>
                  <a:lnTo>
                    <a:pt x="869" y="28"/>
                  </a:lnTo>
                  <a:lnTo>
                    <a:pt x="0" y="28"/>
                  </a:lnTo>
                  <a:lnTo>
                    <a:pt x="0" y="0"/>
                  </a:lnTo>
                  <a:lnTo>
                    <a:pt x="777" y="0"/>
                  </a:lnTo>
                  <a:lnTo>
                    <a:pt x="86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88">
              <a:extLst>
                <a:ext uri="{FF2B5EF4-FFF2-40B4-BE49-F238E27FC236}">
                  <a16:creationId xmlns:a16="http://schemas.microsoft.com/office/drawing/2014/main" id="{58B0F1BA-54B2-4C66-BC47-5A58A2B26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6950" y="950913"/>
              <a:ext cx="1379538" cy="44450"/>
            </a:xfrm>
            <a:custGeom>
              <a:avLst/>
              <a:gdLst>
                <a:gd name="T0" fmla="*/ 869 w 869"/>
                <a:gd name="T1" fmla="*/ 0 h 28"/>
                <a:gd name="T2" fmla="*/ 869 w 869"/>
                <a:gd name="T3" fmla="*/ 28 h 28"/>
                <a:gd name="T4" fmla="*/ 0 w 869"/>
                <a:gd name="T5" fmla="*/ 28 h 28"/>
                <a:gd name="T6" fmla="*/ 0 w 869"/>
                <a:gd name="T7" fmla="*/ 0 h 28"/>
                <a:gd name="T8" fmla="*/ 777 w 869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9" h="28">
                  <a:moveTo>
                    <a:pt x="869" y="0"/>
                  </a:moveTo>
                  <a:lnTo>
                    <a:pt x="869" y="28"/>
                  </a:lnTo>
                  <a:lnTo>
                    <a:pt x="0" y="28"/>
                  </a:lnTo>
                  <a:lnTo>
                    <a:pt x="0" y="0"/>
                  </a:lnTo>
                  <a:lnTo>
                    <a:pt x="77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Rectangle 89">
              <a:extLst>
                <a:ext uri="{FF2B5EF4-FFF2-40B4-BE49-F238E27FC236}">
                  <a16:creationId xmlns:a16="http://schemas.microsoft.com/office/drawing/2014/main" id="{0E9F846D-48E5-4C10-9945-09829F82D2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4350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90">
              <a:extLst>
                <a:ext uri="{FF2B5EF4-FFF2-40B4-BE49-F238E27FC236}">
                  <a16:creationId xmlns:a16="http://schemas.microsoft.com/office/drawing/2014/main" id="{AEB606BF-7785-4835-951E-2B9A4D376D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138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3 w 125"/>
                <a:gd name="T3" fmla="*/ 0 h 124"/>
                <a:gd name="T4" fmla="*/ 125 w 125"/>
                <a:gd name="T5" fmla="*/ 12 h 124"/>
                <a:gd name="T6" fmla="*/ 12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3" y="0"/>
                  </a:lnTo>
                  <a:lnTo>
                    <a:pt x="125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91">
              <a:extLst>
                <a:ext uri="{FF2B5EF4-FFF2-40B4-BE49-F238E27FC236}">
                  <a16:creationId xmlns:a16="http://schemas.microsoft.com/office/drawing/2014/main" id="{347555F6-1022-4B04-AB6B-C731806804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138" y="773113"/>
              <a:ext cx="198438" cy="196850"/>
            </a:xfrm>
            <a:custGeom>
              <a:avLst/>
              <a:gdLst>
                <a:gd name="T0" fmla="*/ 12 w 125"/>
                <a:gd name="T1" fmla="*/ 0 h 124"/>
                <a:gd name="T2" fmla="*/ 125 w 125"/>
                <a:gd name="T3" fmla="*/ 112 h 124"/>
                <a:gd name="T4" fmla="*/ 113 w 125"/>
                <a:gd name="T5" fmla="*/ 124 h 124"/>
                <a:gd name="T6" fmla="*/ 0 w 125"/>
                <a:gd name="T7" fmla="*/ 12 h 124"/>
                <a:gd name="T8" fmla="*/ 12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2" y="0"/>
                  </a:moveTo>
                  <a:lnTo>
                    <a:pt x="125" y="112"/>
                  </a:lnTo>
                  <a:lnTo>
                    <a:pt x="113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Rectangle 92">
              <a:extLst>
                <a:ext uri="{FF2B5EF4-FFF2-40B4-BE49-F238E27FC236}">
                  <a16:creationId xmlns:a16="http://schemas.microsoft.com/office/drawing/2014/main" id="{C17C0340-E51A-4F17-848E-91F461BEA6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5438" y="755650"/>
              <a:ext cx="38100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93">
              <a:extLst>
                <a:ext uri="{FF2B5EF4-FFF2-40B4-BE49-F238E27FC236}">
                  <a16:creationId xmlns:a16="http://schemas.microsoft.com/office/drawing/2014/main" id="{CB7564AF-0488-42C1-B10C-E3D26A118F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0813" y="773113"/>
              <a:ext cx="196850" cy="196850"/>
            </a:xfrm>
            <a:custGeom>
              <a:avLst/>
              <a:gdLst>
                <a:gd name="T0" fmla="*/ 0 w 124"/>
                <a:gd name="T1" fmla="*/ 112 h 124"/>
                <a:gd name="T2" fmla="*/ 112 w 124"/>
                <a:gd name="T3" fmla="*/ 0 h 124"/>
                <a:gd name="T4" fmla="*/ 124 w 124"/>
                <a:gd name="T5" fmla="*/ 12 h 124"/>
                <a:gd name="T6" fmla="*/ 10 w 124"/>
                <a:gd name="T7" fmla="*/ 124 h 124"/>
                <a:gd name="T8" fmla="*/ 0 w 124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0" y="112"/>
                  </a:moveTo>
                  <a:lnTo>
                    <a:pt x="112" y="0"/>
                  </a:lnTo>
                  <a:lnTo>
                    <a:pt x="124" y="12"/>
                  </a:lnTo>
                  <a:lnTo>
                    <a:pt x="10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94">
              <a:extLst>
                <a:ext uri="{FF2B5EF4-FFF2-40B4-BE49-F238E27FC236}">
                  <a16:creationId xmlns:a16="http://schemas.microsoft.com/office/drawing/2014/main" id="{EB558EA9-4E02-4D7F-8E10-2B43F8AB1B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0813" y="773113"/>
              <a:ext cx="196850" cy="196850"/>
            </a:xfrm>
            <a:custGeom>
              <a:avLst/>
              <a:gdLst>
                <a:gd name="T0" fmla="*/ 10 w 124"/>
                <a:gd name="T1" fmla="*/ 0 h 124"/>
                <a:gd name="T2" fmla="*/ 124 w 124"/>
                <a:gd name="T3" fmla="*/ 112 h 124"/>
                <a:gd name="T4" fmla="*/ 112 w 124"/>
                <a:gd name="T5" fmla="*/ 124 h 124"/>
                <a:gd name="T6" fmla="*/ 0 w 124"/>
                <a:gd name="T7" fmla="*/ 12 h 124"/>
                <a:gd name="T8" fmla="*/ 10 w 12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10" y="0"/>
                  </a:moveTo>
                  <a:lnTo>
                    <a:pt x="124" y="112"/>
                  </a:lnTo>
                  <a:lnTo>
                    <a:pt x="112" y="124"/>
                  </a:lnTo>
                  <a:lnTo>
                    <a:pt x="0" y="12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Rectangle 95">
              <a:extLst>
                <a:ext uri="{FF2B5EF4-FFF2-40B4-BE49-F238E27FC236}">
                  <a16:creationId xmlns:a16="http://schemas.microsoft.com/office/drawing/2014/main" id="{BD079FCF-B5FD-4C73-BBCB-3CA2565BD6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4938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96">
              <a:extLst>
                <a:ext uri="{FF2B5EF4-FFF2-40B4-BE49-F238E27FC236}">
                  <a16:creationId xmlns:a16="http://schemas.microsoft.com/office/drawing/2014/main" id="{72531B99-93E9-49EB-8BDB-598751A8A9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8725" y="773113"/>
              <a:ext cx="201613" cy="196850"/>
            </a:xfrm>
            <a:custGeom>
              <a:avLst/>
              <a:gdLst>
                <a:gd name="T0" fmla="*/ 0 w 127"/>
                <a:gd name="T1" fmla="*/ 112 h 124"/>
                <a:gd name="T2" fmla="*/ 115 w 127"/>
                <a:gd name="T3" fmla="*/ 0 h 124"/>
                <a:gd name="T4" fmla="*/ 127 w 127"/>
                <a:gd name="T5" fmla="*/ 12 h 124"/>
                <a:gd name="T6" fmla="*/ 12 w 127"/>
                <a:gd name="T7" fmla="*/ 124 h 124"/>
                <a:gd name="T8" fmla="*/ 0 w 127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4">
                  <a:moveTo>
                    <a:pt x="0" y="112"/>
                  </a:moveTo>
                  <a:lnTo>
                    <a:pt x="115" y="0"/>
                  </a:lnTo>
                  <a:lnTo>
                    <a:pt x="127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97">
              <a:extLst>
                <a:ext uri="{FF2B5EF4-FFF2-40B4-BE49-F238E27FC236}">
                  <a16:creationId xmlns:a16="http://schemas.microsoft.com/office/drawing/2014/main" id="{655DD5EF-76F5-439C-A59F-D32BC74587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8725" y="773113"/>
              <a:ext cx="201613" cy="196850"/>
            </a:xfrm>
            <a:custGeom>
              <a:avLst/>
              <a:gdLst>
                <a:gd name="T0" fmla="*/ 12 w 127"/>
                <a:gd name="T1" fmla="*/ 0 h 124"/>
                <a:gd name="T2" fmla="*/ 127 w 127"/>
                <a:gd name="T3" fmla="*/ 112 h 124"/>
                <a:gd name="T4" fmla="*/ 115 w 127"/>
                <a:gd name="T5" fmla="*/ 124 h 124"/>
                <a:gd name="T6" fmla="*/ 0 w 127"/>
                <a:gd name="T7" fmla="*/ 12 h 124"/>
                <a:gd name="T8" fmla="*/ 12 w 127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4">
                  <a:moveTo>
                    <a:pt x="12" y="0"/>
                  </a:moveTo>
                  <a:lnTo>
                    <a:pt x="127" y="112"/>
                  </a:lnTo>
                  <a:lnTo>
                    <a:pt x="115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Rectangle 98">
              <a:extLst>
                <a:ext uri="{FF2B5EF4-FFF2-40B4-BE49-F238E27FC236}">
                  <a16:creationId xmlns:a16="http://schemas.microsoft.com/office/drawing/2014/main" id="{12614028-6637-4A32-9594-AD4AEBCA49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6025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99">
              <a:extLst>
                <a:ext uri="{FF2B5EF4-FFF2-40B4-BE49-F238E27FC236}">
                  <a16:creationId xmlns:a16="http://schemas.microsoft.com/office/drawing/2014/main" id="{E5117DA5-34A5-4FF1-9582-E771FC0EC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1400" y="773113"/>
              <a:ext cx="196850" cy="196850"/>
            </a:xfrm>
            <a:custGeom>
              <a:avLst/>
              <a:gdLst>
                <a:gd name="T0" fmla="*/ 0 w 124"/>
                <a:gd name="T1" fmla="*/ 112 h 124"/>
                <a:gd name="T2" fmla="*/ 112 w 124"/>
                <a:gd name="T3" fmla="*/ 0 h 124"/>
                <a:gd name="T4" fmla="*/ 124 w 124"/>
                <a:gd name="T5" fmla="*/ 12 h 124"/>
                <a:gd name="T6" fmla="*/ 12 w 124"/>
                <a:gd name="T7" fmla="*/ 124 h 124"/>
                <a:gd name="T8" fmla="*/ 0 w 124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0" y="112"/>
                  </a:moveTo>
                  <a:lnTo>
                    <a:pt x="112" y="0"/>
                  </a:lnTo>
                  <a:lnTo>
                    <a:pt x="124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100">
              <a:extLst>
                <a:ext uri="{FF2B5EF4-FFF2-40B4-BE49-F238E27FC236}">
                  <a16:creationId xmlns:a16="http://schemas.microsoft.com/office/drawing/2014/main" id="{11CF2F24-E201-437D-8619-2CD4AE17C1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1400" y="773113"/>
              <a:ext cx="196850" cy="196850"/>
            </a:xfrm>
            <a:custGeom>
              <a:avLst/>
              <a:gdLst>
                <a:gd name="T0" fmla="*/ 12 w 124"/>
                <a:gd name="T1" fmla="*/ 0 h 124"/>
                <a:gd name="T2" fmla="*/ 124 w 124"/>
                <a:gd name="T3" fmla="*/ 112 h 124"/>
                <a:gd name="T4" fmla="*/ 112 w 124"/>
                <a:gd name="T5" fmla="*/ 124 h 124"/>
                <a:gd name="T6" fmla="*/ 0 w 124"/>
                <a:gd name="T7" fmla="*/ 12 h 124"/>
                <a:gd name="T8" fmla="*/ 12 w 12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12" y="0"/>
                  </a:moveTo>
                  <a:lnTo>
                    <a:pt x="124" y="112"/>
                  </a:lnTo>
                  <a:lnTo>
                    <a:pt x="112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101">
              <a:extLst>
                <a:ext uri="{FF2B5EF4-FFF2-40B4-BE49-F238E27FC236}">
                  <a16:creationId xmlns:a16="http://schemas.microsoft.com/office/drawing/2014/main" id="{F1214A04-D28B-472F-BD56-BD1F9E422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2513" y="628650"/>
              <a:ext cx="652463" cy="474662"/>
            </a:xfrm>
            <a:custGeom>
              <a:avLst/>
              <a:gdLst>
                <a:gd name="T0" fmla="*/ 205 w 205"/>
                <a:gd name="T1" fmla="*/ 149 h 149"/>
                <a:gd name="T2" fmla="*/ 0 w 205"/>
                <a:gd name="T3" fmla="*/ 149 h 149"/>
                <a:gd name="T4" fmla="*/ 0 w 205"/>
                <a:gd name="T5" fmla="*/ 0 h 149"/>
                <a:gd name="T6" fmla="*/ 125 w 205"/>
                <a:gd name="T7" fmla="*/ 0 h 149"/>
                <a:gd name="T8" fmla="*/ 205 w 205"/>
                <a:gd name="T9" fmla="*/ 67 h 149"/>
                <a:gd name="T10" fmla="*/ 205 w 205"/>
                <a:gd name="T11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5" h="149">
                  <a:moveTo>
                    <a:pt x="205" y="149"/>
                  </a:moveTo>
                  <a:cubicBezTo>
                    <a:pt x="0" y="149"/>
                    <a:pt x="0" y="149"/>
                    <a:pt x="0" y="14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69" y="0"/>
                    <a:pt x="205" y="30"/>
                    <a:pt x="205" y="67"/>
                  </a:cubicBezTo>
                  <a:lnTo>
                    <a:pt x="205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Rectangle 102">
              <a:extLst>
                <a:ext uri="{FF2B5EF4-FFF2-40B4-BE49-F238E27FC236}">
                  <a16:creationId xmlns:a16="http://schemas.microsoft.com/office/drawing/2014/main" id="{EF1A0428-1375-40F8-949D-73BF9D6751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538" y="698500"/>
              <a:ext cx="219075" cy="4905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103">
              <a:extLst>
                <a:ext uri="{FF2B5EF4-FFF2-40B4-BE49-F238E27FC236}">
                  <a16:creationId xmlns:a16="http://schemas.microsoft.com/office/drawing/2014/main" id="{5D2D8534-2FF4-4623-AEA6-7908FE3112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163" y="1588"/>
              <a:ext cx="3952875" cy="977900"/>
            </a:xfrm>
            <a:custGeom>
              <a:avLst/>
              <a:gdLst>
                <a:gd name="T0" fmla="*/ 2474 w 2490"/>
                <a:gd name="T1" fmla="*/ 616 h 616"/>
                <a:gd name="T2" fmla="*/ 580 w 2490"/>
                <a:gd name="T3" fmla="*/ 48 h 616"/>
                <a:gd name="T4" fmla="*/ 28 w 2490"/>
                <a:gd name="T5" fmla="*/ 469 h 616"/>
                <a:gd name="T6" fmla="*/ 0 w 2490"/>
                <a:gd name="T7" fmla="*/ 437 h 616"/>
                <a:gd name="T8" fmla="*/ 572 w 2490"/>
                <a:gd name="T9" fmla="*/ 0 h 616"/>
                <a:gd name="T10" fmla="*/ 2490 w 2490"/>
                <a:gd name="T11" fmla="*/ 578 h 616"/>
                <a:gd name="T12" fmla="*/ 2474 w 2490"/>
                <a:gd name="T13" fmla="*/ 616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90" h="616">
                  <a:moveTo>
                    <a:pt x="2474" y="616"/>
                  </a:moveTo>
                  <a:lnTo>
                    <a:pt x="580" y="48"/>
                  </a:lnTo>
                  <a:lnTo>
                    <a:pt x="28" y="469"/>
                  </a:lnTo>
                  <a:lnTo>
                    <a:pt x="0" y="437"/>
                  </a:lnTo>
                  <a:lnTo>
                    <a:pt x="572" y="0"/>
                  </a:lnTo>
                  <a:lnTo>
                    <a:pt x="2490" y="578"/>
                  </a:lnTo>
                  <a:lnTo>
                    <a:pt x="2474" y="6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Rectangle 104">
              <a:extLst>
                <a:ext uri="{FF2B5EF4-FFF2-40B4-BE49-F238E27FC236}">
                  <a16:creationId xmlns:a16="http://schemas.microsoft.com/office/drawing/2014/main" id="{5BB9E17A-220B-48A2-8F0E-FCBDAE589C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4188" y="966788"/>
              <a:ext cx="44450" cy="1012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Rectangle 105">
              <a:extLst>
                <a:ext uri="{FF2B5EF4-FFF2-40B4-BE49-F238E27FC236}">
                  <a16:creationId xmlns:a16="http://schemas.microsoft.com/office/drawing/2014/main" id="{9A0D611E-9F25-4C68-AAFB-2130AD47F6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2875" y="1938338"/>
              <a:ext cx="736600" cy="2413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Rectangle 106">
              <a:extLst>
                <a:ext uri="{FF2B5EF4-FFF2-40B4-BE49-F238E27FC236}">
                  <a16:creationId xmlns:a16="http://schemas.microsoft.com/office/drawing/2014/main" id="{07EB0736-3617-4F98-AE1E-BC2A49521A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338" y="1855788"/>
              <a:ext cx="187325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Rectangle 107">
              <a:extLst>
                <a:ext uri="{FF2B5EF4-FFF2-40B4-BE49-F238E27FC236}">
                  <a16:creationId xmlns:a16="http://schemas.microsoft.com/office/drawing/2014/main" id="{F4D90D66-0E3B-4BC2-8FA3-D98C67D2C9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4825" y="752475"/>
              <a:ext cx="771525" cy="365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108">
              <a:extLst>
                <a:ext uri="{FF2B5EF4-FFF2-40B4-BE49-F238E27FC236}">
                  <a16:creationId xmlns:a16="http://schemas.microsoft.com/office/drawing/2014/main" id="{2AFD7427-6FA0-4B03-8EAE-D3FD2BFF98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4825" y="900113"/>
              <a:ext cx="1287463" cy="88900"/>
            </a:xfrm>
            <a:custGeom>
              <a:avLst/>
              <a:gdLst>
                <a:gd name="T0" fmla="*/ 0 w 811"/>
                <a:gd name="T1" fmla="*/ 56 h 56"/>
                <a:gd name="T2" fmla="*/ 0 w 811"/>
                <a:gd name="T3" fmla="*/ 30 h 56"/>
                <a:gd name="T4" fmla="*/ 725 w 811"/>
                <a:gd name="T5" fmla="*/ 30 h 56"/>
                <a:gd name="T6" fmla="*/ 735 w 811"/>
                <a:gd name="T7" fmla="*/ 0 h 56"/>
                <a:gd name="T8" fmla="*/ 811 w 811"/>
                <a:gd name="T9" fmla="*/ 30 h 56"/>
                <a:gd name="T10" fmla="*/ 811 w 811"/>
                <a:gd name="T11" fmla="*/ 56 h 56"/>
                <a:gd name="T12" fmla="*/ 0 w 811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1" h="56">
                  <a:moveTo>
                    <a:pt x="0" y="56"/>
                  </a:moveTo>
                  <a:lnTo>
                    <a:pt x="0" y="30"/>
                  </a:lnTo>
                  <a:lnTo>
                    <a:pt x="725" y="30"/>
                  </a:lnTo>
                  <a:lnTo>
                    <a:pt x="735" y="0"/>
                  </a:lnTo>
                  <a:lnTo>
                    <a:pt x="811" y="30"/>
                  </a:lnTo>
                  <a:lnTo>
                    <a:pt x="811" y="56"/>
                  </a:lnTo>
                  <a:lnTo>
                    <a:pt x="0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Rectangle 109">
              <a:extLst>
                <a:ext uri="{FF2B5EF4-FFF2-40B4-BE49-F238E27FC236}">
                  <a16:creationId xmlns:a16="http://schemas.microsoft.com/office/drawing/2014/main" id="{95F0ABD9-F98C-47DA-B6CB-750AF10E65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1425" y="752475"/>
              <a:ext cx="34925" cy="214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Rectangle 110">
              <a:extLst>
                <a:ext uri="{FF2B5EF4-FFF2-40B4-BE49-F238E27FC236}">
                  <a16:creationId xmlns:a16="http://schemas.microsoft.com/office/drawing/2014/main" id="{2B777433-D91C-45E4-8FBB-080911726A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9700" y="820738"/>
              <a:ext cx="38100" cy="1333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111">
              <a:extLst>
                <a:ext uri="{FF2B5EF4-FFF2-40B4-BE49-F238E27FC236}">
                  <a16:creationId xmlns:a16="http://schemas.microsoft.com/office/drawing/2014/main" id="{0F5EA16B-9564-44E4-A852-2B340A549E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4738" y="768350"/>
              <a:ext cx="185738" cy="185737"/>
            </a:xfrm>
            <a:custGeom>
              <a:avLst/>
              <a:gdLst>
                <a:gd name="T0" fmla="*/ 0 w 117"/>
                <a:gd name="T1" fmla="*/ 105 h 117"/>
                <a:gd name="T2" fmla="*/ 107 w 117"/>
                <a:gd name="T3" fmla="*/ 0 h 117"/>
                <a:gd name="T4" fmla="*/ 117 w 117"/>
                <a:gd name="T5" fmla="*/ 11 h 117"/>
                <a:gd name="T6" fmla="*/ 12 w 117"/>
                <a:gd name="T7" fmla="*/ 117 h 117"/>
                <a:gd name="T8" fmla="*/ 0 w 117"/>
                <a:gd name="T9" fmla="*/ 10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17">
                  <a:moveTo>
                    <a:pt x="0" y="105"/>
                  </a:moveTo>
                  <a:lnTo>
                    <a:pt x="107" y="0"/>
                  </a:lnTo>
                  <a:lnTo>
                    <a:pt x="117" y="11"/>
                  </a:lnTo>
                  <a:lnTo>
                    <a:pt x="12" y="117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112">
              <a:extLst>
                <a:ext uri="{FF2B5EF4-FFF2-40B4-BE49-F238E27FC236}">
                  <a16:creationId xmlns:a16="http://schemas.microsoft.com/office/drawing/2014/main" id="{0C6CD059-A68A-4255-8A29-C3948126C9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7300" y="814388"/>
              <a:ext cx="142875" cy="139700"/>
            </a:xfrm>
            <a:custGeom>
              <a:avLst/>
              <a:gdLst>
                <a:gd name="T0" fmla="*/ 0 w 90"/>
                <a:gd name="T1" fmla="*/ 78 h 88"/>
                <a:gd name="T2" fmla="*/ 78 w 90"/>
                <a:gd name="T3" fmla="*/ 0 h 88"/>
                <a:gd name="T4" fmla="*/ 90 w 90"/>
                <a:gd name="T5" fmla="*/ 10 h 88"/>
                <a:gd name="T6" fmla="*/ 12 w 90"/>
                <a:gd name="T7" fmla="*/ 88 h 88"/>
                <a:gd name="T8" fmla="*/ 0 w 90"/>
                <a:gd name="T9" fmla="*/ 7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88">
                  <a:moveTo>
                    <a:pt x="0" y="78"/>
                  </a:moveTo>
                  <a:lnTo>
                    <a:pt x="78" y="0"/>
                  </a:lnTo>
                  <a:lnTo>
                    <a:pt x="90" y="10"/>
                  </a:lnTo>
                  <a:lnTo>
                    <a:pt x="12" y="88"/>
                  </a:lnTo>
                  <a:lnTo>
                    <a:pt x="0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113">
              <a:extLst>
                <a:ext uri="{FF2B5EF4-FFF2-40B4-BE49-F238E27FC236}">
                  <a16:creationId xmlns:a16="http://schemas.microsoft.com/office/drawing/2014/main" id="{0072BB92-886F-463B-A076-69C8D35E23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4738" y="768350"/>
              <a:ext cx="185738" cy="185737"/>
            </a:xfrm>
            <a:custGeom>
              <a:avLst/>
              <a:gdLst>
                <a:gd name="T0" fmla="*/ 12 w 117"/>
                <a:gd name="T1" fmla="*/ 0 h 117"/>
                <a:gd name="T2" fmla="*/ 117 w 117"/>
                <a:gd name="T3" fmla="*/ 105 h 117"/>
                <a:gd name="T4" fmla="*/ 107 w 117"/>
                <a:gd name="T5" fmla="*/ 117 h 117"/>
                <a:gd name="T6" fmla="*/ 0 w 117"/>
                <a:gd name="T7" fmla="*/ 11 h 117"/>
                <a:gd name="T8" fmla="*/ 12 w 11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17">
                  <a:moveTo>
                    <a:pt x="12" y="0"/>
                  </a:moveTo>
                  <a:lnTo>
                    <a:pt x="117" y="105"/>
                  </a:lnTo>
                  <a:lnTo>
                    <a:pt x="107" y="117"/>
                  </a:lnTo>
                  <a:lnTo>
                    <a:pt x="0" y="11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Rectangle 114">
              <a:extLst>
                <a:ext uri="{FF2B5EF4-FFF2-40B4-BE49-F238E27FC236}">
                  <a16:creationId xmlns:a16="http://schemas.microsoft.com/office/drawing/2014/main" id="{6E9DC577-21E3-4D66-9993-7CD62B5B73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2038" y="752475"/>
              <a:ext cx="38100" cy="214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115">
              <a:extLst>
                <a:ext uri="{FF2B5EF4-FFF2-40B4-BE49-F238E27FC236}">
                  <a16:creationId xmlns:a16="http://schemas.microsoft.com/office/drawing/2014/main" id="{59728FCC-2F04-49FD-807F-0BE902EEFA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0113" y="768350"/>
              <a:ext cx="184150" cy="185737"/>
            </a:xfrm>
            <a:custGeom>
              <a:avLst/>
              <a:gdLst>
                <a:gd name="T0" fmla="*/ 0 w 116"/>
                <a:gd name="T1" fmla="*/ 105 h 117"/>
                <a:gd name="T2" fmla="*/ 104 w 116"/>
                <a:gd name="T3" fmla="*/ 0 h 117"/>
                <a:gd name="T4" fmla="*/ 116 w 116"/>
                <a:gd name="T5" fmla="*/ 11 h 117"/>
                <a:gd name="T6" fmla="*/ 10 w 116"/>
                <a:gd name="T7" fmla="*/ 117 h 117"/>
                <a:gd name="T8" fmla="*/ 0 w 116"/>
                <a:gd name="T9" fmla="*/ 10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0" y="105"/>
                  </a:moveTo>
                  <a:lnTo>
                    <a:pt x="104" y="0"/>
                  </a:lnTo>
                  <a:lnTo>
                    <a:pt x="116" y="11"/>
                  </a:lnTo>
                  <a:lnTo>
                    <a:pt x="10" y="117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116">
              <a:extLst>
                <a:ext uri="{FF2B5EF4-FFF2-40B4-BE49-F238E27FC236}">
                  <a16:creationId xmlns:a16="http://schemas.microsoft.com/office/drawing/2014/main" id="{44A1446D-B918-4420-A459-5613871503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0113" y="768350"/>
              <a:ext cx="184150" cy="185737"/>
            </a:xfrm>
            <a:custGeom>
              <a:avLst/>
              <a:gdLst>
                <a:gd name="T0" fmla="*/ 10 w 116"/>
                <a:gd name="T1" fmla="*/ 0 h 117"/>
                <a:gd name="T2" fmla="*/ 116 w 116"/>
                <a:gd name="T3" fmla="*/ 105 h 117"/>
                <a:gd name="T4" fmla="*/ 104 w 116"/>
                <a:gd name="T5" fmla="*/ 117 h 117"/>
                <a:gd name="T6" fmla="*/ 0 w 116"/>
                <a:gd name="T7" fmla="*/ 11 h 117"/>
                <a:gd name="T8" fmla="*/ 10 w 116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10" y="0"/>
                  </a:moveTo>
                  <a:lnTo>
                    <a:pt x="116" y="105"/>
                  </a:lnTo>
                  <a:lnTo>
                    <a:pt x="104" y="117"/>
                  </a:lnTo>
                  <a:lnTo>
                    <a:pt x="0" y="11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Rectangle 117">
              <a:extLst>
                <a:ext uri="{FF2B5EF4-FFF2-40B4-BE49-F238E27FC236}">
                  <a16:creationId xmlns:a16="http://schemas.microsoft.com/office/drawing/2014/main" id="{AADC5436-87CD-48D8-ACF7-3E0F37A162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7413" y="752475"/>
              <a:ext cx="38100" cy="214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18">
              <a:extLst>
                <a:ext uri="{FF2B5EF4-FFF2-40B4-BE49-F238E27FC236}">
                  <a16:creationId xmlns:a16="http://schemas.microsoft.com/office/drawing/2014/main" id="{4D0E9D2F-48DC-48D3-8FE4-07713550F7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0725" y="768350"/>
              <a:ext cx="188913" cy="185737"/>
            </a:xfrm>
            <a:custGeom>
              <a:avLst/>
              <a:gdLst>
                <a:gd name="T0" fmla="*/ 0 w 119"/>
                <a:gd name="T1" fmla="*/ 105 h 117"/>
                <a:gd name="T2" fmla="*/ 107 w 119"/>
                <a:gd name="T3" fmla="*/ 0 h 117"/>
                <a:gd name="T4" fmla="*/ 119 w 119"/>
                <a:gd name="T5" fmla="*/ 11 h 117"/>
                <a:gd name="T6" fmla="*/ 12 w 119"/>
                <a:gd name="T7" fmla="*/ 117 h 117"/>
                <a:gd name="T8" fmla="*/ 0 w 119"/>
                <a:gd name="T9" fmla="*/ 10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17">
                  <a:moveTo>
                    <a:pt x="0" y="105"/>
                  </a:moveTo>
                  <a:lnTo>
                    <a:pt x="107" y="0"/>
                  </a:lnTo>
                  <a:lnTo>
                    <a:pt x="119" y="11"/>
                  </a:lnTo>
                  <a:lnTo>
                    <a:pt x="12" y="117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119">
              <a:extLst>
                <a:ext uri="{FF2B5EF4-FFF2-40B4-BE49-F238E27FC236}">
                  <a16:creationId xmlns:a16="http://schemas.microsoft.com/office/drawing/2014/main" id="{A472EDF8-7731-48DE-935E-DE77A1DE83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0725" y="768350"/>
              <a:ext cx="188913" cy="185737"/>
            </a:xfrm>
            <a:custGeom>
              <a:avLst/>
              <a:gdLst>
                <a:gd name="T0" fmla="*/ 12 w 119"/>
                <a:gd name="T1" fmla="*/ 0 h 117"/>
                <a:gd name="T2" fmla="*/ 119 w 119"/>
                <a:gd name="T3" fmla="*/ 105 h 117"/>
                <a:gd name="T4" fmla="*/ 107 w 119"/>
                <a:gd name="T5" fmla="*/ 117 h 117"/>
                <a:gd name="T6" fmla="*/ 0 w 119"/>
                <a:gd name="T7" fmla="*/ 11 h 117"/>
                <a:gd name="T8" fmla="*/ 12 w 119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17">
                  <a:moveTo>
                    <a:pt x="12" y="0"/>
                  </a:moveTo>
                  <a:lnTo>
                    <a:pt x="119" y="105"/>
                  </a:lnTo>
                  <a:lnTo>
                    <a:pt x="107" y="117"/>
                  </a:lnTo>
                  <a:lnTo>
                    <a:pt x="0" y="11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Rectangle 120">
              <a:extLst>
                <a:ext uri="{FF2B5EF4-FFF2-40B4-BE49-F238E27FC236}">
                  <a16:creationId xmlns:a16="http://schemas.microsoft.com/office/drawing/2014/main" id="{3A8ADDFA-5CBA-4993-969B-B1CE9ED623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1200" y="752475"/>
              <a:ext cx="34925" cy="214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21">
              <a:extLst>
                <a:ext uri="{FF2B5EF4-FFF2-40B4-BE49-F238E27FC236}">
                  <a16:creationId xmlns:a16="http://schemas.microsoft.com/office/drawing/2014/main" id="{D1C253EF-87ED-4D24-9DC3-88D4215B9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100" y="768350"/>
              <a:ext cx="184150" cy="185737"/>
            </a:xfrm>
            <a:custGeom>
              <a:avLst/>
              <a:gdLst>
                <a:gd name="T0" fmla="*/ 0 w 116"/>
                <a:gd name="T1" fmla="*/ 105 h 117"/>
                <a:gd name="T2" fmla="*/ 106 w 116"/>
                <a:gd name="T3" fmla="*/ 0 h 117"/>
                <a:gd name="T4" fmla="*/ 116 w 116"/>
                <a:gd name="T5" fmla="*/ 11 h 117"/>
                <a:gd name="T6" fmla="*/ 12 w 116"/>
                <a:gd name="T7" fmla="*/ 117 h 117"/>
                <a:gd name="T8" fmla="*/ 0 w 116"/>
                <a:gd name="T9" fmla="*/ 10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0" y="105"/>
                  </a:moveTo>
                  <a:lnTo>
                    <a:pt x="106" y="0"/>
                  </a:lnTo>
                  <a:lnTo>
                    <a:pt x="116" y="11"/>
                  </a:lnTo>
                  <a:lnTo>
                    <a:pt x="12" y="117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22">
              <a:extLst>
                <a:ext uri="{FF2B5EF4-FFF2-40B4-BE49-F238E27FC236}">
                  <a16:creationId xmlns:a16="http://schemas.microsoft.com/office/drawing/2014/main" id="{062AEF8F-7618-4714-B045-047397A16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100" y="768350"/>
              <a:ext cx="184150" cy="185737"/>
            </a:xfrm>
            <a:custGeom>
              <a:avLst/>
              <a:gdLst>
                <a:gd name="T0" fmla="*/ 12 w 116"/>
                <a:gd name="T1" fmla="*/ 0 h 117"/>
                <a:gd name="T2" fmla="*/ 116 w 116"/>
                <a:gd name="T3" fmla="*/ 105 h 117"/>
                <a:gd name="T4" fmla="*/ 106 w 116"/>
                <a:gd name="T5" fmla="*/ 117 h 117"/>
                <a:gd name="T6" fmla="*/ 0 w 116"/>
                <a:gd name="T7" fmla="*/ 11 h 117"/>
                <a:gd name="T8" fmla="*/ 12 w 116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12" y="0"/>
                  </a:moveTo>
                  <a:lnTo>
                    <a:pt x="116" y="105"/>
                  </a:lnTo>
                  <a:lnTo>
                    <a:pt x="106" y="117"/>
                  </a:lnTo>
                  <a:lnTo>
                    <a:pt x="0" y="11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Rectangle 123">
              <a:extLst>
                <a:ext uri="{FF2B5EF4-FFF2-40B4-BE49-F238E27FC236}">
                  <a16:creationId xmlns:a16="http://schemas.microsoft.com/office/drawing/2014/main" id="{542FD34D-2296-4664-B4FE-5BB0757723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2875" y="2192338"/>
              <a:ext cx="736600" cy="2428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Rectangle 124">
              <a:extLst>
                <a:ext uri="{FF2B5EF4-FFF2-40B4-BE49-F238E27FC236}">
                  <a16:creationId xmlns:a16="http://schemas.microsoft.com/office/drawing/2014/main" id="{26A8FEB6-3DAC-421A-BC90-006925DFF2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5" y="695325"/>
              <a:ext cx="206375" cy="676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25">
              <a:extLst>
                <a:ext uri="{FF2B5EF4-FFF2-40B4-BE49-F238E27FC236}">
                  <a16:creationId xmlns:a16="http://schemas.microsoft.com/office/drawing/2014/main" id="{B6774275-A9EC-4A04-AE53-8A95FC5224B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475" y="4430713"/>
              <a:ext cx="1154113" cy="207962"/>
            </a:xfrm>
            <a:custGeom>
              <a:avLst/>
              <a:gdLst>
                <a:gd name="T0" fmla="*/ 362 w 362"/>
                <a:gd name="T1" fmla="*/ 31 h 65"/>
                <a:gd name="T2" fmla="*/ 362 w 362"/>
                <a:gd name="T3" fmla="*/ 65 h 65"/>
                <a:gd name="T4" fmla="*/ 0 w 362"/>
                <a:gd name="T5" fmla="*/ 65 h 65"/>
                <a:gd name="T6" fmla="*/ 0 w 362"/>
                <a:gd name="T7" fmla="*/ 31 h 65"/>
                <a:gd name="T8" fmla="*/ 30 w 362"/>
                <a:gd name="T9" fmla="*/ 0 h 65"/>
                <a:gd name="T10" fmla="*/ 332 w 362"/>
                <a:gd name="T11" fmla="*/ 0 h 65"/>
                <a:gd name="T12" fmla="*/ 362 w 362"/>
                <a:gd name="T13" fmla="*/ 3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" h="65">
                  <a:moveTo>
                    <a:pt x="362" y="31"/>
                  </a:moveTo>
                  <a:cubicBezTo>
                    <a:pt x="362" y="65"/>
                    <a:pt x="362" y="65"/>
                    <a:pt x="362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332" y="0"/>
                    <a:pt x="332" y="0"/>
                    <a:pt x="332" y="0"/>
                  </a:cubicBezTo>
                  <a:cubicBezTo>
                    <a:pt x="349" y="0"/>
                    <a:pt x="362" y="14"/>
                    <a:pt x="362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3" name="Rectangle 132">
            <a:extLst>
              <a:ext uri="{FF2B5EF4-FFF2-40B4-BE49-F238E27FC236}">
                <a16:creationId xmlns:a16="http://schemas.microsoft.com/office/drawing/2014/main" id="{29B7AB3E-6B5F-42B3-9E57-8633EC06F9E0}"/>
              </a:ext>
            </a:extLst>
          </p:cNvPr>
          <p:cNvSpPr/>
          <p:nvPr userDrawn="1"/>
        </p:nvSpPr>
        <p:spPr>
          <a:xfrm>
            <a:off x="272952" y="287255"/>
            <a:ext cx="368489" cy="7242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CAF7A862-2343-40B9-BBA2-62AB9F6250A3}"/>
              </a:ext>
            </a:extLst>
          </p:cNvPr>
          <p:cNvSpPr/>
          <p:nvPr userDrawn="1"/>
        </p:nvSpPr>
        <p:spPr>
          <a:xfrm>
            <a:off x="-4" y="287254"/>
            <a:ext cx="191071" cy="7242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98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A8D69A-BFC2-4B10-BE3B-DDECB81DE897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1776545" y="1872070"/>
            <a:ext cx="3326678" cy="3326678"/>
          </a:xfrm>
          <a:prstGeom prst="diamond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52146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4042BDB-2F8A-4632-BB44-DDEED52675C4}"/>
              </a:ext>
            </a:extLst>
          </p:cNvPr>
          <p:cNvSpPr/>
          <p:nvPr userDrawn="1"/>
        </p:nvSpPr>
        <p:spPr>
          <a:xfrm>
            <a:off x="5255664" y="3153398"/>
            <a:ext cx="6355221" cy="324610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A8D69A-BFC2-4B10-BE3B-DDECB81DE897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588679" y="458495"/>
            <a:ext cx="9358626" cy="53698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281792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DBCEFD9-B163-48A4-AE71-5462FF7934D4}"/>
              </a:ext>
            </a:extLst>
          </p:cNvPr>
          <p:cNvSpPr/>
          <p:nvPr userDrawn="1"/>
        </p:nvSpPr>
        <p:spPr>
          <a:xfrm>
            <a:off x="-1" y="828942"/>
            <a:ext cx="4862557" cy="16637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A8D69A-BFC2-4B10-BE3B-DDECB81DE897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503221" y="-3827"/>
            <a:ext cx="2666667" cy="53698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31CC093B-6E45-4870-AFC9-7DA7E6943FEA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774835" y="1488113"/>
            <a:ext cx="2666667" cy="53698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958302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893592F-B858-4F5A-87CA-4EFF78535447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0" y="1183602"/>
            <a:ext cx="3512321" cy="5470055"/>
          </a:xfrm>
          <a:custGeom>
            <a:avLst/>
            <a:gdLst>
              <a:gd name="connsiteX0" fmla="*/ 0 w 2828662"/>
              <a:gd name="connsiteY0" fmla="*/ 0 h 4405331"/>
              <a:gd name="connsiteX1" fmla="*/ 2828662 w 2828662"/>
              <a:gd name="connsiteY1" fmla="*/ 2202666 h 4405331"/>
              <a:gd name="connsiteX2" fmla="*/ 0 w 2828662"/>
              <a:gd name="connsiteY2" fmla="*/ 4405331 h 440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28662" h="4405331">
                <a:moveTo>
                  <a:pt x="0" y="0"/>
                </a:moveTo>
                <a:lnTo>
                  <a:pt x="2828662" y="2202666"/>
                </a:lnTo>
                <a:lnTo>
                  <a:pt x="0" y="44053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2B7F1F1-7576-43C8-8B02-8D9D6595C6B6}"/>
              </a:ext>
            </a:extLst>
          </p:cNvPr>
          <p:cNvSpPr/>
          <p:nvPr userDrawn="1"/>
        </p:nvSpPr>
        <p:spPr>
          <a:xfrm rot="2283856">
            <a:off x="-1145000" y="3273775"/>
            <a:ext cx="9041918" cy="507660"/>
          </a:xfrm>
          <a:custGeom>
            <a:avLst/>
            <a:gdLst>
              <a:gd name="connsiteX0" fmla="*/ 0 w 8508719"/>
              <a:gd name="connsiteY0" fmla="*/ 0 h 507660"/>
              <a:gd name="connsiteX1" fmla="*/ 8508719 w 8508719"/>
              <a:gd name="connsiteY1" fmla="*/ 0 h 507660"/>
              <a:gd name="connsiteX2" fmla="*/ 8382750 w 8508719"/>
              <a:gd name="connsiteY2" fmla="*/ 507660 h 507660"/>
              <a:gd name="connsiteX3" fmla="*/ 397545 w 8508719"/>
              <a:gd name="connsiteY3" fmla="*/ 507660 h 50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08719" h="507660">
                <a:moveTo>
                  <a:pt x="0" y="0"/>
                </a:moveTo>
                <a:lnTo>
                  <a:pt x="8508719" y="0"/>
                </a:lnTo>
                <a:lnTo>
                  <a:pt x="8382750" y="507660"/>
                </a:lnTo>
                <a:lnTo>
                  <a:pt x="397545" y="50766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D8039C2-E1B0-4E55-85AC-2B71B79D8AE6}"/>
              </a:ext>
            </a:extLst>
          </p:cNvPr>
          <p:cNvSpPr/>
          <p:nvPr userDrawn="1"/>
        </p:nvSpPr>
        <p:spPr>
          <a:xfrm rot="19320000">
            <a:off x="6359981" y="2723208"/>
            <a:ext cx="7218431" cy="2018306"/>
          </a:xfrm>
          <a:custGeom>
            <a:avLst/>
            <a:gdLst>
              <a:gd name="connsiteX0" fmla="*/ 7218431 w 7218431"/>
              <a:gd name="connsiteY0" fmla="*/ 0 h 2018306"/>
              <a:gd name="connsiteX1" fmla="*/ 5641558 w 7218431"/>
              <a:gd name="connsiteY1" fmla="*/ 2018306 h 2018306"/>
              <a:gd name="connsiteX2" fmla="*/ 0 w 7218431"/>
              <a:gd name="connsiteY2" fmla="*/ 2018306 h 2018306"/>
              <a:gd name="connsiteX3" fmla="*/ 0 w 7218431"/>
              <a:gd name="connsiteY3" fmla="*/ 0 h 2018306"/>
              <a:gd name="connsiteX0" fmla="*/ 7218431 w 7218431"/>
              <a:gd name="connsiteY0" fmla="*/ 0 h 2018306"/>
              <a:gd name="connsiteX1" fmla="*/ 5641558 w 7218431"/>
              <a:gd name="connsiteY1" fmla="*/ 2018306 h 2018306"/>
              <a:gd name="connsiteX2" fmla="*/ 133423 w 7218431"/>
              <a:gd name="connsiteY2" fmla="*/ 2014099 h 2018306"/>
              <a:gd name="connsiteX3" fmla="*/ 0 w 7218431"/>
              <a:gd name="connsiteY3" fmla="*/ 0 h 2018306"/>
              <a:gd name="connsiteX4" fmla="*/ 7218431 w 7218431"/>
              <a:gd name="connsiteY4" fmla="*/ 0 h 2018306"/>
              <a:gd name="connsiteX0" fmla="*/ 7218431 w 7218431"/>
              <a:gd name="connsiteY0" fmla="*/ 0 h 2018306"/>
              <a:gd name="connsiteX1" fmla="*/ 5641558 w 7218431"/>
              <a:gd name="connsiteY1" fmla="*/ 2018306 h 2018306"/>
              <a:gd name="connsiteX2" fmla="*/ 131951 w 7218431"/>
              <a:gd name="connsiteY2" fmla="*/ 2002104 h 2018306"/>
              <a:gd name="connsiteX3" fmla="*/ 0 w 7218431"/>
              <a:gd name="connsiteY3" fmla="*/ 0 h 2018306"/>
              <a:gd name="connsiteX4" fmla="*/ 7218431 w 7218431"/>
              <a:gd name="connsiteY4" fmla="*/ 0 h 2018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8431" h="2018306">
                <a:moveTo>
                  <a:pt x="7218431" y="0"/>
                </a:moveTo>
                <a:lnTo>
                  <a:pt x="5641558" y="2018306"/>
                </a:lnTo>
                <a:lnTo>
                  <a:pt x="131951" y="2002104"/>
                </a:lnTo>
                <a:lnTo>
                  <a:pt x="0" y="0"/>
                </a:lnTo>
                <a:lnTo>
                  <a:pt x="7218431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CC73BDD-47B2-4716-B34E-A2A208CF0460}"/>
              </a:ext>
            </a:extLst>
          </p:cNvPr>
          <p:cNvSpPr/>
          <p:nvPr userDrawn="1"/>
        </p:nvSpPr>
        <p:spPr>
          <a:xfrm rot="2283856">
            <a:off x="-1281243" y="3125602"/>
            <a:ext cx="10430561" cy="457200"/>
          </a:xfrm>
          <a:custGeom>
            <a:avLst/>
            <a:gdLst>
              <a:gd name="connsiteX0" fmla="*/ 0 w 9464629"/>
              <a:gd name="connsiteY0" fmla="*/ 0 h 457200"/>
              <a:gd name="connsiteX1" fmla="*/ 9464629 w 9464629"/>
              <a:gd name="connsiteY1" fmla="*/ 0 h 457200"/>
              <a:gd name="connsiteX2" fmla="*/ 9464629 w 9464629"/>
              <a:gd name="connsiteY2" fmla="*/ 19238 h 457200"/>
              <a:gd name="connsiteX3" fmla="*/ 9355955 w 9464629"/>
              <a:gd name="connsiteY3" fmla="*/ 457200 h 457200"/>
              <a:gd name="connsiteX4" fmla="*/ 358030 w 9464629"/>
              <a:gd name="connsiteY4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64629" h="457200">
                <a:moveTo>
                  <a:pt x="0" y="0"/>
                </a:moveTo>
                <a:lnTo>
                  <a:pt x="9464629" y="0"/>
                </a:lnTo>
                <a:lnTo>
                  <a:pt x="9464629" y="19238"/>
                </a:lnTo>
                <a:lnTo>
                  <a:pt x="9355955" y="457200"/>
                </a:lnTo>
                <a:lnTo>
                  <a:pt x="358030" y="4572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A8D69A-BFC2-4B10-BE3B-DDECB81DE897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-1" y="0"/>
            <a:ext cx="12209257" cy="5122817"/>
          </a:xfrm>
          <a:custGeom>
            <a:avLst/>
            <a:gdLst>
              <a:gd name="connsiteX0" fmla="*/ 0 w 13115109"/>
              <a:gd name="connsiteY0" fmla="*/ 5122817 h 10245634"/>
              <a:gd name="connsiteX1" fmla="*/ 6557555 w 13115109"/>
              <a:gd name="connsiteY1" fmla="*/ 0 h 10245634"/>
              <a:gd name="connsiteX2" fmla="*/ 13115109 w 13115109"/>
              <a:gd name="connsiteY2" fmla="*/ 5122817 h 10245634"/>
              <a:gd name="connsiteX3" fmla="*/ 6557555 w 13115109"/>
              <a:gd name="connsiteY3" fmla="*/ 10245634 h 10245634"/>
              <a:gd name="connsiteX4" fmla="*/ 0 w 13115109"/>
              <a:gd name="connsiteY4" fmla="*/ 5122817 h 10245634"/>
              <a:gd name="connsiteX0" fmla="*/ 0 w 13115109"/>
              <a:gd name="connsiteY0" fmla="*/ 5122817 h 10245634"/>
              <a:gd name="connsiteX1" fmla="*/ 6557555 w 13115109"/>
              <a:gd name="connsiteY1" fmla="*/ 0 h 10245634"/>
              <a:gd name="connsiteX2" fmla="*/ 13115109 w 13115109"/>
              <a:gd name="connsiteY2" fmla="*/ 5122817 h 10245634"/>
              <a:gd name="connsiteX3" fmla="*/ 12187881 w 13115109"/>
              <a:gd name="connsiteY3" fmla="*/ 5839509 h 10245634"/>
              <a:gd name="connsiteX4" fmla="*/ 6557555 w 13115109"/>
              <a:gd name="connsiteY4" fmla="*/ 10245634 h 10245634"/>
              <a:gd name="connsiteX5" fmla="*/ 0 w 13115109"/>
              <a:gd name="connsiteY5" fmla="*/ 5122817 h 10245634"/>
              <a:gd name="connsiteX0" fmla="*/ 0 w 13115109"/>
              <a:gd name="connsiteY0" fmla="*/ 5196957 h 10319774"/>
              <a:gd name="connsiteX1" fmla="*/ 6483415 w 13115109"/>
              <a:gd name="connsiteY1" fmla="*/ 0 h 10319774"/>
              <a:gd name="connsiteX2" fmla="*/ 13115109 w 13115109"/>
              <a:gd name="connsiteY2" fmla="*/ 5196957 h 10319774"/>
              <a:gd name="connsiteX3" fmla="*/ 12187881 w 13115109"/>
              <a:gd name="connsiteY3" fmla="*/ 5913649 h 10319774"/>
              <a:gd name="connsiteX4" fmla="*/ 6557555 w 13115109"/>
              <a:gd name="connsiteY4" fmla="*/ 10319774 h 10319774"/>
              <a:gd name="connsiteX5" fmla="*/ 0 w 13115109"/>
              <a:gd name="connsiteY5" fmla="*/ 5196957 h 10319774"/>
              <a:gd name="connsiteX0" fmla="*/ 0 w 13115109"/>
              <a:gd name="connsiteY0" fmla="*/ 0 h 5122817"/>
              <a:gd name="connsiteX1" fmla="*/ 13115109 w 13115109"/>
              <a:gd name="connsiteY1" fmla="*/ 0 h 5122817"/>
              <a:gd name="connsiteX2" fmla="*/ 12187881 w 13115109"/>
              <a:gd name="connsiteY2" fmla="*/ 716692 h 5122817"/>
              <a:gd name="connsiteX3" fmla="*/ 6557555 w 13115109"/>
              <a:gd name="connsiteY3" fmla="*/ 5122817 h 5122817"/>
              <a:gd name="connsiteX4" fmla="*/ 0 w 13115109"/>
              <a:gd name="connsiteY4" fmla="*/ 0 h 5122817"/>
              <a:gd name="connsiteX0" fmla="*/ 0 w 12200709"/>
              <a:gd name="connsiteY0" fmla="*/ 0 h 5122817"/>
              <a:gd name="connsiteX1" fmla="*/ 12200709 w 12200709"/>
              <a:gd name="connsiteY1" fmla="*/ 42729 h 5122817"/>
              <a:gd name="connsiteX2" fmla="*/ 12187881 w 12200709"/>
              <a:gd name="connsiteY2" fmla="*/ 716692 h 5122817"/>
              <a:gd name="connsiteX3" fmla="*/ 6557555 w 12200709"/>
              <a:gd name="connsiteY3" fmla="*/ 5122817 h 5122817"/>
              <a:gd name="connsiteX4" fmla="*/ 0 w 12200709"/>
              <a:gd name="connsiteY4" fmla="*/ 0 h 5122817"/>
              <a:gd name="connsiteX0" fmla="*/ 0 w 12192164"/>
              <a:gd name="connsiteY0" fmla="*/ 17092 h 5139909"/>
              <a:gd name="connsiteX1" fmla="*/ 12192164 w 12192164"/>
              <a:gd name="connsiteY1" fmla="*/ 0 h 5139909"/>
              <a:gd name="connsiteX2" fmla="*/ 12187881 w 12192164"/>
              <a:gd name="connsiteY2" fmla="*/ 733784 h 5139909"/>
              <a:gd name="connsiteX3" fmla="*/ 6557555 w 12192164"/>
              <a:gd name="connsiteY3" fmla="*/ 5139909 h 5139909"/>
              <a:gd name="connsiteX4" fmla="*/ 0 w 12192164"/>
              <a:gd name="connsiteY4" fmla="*/ 17092 h 5139909"/>
              <a:gd name="connsiteX0" fmla="*/ 0 w 12188071"/>
              <a:gd name="connsiteY0" fmla="*/ 0 h 5122817"/>
              <a:gd name="connsiteX1" fmla="*/ 12183619 w 12188071"/>
              <a:gd name="connsiteY1" fmla="*/ 0 h 5122817"/>
              <a:gd name="connsiteX2" fmla="*/ 12187881 w 12188071"/>
              <a:gd name="connsiteY2" fmla="*/ 716692 h 5122817"/>
              <a:gd name="connsiteX3" fmla="*/ 6557555 w 12188071"/>
              <a:gd name="connsiteY3" fmla="*/ 5122817 h 5122817"/>
              <a:gd name="connsiteX4" fmla="*/ 0 w 12188071"/>
              <a:gd name="connsiteY4" fmla="*/ 0 h 5122817"/>
              <a:gd name="connsiteX0" fmla="*/ 0 w 12209257"/>
              <a:gd name="connsiteY0" fmla="*/ 0 h 5122817"/>
              <a:gd name="connsiteX1" fmla="*/ 12209257 w 12209257"/>
              <a:gd name="connsiteY1" fmla="*/ 0 h 5122817"/>
              <a:gd name="connsiteX2" fmla="*/ 12187881 w 12209257"/>
              <a:gd name="connsiteY2" fmla="*/ 716692 h 5122817"/>
              <a:gd name="connsiteX3" fmla="*/ 6557555 w 12209257"/>
              <a:gd name="connsiteY3" fmla="*/ 5122817 h 5122817"/>
              <a:gd name="connsiteX4" fmla="*/ 0 w 12209257"/>
              <a:gd name="connsiteY4" fmla="*/ 0 h 5122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9257" h="5122817">
                <a:moveTo>
                  <a:pt x="0" y="0"/>
                </a:moveTo>
                <a:lnTo>
                  <a:pt x="12209257" y="0"/>
                </a:lnTo>
                <a:cubicBezTo>
                  <a:pt x="12207829" y="244595"/>
                  <a:pt x="12189309" y="472097"/>
                  <a:pt x="12187881" y="716692"/>
                </a:cubicBezTo>
                <a:lnTo>
                  <a:pt x="6557555" y="512281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261847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B31F48C-B68C-4AA3-A327-D4E232CCC4D2}"/>
              </a:ext>
            </a:extLst>
          </p:cNvPr>
          <p:cNvSpPr/>
          <p:nvPr userDrawn="1"/>
        </p:nvSpPr>
        <p:spPr>
          <a:xfrm>
            <a:off x="7570177" y="551723"/>
            <a:ext cx="3436232" cy="5152744"/>
          </a:xfrm>
          <a:prstGeom prst="rect">
            <a:avLst/>
          </a:prstGeom>
          <a:noFill/>
          <a:ln w="889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87D57F6-B3F3-4B57-BA8C-5AE6983ACFCC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6972300" y="1144427"/>
            <a:ext cx="3436232" cy="515274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697511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1DBA1EF6-0120-4FD9-94E5-779BB393F898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905691" y="1825115"/>
            <a:ext cx="2269640" cy="27363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CC104F0A-ED0B-4B03-BB73-35F8EF9C879D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3615156" y="1825115"/>
            <a:ext cx="2269640" cy="27363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3D72AD60-8A2A-4487-9377-E72F5DAF9591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6324621" y="1825115"/>
            <a:ext cx="2269640" cy="27363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45BC6D7C-2CF0-49D1-A2B8-C1EFBA0121D3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9034358" y="1825115"/>
            <a:ext cx="2269640" cy="27363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E2B474-D042-4F01-B278-52778C725B39}"/>
              </a:ext>
            </a:extLst>
          </p:cNvPr>
          <p:cNvSpPr/>
          <p:nvPr userDrawn="1"/>
        </p:nvSpPr>
        <p:spPr>
          <a:xfrm>
            <a:off x="905691" y="4561418"/>
            <a:ext cx="2269892" cy="1608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latin typeface="+mn-lt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B75FD73-E0B7-46DB-A8A2-DB3BEABFDC72}"/>
              </a:ext>
            </a:extLst>
          </p:cNvPr>
          <p:cNvSpPr/>
          <p:nvPr userDrawn="1"/>
        </p:nvSpPr>
        <p:spPr>
          <a:xfrm>
            <a:off x="3615176" y="4561418"/>
            <a:ext cx="2269892" cy="1608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latin typeface="+mn-lt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CD9A03F-A307-424B-822C-11AE6E934AEA}"/>
              </a:ext>
            </a:extLst>
          </p:cNvPr>
          <p:cNvSpPr/>
          <p:nvPr userDrawn="1"/>
        </p:nvSpPr>
        <p:spPr>
          <a:xfrm>
            <a:off x="6324642" y="4561418"/>
            <a:ext cx="2269892" cy="1608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latin typeface="+mn-lt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BD4969-EFAC-4D12-9E84-0A6976D2641B}"/>
              </a:ext>
            </a:extLst>
          </p:cNvPr>
          <p:cNvSpPr/>
          <p:nvPr userDrawn="1"/>
        </p:nvSpPr>
        <p:spPr>
          <a:xfrm>
            <a:off x="9034106" y="4561418"/>
            <a:ext cx="2269892" cy="1608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latin typeface="+mn-lt"/>
            </a:endParaRPr>
          </a:p>
        </p:txBody>
      </p:sp>
      <p:sp>
        <p:nvSpPr>
          <p:cNvPr id="22" name="Rectangle 12">
            <a:extLst>
              <a:ext uri="{FF2B5EF4-FFF2-40B4-BE49-F238E27FC236}">
                <a16:creationId xmlns:a16="http://schemas.microsoft.com/office/drawing/2014/main" id="{4ECE345D-A446-47CA-92D2-945255192249}"/>
              </a:ext>
            </a:extLst>
          </p:cNvPr>
          <p:cNvSpPr/>
          <p:nvPr userDrawn="1"/>
        </p:nvSpPr>
        <p:spPr>
          <a:xfrm>
            <a:off x="905691" y="4561418"/>
            <a:ext cx="2269892" cy="1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latin typeface="+mn-lt"/>
            </a:endParaRPr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1F8A95E2-762C-4F80-A59C-0186AD9AB293}"/>
              </a:ext>
            </a:extLst>
          </p:cNvPr>
          <p:cNvSpPr/>
          <p:nvPr userDrawn="1"/>
        </p:nvSpPr>
        <p:spPr>
          <a:xfrm>
            <a:off x="3615176" y="4561418"/>
            <a:ext cx="2269892" cy="1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latin typeface="+mn-lt"/>
            </a:endParaRPr>
          </a:p>
        </p:txBody>
      </p:sp>
      <p:sp>
        <p:nvSpPr>
          <p:cNvPr id="24" name="Rectangle 14">
            <a:extLst>
              <a:ext uri="{FF2B5EF4-FFF2-40B4-BE49-F238E27FC236}">
                <a16:creationId xmlns:a16="http://schemas.microsoft.com/office/drawing/2014/main" id="{8EC859B7-B374-4919-872B-1599240455F5}"/>
              </a:ext>
            </a:extLst>
          </p:cNvPr>
          <p:cNvSpPr/>
          <p:nvPr userDrawn="1"/>
        </p:nvSpPr>
        <p:spPr>
          <a:xfrm>
            <a:off x="6324642" y="4561418"/>
            <a:ext cx="2269892" cy="1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latin typeface="+mn-lt"/>
            </a:endParaRPr>
          </a:p>
        </p:txBody>
      </p:sp>
      <p:sp>
        <p:nvSpPr>
          <p:cNvPr id="25" name="Rectangle 15">
            <a:extLst>
              <a:ext uri="{FF2B5EF4-FFF2-40B4-BE49-F238E27FC236}">
                <a16:creationId xmlns:a16="http://schemas.microsoft.com/office/drawing/2014/main" id="{6A9C259D-41E4-4701-AC62-7C25AC824137}"/>
              </a:ext>
            </a:extLst>
          </p:cNvPr>
          <p:cNvSpPr/>
          <p:nvPr userDrawn="1"/>
        </p:nvSpPr>
        <p:spPr>
          <a:xfrm>
            <a:off x="9034106" y="4561418"/>
            <a:ext cx="2269892" cy="1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813111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LAYOUT</a:t>
            </a:r>
          </a:p>
        </p:txBody>
      </p:sp>
    </p:spTree>
    <p:extLst>
      <p:ext uri="{BB962C8B-B14F-4D97-AF65-F5344CB8AC3E}">
        <p14:creationId xmlns:p14="http://schemas.microsoft.com/office/powerpoint/2010/main" val="34890782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www.THEME 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28520746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708775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31D701F7-6536-4EA0-BC87-9BB13963D926}"/>
              </a:ext>
            </a:extLst>
          </p:cNvPr>
          <p:cNvSpPr/>
          <p:nvPr userDrawn="1"/>
        </p:nvSpPr>
        <p:spPr>
          <a:xfrm>
            <a:off x="0" y="2362200"/>
            <a:ext cx="12191999" cy="213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F0F9403A-8AFF-4B2B-B648-FF5CBFC9A8B3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5534029" y="2"/>
            <a:ext cx="6657973" cy="6857999"/>
          </a:xfrm>
          <a:custGeom>
            <a:avLst/>
            <a:gdLst>
              <a:gd name="connsiteX0" fmla="*/ 2362199 w 6657973"/>
              <a:gd name="connsiteY0" fmla="*/ 0 h 6857999"/>
              <a:gd name="connsiteX1" fmla="*/ 6657973 w 6657973"/>
              <a:gd name="connsiteY1" fmla="*/ 0 h 6857999"/>
              <a:gd name="connsiteX2" fmla="*/ 6657973 w 6657973"/>
              <a:gd name="connsiteY2" fmla="*/ 3630706 h 6857999"/>
              <a:gd name="connsiteX3" fmla="*/ 6657972 w 6657973"/>
              <a:gd name="connsiteY3" fmla="*/ 6857999 h 6857999"/>
              <a:gd name="connsiteX4" fmla="*/ 2362198 w 6657973"/>
              <a:gd name="connsiteY4" fmla="*/ 6857999 h 6857999"/>
              <a:gd name="connsiteX5" fmla="*/ 2362198 w 6657973"/>
              <a:gd name="connsiteY5" fmla="*/ 6857999 h 6857999"/>
              <a:gd name="connsiteX6" fmla="*/ 0 w 6657973"/>
              <a:gd name="connsiteY6" fmla="*/ 3438532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57973" h="6857999">
                <a:moveTo>
                  <a:pt x="2362199" y="0"/>
                </a:moveTo>
                <a:lnTo>
                  <a:pt x="6657973" y="0"/>
                </a:lnTo>
                <a:lnTo>
                  <a:pt x="6657973" y="3630706"/>
                </a:lnTo>
                <a:lnTo>
                  <a:pt x="6657972" y="6857999"/>
                </a:lnTo>
                <a:lnTo>
                  <a:pt x="2362198" y="6857999"/>
                </a:lnTo>
                <a:lnTo>
                  <a:pt x="2362198" y="6857999"/>
                </a:lnTo>
                <a:lnTo>
                  <a:pt x="0" y="343853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8614437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5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자유형: 도형 5">
            <a:extLst>
              <a:ext uri="{FF2B5EF4-FFF2-40B4-BE49-F238E27FC236}">
                <a16:creationId xmlns:a16="http://schemas.microsoft.com/office/drawing/2014/main" id="{BC0FA2A0-2070-4162-B90B-85498321A141}"/>
              </a:ext>
            </a:extLst>
          </p:cNvPr>
          <p:cNvSpPr/>
          <p:nvPr userDrawn="1"/>
        </p:nvSpPr>
        <p:spPr>
          <a:xfrm>
            <a:off x="5895975" y="0"/>
            <a:ext cx="5979207" cy="6858000"/>
          </a:xfrm>
          <a:custGeom>
            <a:avLst/>
            <a:gdLst>
              <a:gd name="connsiteX0" fmla="*/ 102129 w 5979207"/>
              <a:gd name="connsiteY0" fmla="*/ 0 h 6858000"/>
              <a:gd name="connsiteX1" fmla="*/ 2568591 w 5979207"/>
              <a:gd name="connsiteY1" fmla="*/ 0 h 6858000"/>
              <a:gd name="connsiteX2" fmla="*/ 3429043 w 5979207"/>
              <a:gd name="connsiteY2" fmla="*/ 1911463 h 6858000"/>
              <a:gd name="connsiteX3" fmla="*/ 4432480 w 5979207"/>
              <a:gd name="connsiteY3" fmla="*/ 0 h 6858000"/>
              <a:gd name="connsiteX4" fmla="*/ 5979207 w 5979207"/>
              <a:gd name="connsiteY4" fmla="*/ 0 h 6858000"/>
              <a:gd name="connsiteX5" fmla="*/ 5979207 w 5979207"/>
              <a:gd name="connsiteY5" fmla="*/ 1317813 h 6858000"/>
              <a:gd name="connsiteX6" fmla="*/ 4875315 w 5979207"/>
              <a:gd name="connsiteY6" fmla="*/ 3267558 h 6858000"/>
              <a:gd name="connsiteX7" fmla="*/ 5979207 w 5979207"/>
              <a:gd name="connsiteY7" fmla="*/ 5266500 h 6858000"/>
              <a:gd name="connsiteX8" fmla="*/ 5979207 w 5979207"/>
              <a:gd name="connsiteY8" fmla="*/ 6858000 h 6858000"/>
              <a:gd name="connsiteX9" fmla="*/ 4432480 w 5979207"/>
              <a:gd name="connsiteY9" fmla="*/ 6858000 h 6858000"/>
              <a:gd name="connsiteX10" fmla="*/ 3429043 w 5979207"/>
              <a:gd name="connsiteY10" fmla="*/ 4649491 h 6858000"/>
              <a:gd name="connsiteX11" fmla="*/ 2251989 w 5979207"/>
              <a:gd name="connsiteY11" fmla="*/ 6858000 h 6858000"/>
              <a:gd name="connsiteX12" fmla="*/ 0 w 5979207"/>
              <a:gd name="connsiteY12" fmla="*/ 6858000 h 6858000"/>
              <a:gd name="connsiteX13" fmla="*/ 1969690 w 5979207"/>
              <a:gd name="connsiteY13" fmla="*/ 326755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979207" h="6858000">
                <a:moveTo>
                  <a:pt x="102129" y="0"/>
                </a:moveTo>
                <a:lnTo>
                  <a:pt x="2568591" y="0"/>
                </a:lnTo>
                <a:lnTo>
                  <a:pt x="3429043" y="1911463"/>
                </a:lnTo>
                <a:lnTo>
                  <a:pt x="4432480" y="0"/>
                </a:lnTo>
                <a:lnTo>
                  <a:pt x="5979207" y="0"/>
                </a:lnTo>
                <a:lnTo>
                  <a:pt x="5979207" y="1317813"/>
                </a:lnTo>
                <a:lnTo>
                  <a:pt x="4875315" y="3267558"/>
                </a:lnTo>
                <a:lnTo>
                  <a:pt x="5979207" y="5266500"/>
                </a:lnTo>
                <a:lnTo>
                  <a:pt x="5979207" y="6858000"/>
                </a:lnTo>
                <a:lnTo>
                  <a:pt x="4432480" y="6858000"/>
                </a:lnTo>
                <a:lnTo>
                  <a:pt x="3429043" y="4649491"/>
                </a:lnTo>
                <a:lnTo>
                  <a:pt x="2251989" y="6858000"/>
                </a:lnTo>
                <a:lnTo>
                  <a:pt x="0" y="6858000"/>
                </a:lnTo>
                <a:lnTo>
                  <a:pt x="1969690" y="326755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자유형: 도형 4">
            <a:extLst>
              <a:ext uri="{FF2B5EF4-FFF2-40B4-BE49-F238E27FC236}">
                <a16:creationId xmlns:a16="http://schemas.microsoft.com/office/drawing/2014/main" id="{B5410258-795E-46FD-86D0-616F7BF2BB04}"/>
              </a:ext>
            </a:extLst>
          </p:cNvPr>
          <p:cNvSpPr/>
          <p:nvPr userDrawn="1"/>
        </p:nvSpPr>
        <p:spPr>
          <a:xfrm>
            <a:off x="6054384" y="0"/>
            <a:ext cx="5979207" cy="6858000"/>
          </a:xfrm>
          <a:custGeom>
            <a:avLst/>
            <a:gdLst>
              <a:gd name="connsiteX0" fmla="*/ 102129 w 5979207"/>
              <a:gd name="connsiteY0" fmla="*/ 0 h 6858000"/>
              <a:gd name="connsiteX1" fmla="*/ 2568591 w 5979207"/>
              <a:gd name="connsiteY1" fmla="*/ 0 h 6858000"/>
              <a:gd name="connsiteX2" fmla="*/ 3429043 w 5979207"/>
              <a:gd name="connsiteY2" fmla="*/ 1911463 h 6858000"/>
              <a:gd name="connsiteX3" fmla="*/ 4432480 w 5979207"/>
              <a:gd name="connsiteY3" fmla="*/ 0 h 6858000"/>
              <a:gd name="connsiteX4" fmla="*/ 5979207 w 5979207"/>
              <a:gd name="connsiteY4" fmla="*/ 0 h 6858000"/>
              <a:gd name="connsiteX5" fmla="*/ 5979207 w 5979207"/>
              <a:gd name="connsiteY5" fmla="*/ 1317813 h 6858000"/>
              <a:gd name="connsiteX6" fmla="*/ 4875315 w 5979207"/>
              <a:gd name="connsiteY6" fmla="*/ 3267558 h 6858000"/>
              <a:gd name="connsiteX7" fmla="*/ 5979207 w 5979207"/>
              <a:gd name="connsiteY7" fmla="*/ 5266500 h 6858000"/>
              <a:gd name="connsiteX8" fmla="*/ 5979207 w 5979207"/>
              <a:gd name="connsiteY8" fmla="*/ 6858000 h 6858000"/>
              <a:gd name="connsiteX9" fmla="*/ 4432480 w 5979207"/>
              <a:gd name="connsiteY9" fmla="*/ 6858000 h 6858000"/>
              <a:gd name="connsiteX10" fmla="*/ 3429043 w 5979207"/>
              <a:gd name="connsiteY10" fmla="*/ 4649491 h 6858000"/>
              <a:gd name="connsiteX11" fmla="*/ 2251989 w 5979207"/>
              <a:gd name="connsiteY11" fmla="*/ 6858000 h 6858000"/>
              <a:gd name="connsiteX12" fmla="*/ 0 w 5979207"/>
              <a:gd name="connsiteY12" fmla="*/ 6858000 h 6858000"/>
              <a:gd name="connsiteX13" fmla="*/ 1969690 w 5979207"/>
              <a:gd name="connsiteY13" fmla="*/ 326755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979207" h="6858000">
                <a:moveTo>
                  <a:pt x="102129" y="0"/>
                </a:moveTo>
                <a:lnTo>
                  <a:pt x="2568591" y="0"/>
                </a:lnTo>
                <a:lnTo>
                  <a:pt x="3429043" y="1911463"/>
                </a:lnTo>
                <a:lnTo>
                  <a:pt x="4432480" y="0"/>
                </a:lnTo>
                <a:lnTo>
                  <a:pt x="5979207" y="0"/>
                </a:lnTo>
                <a:lnTo>
                  <a:pt x="5979207" y="1317813"/>
                </a:lnTo>
                <a:lnTo>
                  <a:pt x="4875315" y="3267558"/>
                </a:lnTo>
                <a:lnTo>
                  <a:pt x="5979207" y="5266500"/>
                </a:lnTo>
                <a:lnTo>
                  <a:pt x="5979207" y="6858000"/>
                </a:lnTo>
                <a:lnTo>
                  <a:pt x="4432480" y="6858000"/>
                </a:lnTo>
                <a:lnTo>
                  <a:pt x="3429043" y="4649491"/>
                </a:lnTo>
                <a:lnTo>
                  <a:pt x="2251989" y="6858000"/>
                </a:lnTo>
                <a:lnTo>
                  <a:pt x="0" y="6858000"/>
                </a:lnTo>
                <a:lnTo>
                  <a:pt x="1969690" y="32675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그림 개체 틀 9">
            <a:extLst>
              <a:ext uri="{FF2B5EF4-FFF2-40B4-BE49-F238E27FC236}">
                <a16:creationId xmlns:a16="http://schemas.microsoft.com/office/drawing/2014/main" id="{8D51066F-07ED-45ED-AA6F-CCB56128CE23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6212793" y="0"/>
            <a:ext cx="5979207" cy="6858000"/>
          </a:xfrm>
          <a:custGeom>
            <a:avLst/>
            <a:gdLst>
              <a:gd name="connsiteX0" fmla="*/ 94573 w 5536832"/>
              <a:gd name="connsiteY0" fmla="*/ 0 h 6858000"/>
              <a:gd name="connsiteX1" fmla="*/ 2378552 w 5536832"/>
              <a:gd name="connsiteY1" fmla="*/ 0 h 6858000"/>
              <a:gd name="connsiteX2" fmla="*/ 3175343 w 5536832"/>
              <a:gd name="connsiteY2" fmla="*/ 1911463 h 6858000"/>
              <a:gd name="connsiteX3" fmla="*/ 4104540 w 5536832"/>
              <a:gd name="connsiteY3" fmla="*/ 0 h 6858000"/>
              <a:gd name="connsiteX4" fmla="*/ 5536832 w 5536832"/>
              <a:gd name="connsiteY4" fmla="*/ 0 h 6858000"/>
              <a:gd name="connsiteX5" fmla="*/ 5536832 w 5536832"/>
              <a:gd name="connsiteY5" fmla="*/ 1317813 h 6858000"/>
              <a:gd name="connsiteX6" fmla="*/ 4514612 w 5536832"/>
              <a:gd name="connsiteY6" fmla="*/ 3267558 h 6858000"/>
              <a:gd name="connsiteX7" fmla="*/ 5536832 w 5536832"/>
              <a:gd name="connsiteY7" fmla="*/ 5266500 h 6858000"/>
              <a:gd name="connsiteX8" fmla="*/ 5536832 w 5536832"/>
              <a:gd name="connsiteY8" fmla="*/ 6858000 h 6858000"/>
              <a:gd name="connsiteX9" fmla="*/ 4104540 w 5536832"/>
              <a:gd name="connsiteY9" fmla="*/ 6858000 h 6858000"/>
              <a:gd name="connsiteX10" fmla="*/ 3175343 w 5536832"/>
              <a:gd name="connsiteY10" fmla="*/ 4649491 h 6858000"/>
              <a:gd name="connsiteX11" fmla="*/ 2085374 w 5536832"/>
              <a:gd name="connsiteY11" fmla="*/ 6858000 h 6858000"/>
              <a:gd name="connsiteX12" fmla="*/ 0 w 5536832"/>
              <a:gd name="connsiteY12" fmla="*/ 6858000 h 6858000"/>
              <a:gd name="connsiteX13" fmla="*/ 1823961 w 5536832"/>
              <a:gd name="connsiteY13" fmla="*/ 326755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536832" h="6858000">
                <a:moveTo>
                  <a:pt x="94573" y="0"/>
                </a:moveTo>
                <a:lnTo>
                  <a:pt x="2378552" y="0"/>
                </a:lnTo>
                <a:lnTo>
                  <a:pt x="3175343" y="1911463"/>
                </a:lnTo>
                <a:lnTo>
                  <a:pt x="4104540" y="0"/>
                </a:lnTo>
                <a:lnTo>
                  <a:pt x="5536832" y="0"/>
                </a:lnTo>
                <a:lnTo>
                  <a:pt x="5536832" y="1317813"/>
                </a:lnTo>
                <a:lnTo>
                  <a:pt x="4514612" y="3267558"/>
                </a:lnTo>
                <a:lnTo>
                  <a:pt x="5536832" y="5266500"/>
                </a:lnTo>
                <a:lnTo>
                  <a:pt x="5536832" y="6858000"/>
                </a:lnTo>
                <a:lnTo>
                  <a:pt x="4104540" y="6858000"/>
                </a:lnTo>
                <a:lnTo>
                  <a:pt x="3175343" y="4649491"/>
                </a:lnTo>
                <a:lnTo>
                  <a:pt x="2085374" y="6858000"/>
                </a:lnTo>
                <a:lnTo>
                  <a:pt x="0" y="6858000"/>
                </a:lnTo>
                <a:lnTo>
                  <a:pt x="1823961" y="326755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0993967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그림 개체 틀 26">
            <a:extLst>
              <a:ext uri="{FF2B5EF4-FFF2-40B4-BE49-F238E27FC236}">
                <a16:creationId xmlns:a16="http://schemas.microsoft.com/office/drawing/2014/main" id="{0458EB99-A808-4839-915D-3BFD0AD7028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" y="0"/>
            <a:ext cx="9565167" cy="6858000"/>
          </a:xfrm>
          <a:custGeom>
            <a:avLst/>
            <a:gdLst>
              <a:gd name="connsiteX0" fmla="*/ 4211004 w 9565167"/>
              <a:gd name="connsiteY0" fmla="*/ 4662000 h 6858000"/>
              <a:gd name="connsiteX1" fmla="*/ 6766795 w 9565167"/>
              <a:gd name="connsiteY1" fmla="*/ 4662000 h 6858000"/>
              <a:gd name="connsiteX2" fmla="*/ 5488899 w 9565167"/>
              <a:gd name="connsiteY2" fmla="*/ 6858000 h 6858000"/>
              <a:gd name="connsiteX3" fmla="*/ 1277895 w 9565167"/>
              <a:gd name="connsiteY3" fmla="*/ 4662000 h 6858000"/>
              <a:gd name="connsiteX4" fmla="*/ 2555790 w 9565167"/>
              <a:gd name="connsiteY4" fmla="*/ 6858000 h 6858000"/>
              <a:gd name="connsiteX5" fmla="*/ 0 w 9565167"/>
              <a:gd name="connsiteY5" fmla="*/ 6858000 h 6858000"/>
              <a:gd name="connsiteX6" fmla="*/ 0 w 9565167"/>
              <a:gd name="connsiteY6" fmla="*/ 6857998 h 6858000"/>
              <a:gd name="connsiteX7" fmla="*/ 1398185 w 9565167"/>
              <a:gd name="connsiteY7" fmla="*/ 4661999 h 6858000"/>
              <a:gd name="connsiteX8" fmla="*/ 4079756 w 9565167"/>
              <a:gd name="connsiteY8" fmla="*/ 4661999 h 6858000"/>
              <a:gd name="connsiteX9" fmla="*/ 5358618 w 9565167"/>
              <a:gd name="connsiteY9" fmla="*/ 6858000 h 6858000"/>
              <a:gd name="connsiteX10" fmla="*/ 2677050 w 9565167"/>
              <a:gd name="connsiteY10" fmla="*/ 6858000 h 6858000"/>
              <a:gd name="connsiteX11" fmla="*/ 6884031 w 9565167"/>
              <a:gd name="connsiteY11" fmla="*/ 4661998 h 6858000"/>
              <a:gd name="connsiteX12" fmla="*/ 9565167 w 9565167"/>
              <a:gd name="connsiteY12" fmla="*/ 4661998 h 6858000"/>
              <a:gd name="connsiteX13" fmla="*/ 8286303 w 9565167"/>
              <a:gd name="connsiteY13" fmla="*/ 6858000 h 6858000"/>
              <a:gd name="connsiteX14" fmla="*/ 5605167 w 9565167"/>
              <a:gd name="connsiteY14" fmla="*/ 6858000 h 6858000"/>
              <a:gd name="connsiteX15" fmla="*/ 5488901 w 9565167"/>
              <a:gd name="connsiteY15" fmla="*/ 2331000 h 6858000"/>
              <a:gd name="connsiteX16" fmla="*/ 6766796 w 9565167"/>
              <a:gd name="connsiteY16" fmla="*/ 4527000 h 6858000"/>
              <a:gd name="connsiteX17" fmla="*/ 4211005 w 9565167"/>
              <a:gd name="connsiteY17" fmla="*/ 4527000 h 6858000"/>
              <a:gd name="connsiteX18" fmla="*/ 0 w 9565167"/>
              <a:gd name="connsiteY18" fmla="*/ 2331000 h 6858000"/>
              <a:gd name="connsiteX19" fmla="*/ 2555791 w 9565167"/>
              <a:gd name="connsiteY19" fmla="*/ 2331000 h 6858000"/>
              <a:gd name="connsiteX20" fmla="*/ 1277895 w 9565167"/>
              <a:gd name="connsiteY20" fmla="*/ 4527000 h 6858000"/>
              <a:gd name="connsiteX21" fmla="*/ 2683508 w 9565167"/>
              <a:gd name="connsiteY21" fmla="*/ 2330999 h 6858000"/>
              <a:gd name="connsiteX22" fmla="*/ 5365076 w 9565167"/>
              <a:gd name="connsiteY22" fmla="*/ 2330999 h 6858000"/>
              <a:gd name="connsiteX23" fmla="*/ 4086214 w 9565167"/>
              <a:gd name="connsiteY23" fmla="*/ 4527001 h 6858000"/>
              <a:gd name="connsiteX24" fmla="*/ 1404644 w 9565167"/>
              <a:gd name="connsiteY24" fmla="*/ 4527001 h 6858000"/>
              <a:gd name="connsiteX25" fmla="*/ 4087182 w 9565167"/>
              <a:gd name="connsiteY25" fmla="*/ 1 h 6858000"/>
              <a:gd name="connsiteX26" fmla="*/ 5365076 w 9565167"/>
              <a:gd name="connsiteY26" fmla="*/ 2196000 h 6858000"/>
              <a:gd name="connsiteX27" fmla="*/ 2809287 w 9565167"/>
              <a:gd name="connsiteY27" fmla="*/ 2196000 h 6858000"/>
              <a:gd name="connsiteX28" fmla="*/ 1277896 w 9565167"/>
              <a:gd name="connsiteY28" fmla="*/ 1 h 6858000"/>
              <a:gd name="connsiteX29" fmla="*/ 2555792 w 9565167"/>
              <a:gd name="connsiteY29" fmla="*/ 2196000 h 6858000"/>
              <a:gd name="connsiteX30" fmla="*/ 0 w 9565167"/>
              <a:gd name="connsiteY30" fmla="*/ 2196000 h 6858000"/>
              <a:gd name="connsiteX31" fmla="*/ 4213927 w 9565167"/>
              <a:gd name="connsiteY31" fmla="*/ 0 h 6858000"/>
              <a:gd name="connsiteX32" fmla="*/ 6769718 w 9565167"/>
              <a:gd name="connsiteY32" fmla="*/ 0 h 6858000"/>
              <a:gd name="connsiteX33" fmla="*/ 5491822 w 9565167"/>
              <a:gd name="connsiteY33" fmla="*/ 2196000 h 6858000"/>
              <a:gd name="connsiteX34" fmla="*/ 1404644 w 9565167"/>
              <a:gd name="connsiteY34" fmla="*/ 0 h 6858000"/>
              <a:gd name="connsiteX35" fmla="*/ 3960434 w 9565167"/>
              <a:gd name="connsiteY35" fmla="*/ 0 h 6858000"/>
              <a:gd name="connsiteX36" fmla="*/ 2682539 w 9565167"/>
              <a:gd name="connsiteY36" fmla="*/ 2195999 h 6858000"/>
              <a:gd name="connsiteX37" fmla="*/ 0 w 9565167"/>
              <a:gd name="connsiteY37" fmla="*/ 0 h 6858000"/>
              <a:gd name="connsiteX38" fmla="*/ 1151146 w 9565167"/>
              <a:gd name="connsiteY38" fmla="*/ 0 h 6858000"/>
              <a:gd name="connsiteX39" fmla="*/ 0 w 9565167"/>
              <a:gd name="connsiteY39" fmla="*/ 197818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565167" h="6858000">
                <a:moveTo>
                  <a:pt x="4211004" y="4662000"/>
                </a:moveTo>
                <a:lnTo>
                  <a:pt x="6766795" y="4662000"/>
                </a:lnTo>
                <a:lnTo>
                  <a:pt x="5488899" y="6858000"/>
                </a:lnTo>
                <a:close/>
                <a:moveTo>
                  <a:pt x="1277895" y="4662000"/>
                </a:moveTo>
                <a:lnTo>
                  <a:pt x="2555790" y="6858000"/>
                </a:lnTo>
                <a:lnTo>
                  <a:pt x="0" y="6858000"/>
                </a:lnTo>
                <a:lnTo>
                  <a:pt x="0" y="6857998"/>
                </a:lnTo>
                <a:close/>
                <a:moveTo>
                  <a:pt x="1398185" y="4661999"/>
                </a:moveTo>
                <a:lnTo>
                  <a:pt x="4079756" y="4661999"/>
                </a:lnTo>
                <a:lnTo>
                  <a:pt x="5358618" y="6858000"/>
                </a:lnTo>
                <a:lnTo>
                  <a:pt x="2677050" y="6858000"/>
                </a:lnTo>
                <a:close/>
                <a:moveTo>
                  <a:pt x="6884031" y="4661998"/>
                </a:moveTo>
                <a:lnTo>
                  <a:pt x="9565167" y="4661998"/>
                </a:lnTo>
                <a:lnTo>
                  <a:pt x="8286303" y="6858000"/>
                </a:lnTo>
                <a:lnTo>
                  <a:pt x="5605167" y="6858000"/>
                </a:lnTo>
                <a:close/>
                <a:moveTo>
                  <a:pt x="5488901" y="2331000"/>
                </a:moveTo>
                <a:lnTo>
                  <a:pt x="6766796" y="4527000"/>
                </a:lnTo>
                <a:lnTo>
                  <a:pt x="4211005" y="4527000"/>
                </a:lnTo>
                <a:close/>
                <a:moveTo>
                  <a:pt x="0" y="2331000"/>
                </a:moveTo>
                <a:lnTo>
                  <a:pt x="2555791" y="2331000"/>
                </a:lnTo>
                <a:lnTo>
                  <a:pt x="1277895" y="4527000"/>
                </a:lnTo>
                <a:close/>
                <a:moveTo>
                  <a:pt x="2683508" y="2330999"/>
                </a:moveTo>
                <a:lnTo>
                  <a:pt x="5365076" y="2330999"/>
                </a:lnTo>
                <a:lnTo>
                  <a:pt x="4086214" y="4527001"/>
                </a:lnTo>
                <a:lnTo>
                  <a:pt x="1404644" y="4527001"/>
                </a:lnTo>
                <a:close/>
                <a:moveTo>
                  <a:pt x="4087182" y="1"/>
                </a:moveTo>
                <a:lnTo>
                  <a:pt x="5365076" y="2196000"/>
                </a:lnTo>
                <a:lnTo>
                  <a:pt x="2809287" y="2196000"/>
                </a:lnTo>
                <a:close/>
                <a:moveTo>
                  <a:pt x="1277896" y="1"/>
                </a:moveTo>
                <a:lnTo>
                  <a:pt x="2555792" y="2196000"/>
                </a:lnTo>
                <a:lnTo>
                  <a:pt x="0" y="2196000"/>
                </a:lnTo>
                <a:close/>
                <a:moveTo>
                  <a:pt x="4213927" y="0"/>
                </a:moveTo>
                <a:lnTo>
                  <a:pt x="6769718" y="0"/>
                </a:lnTo>
                <a:lnTo>
                  <a:pt x="5491822" y="2196000"/>
                </a:lnTo>
                <a:close/>
                <a:moveTo>
                  <a:pt x="1404644" y="0"/>
                </a:moveTo>
                <a:lnTo>
                  <a:pt x="3960434" y="0"/>
                </a:lnTo>
                <a:lnTo>
                  <a:pt x="2682539" y="2195999"/>
                </a:lnTo>
                <a:close/>
                <a:moveTo>
                  <a:pt x="0" y="0"/>
                </a:moveTo>
                <a:lnTo>
                  <a:pt x="1151146" y="0"/>
                </a:lnTo>
                <a:lnTo>
                  <a:pt x="0" y="197818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75688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ángulo 57"/>
          <p:cNvSpPr/>
          <p:nvPr userDrawn="1"/>
        </p:nvSpPr>
        <p:spPr>
          <a:xfrm>
            <a:off x="-4763" y="0"/>
            <a:ext cx="12196763" cy="6854825"/>
          </a:xfrm>
          <a:prstGeom prst="rect">
            <a:avLst/>
          </a:prstGeom>
          <a:solidFill>
            <a:srgbClr val="FF7F00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637677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2789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nja diagonal 2"/>
          <p:cNvSpPr/>
          <p:nvPr userDrawn="1"/>
        </p:nvSpPr>
        <p:spPr>
          <a:xfrm>
            <a:off x="-16625" y="-16625"/>
            <a:ext cx="1496290" cy="1546168"/>
          </a:xfrm>
          <a:prstGeom prst="diagStrip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5362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nja diagonal 2"/>
          <p:cNvSpPr/>
          <p:nvPr userDrawn="1"/>
        </p:nvSpPr>
        <p:spPr>
          <a:xfrm>
            <a:off x="-16625" y="-16625"/>
            <a:ext cx="1496290" cy="1546168"/>
          </a:xfrm>
          <a:prstGeom prst="diagStrip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963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0849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ángulo 5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3D5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395566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37346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ángulo 57"/>
          <p:cNvSpPr/>
          <p:nvPr userDrawn="1"/>
        </p:nvSpPr>
        <p:spPr>
          <a:xfrm>
            <a:off x="-4763" y="0"/>
            <a:ext cx="12196763" cy="6854825"/>
          </a:xfrm>
          <a:prstGeom prst="rect">
            <a:avLst/>
          </a:prstGeom>
          <a:solidFill>
            <a:srgbClr val="F27900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270" y="5238930"/>
            <a:ext cx="898462" cy="153146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11135586" y="5247905"/>
            <a:ext cx="887930" cy="151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6397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3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0136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3973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85242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76546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9817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962572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0"/>
          <a:stretch/>
        </p:blipFill>
        <p:spPr>
          <a:xfrm flipH="1">
            <a:off x="33175" y="18661"/>
            <a:ext cx="12158825" cy="683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23655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71782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53" b="1395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81884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3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04682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ángulo 57"/>
          <p:cNvSpPr/>
          <p:nvPr userDrawn="1"/>
        </p:nvSpPr>
        <p:spPr>
          <a:xfrm>
            <a:off x="-4763" y="0"/>
            <a:ext cx="12196763" cy="68548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pSp>
        <p:nvGrpSpPr>
          <p:cNvPr id="57" name="Grupo 56"/>
          <p:cNvGrpSpPr/>
          <p:nvPr userDrawn="1"/>
        </p:nvGrpSpPr>
        <p:grpSpPr>
          <a:xfrm flipH="1">
            <a:off x="8945387" y="4056610"/>
            <a:ext cx="3263238" cy="2814840"/>
            <a:chOff x="-4763" y="4233863"/>
            <a:chExt cx="3038476" cy="2620962"/>
          </a:xfrm>
        </p:grpSpPr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0" y="4775200"/>
              <a:ext cx="1192213" cy="2079625"/>
            </a:xfrm>
            <a:custGeom>
              <a:avLst/>
              <a:gdLst>
                <a:gd name="T0" fmla="*/ 303 w 317"/>
                <a:gd name="T1" fmla="*/ 124 h 552"/>
                <a:gd name="T2" fmla="*/ 308 w 317"/>
                <a:gd name="T3" fmla="*/ 189 h 552"/>
                <a:gd name="T4" fmla="*/ 307 w 317"/>
                <a:gd name="T5" fmla="*/ 204 h 552"/>
                <a:gd name="T6" fmla="*/ 297 w 317"/>
                <a:gd name="T7" fmla="*/ 225 h 552"/>
                <a:gd name="T8" fmla="*/ 145 w 317"/>
                <a:gd name="T9" fmla="*/ 278 h 552"/>
                <a:gd name="T10" fmla="*/ 254 w 317"/>
                <a:gd name="T11" fmla="*/ 287 h 552"/>
                <a:gd name="T12" fmla="*/ 313 w 317"/>
                <a:gd name="T13" fmla="*/ 302 h 552"/>
                <a:gd name="T14" fmla="*/ 258 w 317"/>
                <a:gd name="T15" fmla="*/ 375 h 552"/>
                <a:gd name="T16" fmla="*/ 232 w 317"/>
                <a:gd name="T17" fmla="*/ 394 h 552"/>
                <a:gd name="T18" fmla="*/ 163 w 317"/>
                <a:gd name="T19" fmla="*/ 417 h 552"/>
                <a:gd name="T20" fmla="*/ 148 w 317"/>
                <a:gd name="T21" fmla="*/ 375 h 552"/>
                <a:gd name="T22" fmla="*/ 129 w 317"/>
                <a:gd name="T23" fmla="*/ 290 h 552"/>
                <a:gd name="T24" fmla="*/ 79 w 317"/>
                <a:gd name="T25" fmla="*/ 340 h 552"/>
                <a:gd name="T26" fmla="*/ 11 w 317"/>
                <a:gd name="T27" fmla="*/ 412 h 552"/>
                <a:gd name="T28" fmla="*/ 63 w 317"/>
                <a:gd name="T29" fmla="*/ 460 h 552"/>
                <a:gd name="T30" fmla="*/ 158 w 317"/>
                <a:gd name="T31" fmla="*/ 527 h 552"/>
                <a:gd name="T32" fmla="*/ 182 w 317"/>
                <a:gd name="T33" fmla="*/ 546 h 552"/>
                <a:gd name="T34" fmla="*/ 157 w 317"/>
                <a:gd name="T35" fmla="*/ 545 h 552"/>
                <a:gd name="T36" fmla="*/ 71 w 317"/>
                <a:gd name="T37" fmla="*/ 516 h 552"/>
                <a:gd name="T38" fmla="*/ 0 w 317"/>
                <a:gd name="T39" fmla="*/ 490 h 552"/>
                <a:gd name="T40" fmla="*/ 10 w 317"/>
                <a:gd name="T41" fmla="*/ 160 h 552"/>
                <a:gd name="T42" fmla="*/ 105 w 317"/>
                <a:gd name="T43" fmla="*/ 138 h 552"/>
                <a:gd name="T44" fmla="*/ 149 w 317"/>
                <a:gd name="T45" fmla="*/ 8 h 552"/>
                <a:gd name="T46" fmla="*/ 167 w 317"/>
                <a:gd name="T47" fmla="*/ 29 h 552"/>
                <a:gd name="T48" fmla="*/ 191 w 317"/>
                <a:gd name="T49" fmla="*/ 118 h 552"/>
                <a:gd name="T50" fmla="*/ 116 w 317"/>
                <a:gd name="T51" fmla="*/ 158 h 552"/>
                <a:gd name="T52" fmla="*/ 159 w 317"/>
                <a:gd name="T53" fmla="*/ 209 h 552"/>
                <a:gd name="T54" fmla="*/ 149 w 317"/>
                <a:gd name="T55" fmla="*/ 219 h 552"/>
                <a:gd name="T56" fmla="*/ 14 w 317"/>
                <a:gd name="T57" fmla="*/ 219 h 552"/>
                <a:gd name="T58" fmla="*/ 94 w 317"/>
                <a:gd name="T59" fmla="*/ 257 h 552"/>
                <a:gd name="T60" fmla="*/ 133 w 317"/>
                <a:gd name="T61" fmla="*/ 268 h 552"/>
                <a:gd name="T62" fmla="*/ 164 w 317"/>
                <a:gd name="T63" fmla="*/ 211 h 552"/>
                <a:gd name="T64" fmla="*/ 189 w 317"/>
                <a:gd name="T65" fmla="*/ 194 h 552"/>
                <a:gd name="T66" fmla="*/ 290 w 317"/>
                <a:gd name="T67" fmla="*/ 129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7" h="552">
                  <a:moveTo>
                    <a:pt x="302" y="124"/>
                  </a:moveTo>
                  <a:cubicBezTo>
                    <a:pt x="303" y="124"/>
                    <a:pt x="303" y="124"/>
                    <a:pt x="303" y="124"/>
                  </a:cubicBezTo>
                  <a:cubicBezTo>
                    <a:pt x="306" y="129"/>
                    <a:pt x="307" y="136"/>
                    <a:pt x="307" y="142"/>
                  </a:cubicBezTo>
                  <a:cubicBezTo>
                    <a:pt x="307" y="158"/>
                    <a:pt x="306" y="173"/>
                    <a:pt x="308" y="189"/>
                  </a:cubicBezTo>
                  <a:cubicBezTo>
                    <a:pt x="308" y="192"/>
                    <a:pt x="305" y="196"/>
                    <a:pt x="307" y="199"/>
                  </a:cubicBezTo>
                  <a:cubicBezTo>
                    <a:pt x="307" y="201"/>
                    <a:pt x="307" y="203"/>
                    <a:pt x="307" y="204"/>
                  </a:cubicBezTo>
                  <a:cubicBezTo>
                    <a:pt x="305" y="209"/>
                    <a:pt x="308" y="215"/>
                    <a:pt x="305" y="220"/>
                  </a:cubicBezTo>
                  <a:cubicBezTo>
                    <a:pt x="304" y="223"/>
                    <a:pt x="300" y="224"/>
                    <a:pt x="297" y="225"/>
                  </a:cubicBezTo>
                  <a:cubicBezTo>
                    <a:pt x="254" y="240"/>
                    <a:pt x="211" y="256"/>
                    <a:pt x="168" y="270"/>
                  </a:cubicBezTo>
                  <a:cubicBezTo>
                    <a:pt x="159" y="273"/>
                    <a:pt x="152" y="277"/>
                    <a:pt x="145" y="278"/>
                  </a:cubicBezTo>
                  <a:cubicBezTo>
                    <a:pt x="160" y="278"/>
                    <a:pt x="177" y="280"/>
                    <a:pt x="194" y="282"/>
                  </a:cubicBezTo>
                  <a:cubicBezTo>
                    <a:pt x="214" y="283"/>
                    <a:pt x="234" y="285"/>
                    <a:pt x="254" y="287"/>
                  </a:cubicBezTo>
                  <a:cubicBezTo>
                    <a:pt x="272" y="288"/>
                    <a:pt x="289" y="290"/>
                    <a:pt x="307" y="292"/>
                  </a:cubicBezTo>
                  <a:cubicBezTo>
                    <a:pt x="314" y="292"/>
                    <a:pt x="317" y="297"/>
                    <a:pt x="313" y="302"/>
                  </a:cubicBezTo>
                  <a:cubicBezTo>
                    <a:pt x="302" y="320"/>
                    <a:pt x="291" y="339"/>
                    <a:pt x="276" y="355"/>
                  </a:cubicBezTo>
                  <a:cubicBezTo>
                    <a:pt x="264" y="356"/>
                    <a:pt x="262" y="366"/>
                    <a:pt x="258" y="375"/>
                  </a:cubicBezTo>
                  <a:cubicBezTo>
                    <a:pt x="256" y="378"/>
                    <a:pt x="256" y="383"/>
                    <a:pt x="252" y="386"/>
                  </a:cubicBezTo>
                  <a:cubicBezTo>
                    <a:pt x="246" y="391"/>
                    <a:pt x="239" y="392"/>
                    <a:pt x="232" y="394"/>
                  </a:cubicBezTo>
                  <a:cubicBezTo>
                    <a:pt x="212" y="401"/>
                    <a:pt x="191" y="408"/>
                    <a:pt x="170" y="415"/>
                  </a:cubicBezTo>
                  <a:cubicBezTo>
                    <a:pt x="168" y="416"/>
                    <a:pt x="166" y="417"/>
                    <a:pt x="163" y="417"/>
                  </a:cubicBezTo>
                  <a:cubicBezTo>
                    <a:pt x="158" y="417"/>
                    <a:pt x="155" y="416"/>
                    <a:pt x="154" y="410"/>
                  </a:cubicBezTo>
                  <a:cubicBezTo>
                    <a:pt x="151" y="399"/>
                    <a:pt x="151" y="387"/>
                    <a:pt x="148" y="375"/>
                  </a:cubicBezTo>
                  <a:cubicBezTo>
                    <a:pt x="141" y="349"/>
                    <a:pt x="137" y="322"/>
                    <a:pt x="131" y="296"/>
                  </a:cubicBezTo>
                  <a:cubicBezTo>
                    <a:pt x="131" y="294"/>
                    <a:pt x="131" y="291"/>
                    <a:pt x="129" y="290"/>
                  </a:cubicBezTo>
                  <a:cubicBezTo>
                    <a:pt x="126" y="289"/>
                    <a:pt x="125" y="292"/>
                    <a:pt x="123" y="294"/>
                  </a:cubicBezTo>
                  <a:cubicBezTo>
                    <a:pt x="108" y="309"/>
                    <a:pt x="94" y="325"/>
                    <a:pt x="79" y="340"/>
                  </a:cubicBezTo>
                  <a:cubicBezTo>
                    <a:pt x="63" y="357"/>
                    <a:pt x="47" y="375"/>
                    <a:pt x="30" y="392"/>
                  </a:cubicBezTo>
                  <a:cubicBezTo>
                    <a:pt x="24" y="398"/>
                    <a:pt x="17" y="405"/>
                    <a:pt x="11" y="412"/>
                  </a:cubicBezTo>
                  <a:cubicBezTo>
                    <a:pt x="6" y="417"/>
                    <a:pt x="6" y="419"/>
                    <a:pt x="12" y="423"/>
                  </a:cubicBezTo>
                  <a:cubicBezTo>
                    <a:pt x="30" y="435"/>
                    <a:pt x="47" y="447"/>
                    <a:pt x="63" y="460"/>
                  </a:cubicBezTo>
                  <a:cubicBezTo>
                    <a:pt x="75" y="469"/>
                    <a:pt x="87" y="478"/>
                    <a:pt x="99" y="486"/>
                  </a:cubicBezTo>
                  <a:cubicBezTo>
                    <a:pt x="119" y="500"/>
                    <a:pt x="138" y="514"/>
                    <a:pt x="158" y="527"/>
                  </a:cubicBezTo>
                  <a:cubicBezTo>
                    <a:pt x="165" y="532"/>
                    <a:pt x="170" y="537"/>
                    <a:pt x="177" y="541"/>
                  </a:cubicBezTo>
                  <a:cubicBezTo>
                    <a:pt x="179" y="542"/>
                    <a:pt x="181" y="544"/>
                    <a:pt x="182" y="546"/>
                  </a:cubicBezTo>
                  <a:cubicBezTo>
                    <a:pt x="184" y="549"/>
                    <a:pt x="183" y="552"/>
                    <a:pt x="179" y="551"/>
                  </a:cubicBezTo>
                  <a:cubicBezTo>
                    <a:pt x="172" y="549"/>
                    <a:pt x="164" y="549"/>
                    <a:pt x="157" y="545"/>
                  </a:cubicBezTo>
                  <a:cubicBezTo>
                    <a:pt x="149" y="541"/>
                    <a:pt x="140" y="541"/>
                    <a:pt x="133" y="538"/>
                  </a:cubicBezTo>
                  <a:cubicBezTo>
                    <a:pt x="112" y="530"/>
                    <a:pt x="91" y="524"/>
                    <a:pt x="71" y="516"/>
                  </a:cubicBezTo>
                  <a:cubicBezTo>
                    <a:pt x="53" y="510"/>
                    <a:pt x="36" y="504"/>
                    <a:pt x="18" y="500"/>
                  </a:cubicBezTo>
                  <a:cubicBezTo>
                    <a:pt x="11" y="498"/>
                    <a:pt x="5" y="496"/>
                    <a:pt x="0" y="490"/>
                  </a:cubicBezTo>
                  <a:cubicBezTo>
                    <a:pt x="0" y="382"/>
                    <a:pt x="0" y="273"/>
                    <a:pt x="0" y="165"/>
                  </a:cubicBezTo>
                  <a:cubicBezTo>
                    <a:pt x="2" y="161"/>
                    <a:pt x="6" y="161"/>
                    <a:pt x="10" y="160"/>
                  </a:cubicBezTo>
                  <a:cubicBezTo>
                    <a:pt x="38" y="156"/>
                    <a:pt x="65" y="152"/>
                    <a:pt x="92" y="148"/>
                  </a:cubicBezTo>
                  <a:cubicBezTo>
                    <a:pt x="100" y="148"/>
                    <a:pt x="103" y="144"/>
                    <a:pt x="105" y="138"/>
                  </a:cubicBezTo>
                  <a:cubicBezTo>
                    <a:pt x="113" y="115"/>
                    <a:pt x="121" y="93"/>
                    <a:pt x="128" y="70"/>
                  </a:cubicBezTo>
                  <a:cubicBezTo>
                    <a:pt x="135" y="49"/>
                    <a:pt x="143" y="29"/>
                    <a:pt x="149" y="8"/>
                  </a:cubicBezTo>
                  <a:cubicBezTo>
                    <a:pt x="150" y="5"/>
                    <a:pt x="152" y="2"/>
                    <a:pt x="155" y="0"/>
                  </a:cubicBezTo>
                  <a:cubicBezTo>
                    <a:pt x="161" y="9"/>
                    <a:pt x="163" y="19"/>
                    <a:pt x="167" y="29"/>
                  </a:cubicBezTo>
                  <a:cubicBezTo>
                    <a:pt x="177" y="57"/>
                    <a:pt x="187" y="84"/>
                    <a:pt x="197" y="112"/>
                  </a:cubicBezTo>
                  <a:cubicBezTo>
                    <a:pt x="197" y="116"/>
                    <a:pt x="194" y="117"/>
                    <a:pt x="191" y="118"/>
                  </a:cubicBezTo>
                  <a:cubicBezTo>
                    <a:pt x="167" y="128"/>
                    <a:pt x="143" y="138"/>
                    <a:pt x="120" y="148"/>
                  </a:cubicBezTo>
                  <a:cubicBezTo>
                    <a:pt x="112" y="151"/>
                    <a:pt x="111" y="152"/>
                    <a:pt x="116" y="158"/>
                  </a:cubicBezTo>
                  <a:cubicBezTo>
                    <a:pt x="125" y="168"/>
                    <a:pt x="134" y="178"/>
                    <a:pt x="143" y="188"/>
                  </a:cubicBezTo>
                  <a:cubicBezTo>
                    <a:pt x="147" y="196"/>
                    <a:pt x="154" y="202"/>
                    <a:pt x="159" y="209"/>
                  </a:cubicBezTo>
                  <a:cubicBezTo>
                    <a:pt x="163" y="214"/>
                    <a:pt x="161" y="218"/>
                    <a:pt x="155" y="219"/>
                  </a:cubicBezTo>
                  <a:cubicBezTo>
                    <a:pt x="153" y="219"/>
                    <a:pt x="151" y="219"/>
                    <a:pt x="149" y="219"/>
                  </a:cubicBezTo>
                  <a:cubicBezTo>
                    <a:pt x="106" y="219"/>
                    <a:pt x="64" y="219"/>
                    <a:pt x="21" y="219"/>
                  </a:cubicBezTo>
                  <a:cubicBezTo>
                    <a:pt x="18" y="219"/>
                    <a:pt x="16" y="219"/>
                    <a:pt x="14" y="219"/>
                  </a:cubicBezTo>
                  <a:cubicBezTo>
                    <a:pt x="15" y="219"/>
                    <a:pt x="16" y="219"/>
                    <a:pt x="18" y="220"/>
                  </a:cubicBezTo>
                  <a:cubicBezTo>
                    <a:pt x="43" y="233"/>
                    <a:pt x="68" y="245"/>
                    <a:pt x="94" y="257"/>
                  </a:cubicBezTo>
                  <a:cubicBezTo>
                    <a:pt x="103" y="262"/>
                    <a:pt x="114" y="266"/>
                    <a:pt x="123" y="271"/>
                  </a:cubicBezTo>
                  <a:cubicBezTo>
                    <a:pt x="128" y="274"/>
                    <a:pt x="131" y="273"/>
                    <a:pt x="133" y="268"/>
                  </a:cubicBezTo>
                  <a:cubicBezTo>
                    <a:pt x="138" y="256"/>
                    <a:pt x="145" y="245"/>
                    <a:pt x="150" y="233"/>
                  </a:cubicBezTo>
                  <a:cubicBezTo>
                    <a:pt x="153" y="224"/>
                    <a:pt x="158" y="217"/>
                    <a:pt x="164" y="211"/>
                  </a:cubicBezTo>
                  <a:cubicBezTo>
                    <a:pt x="168" y="206"/>
                    <a:pt x="175" y="202"/>
                    <a:pt x="181" y="200"/>
                  </a:cubicBezTo>
                  <a:cubicBezTo>
                    <a:pt x="184" y="198"/>
                    <a:pt x="187" y="197"/>
                    <a:pt x="189" y="194"/>
                  </a:cubicBezTo>
                  <a:cubicBezTo>
                    <a:pt x="202" y="185"/>
                    <a:pt x="215" y="176"/>
                    <a:pt x="229" y="168"/>
                  </a:cubicBezTo>
                  <a:cubicBezTo>
                    <a:pt x="249" y="155"/>
                    <a:pt x="269" y="142"/>
                    <a:pt x="290" y="129"/>
                  </a:cubicBezTo>
                  <a:cubicBezTo>
                    <a:pt x="294" y="126"/>
                    <a:pt x="298" y="125"/>
                    <a:pt x="302" y="124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0" y="4711700"/>
              <a:ext cx="582613" cy="685800"/>
            </a:xfrm>
            <a:custGeom>
              <a:avLst/>
              <a:gdLst>
                <a:gd name="T0" fmla="*/ 155 w 155"/>
                <a:gd name="T1" fmla="*/ 17 h 182"/>
                <a:gd name="T2" fmla="*/ 138 w 155"/>
                <a:gd name="T3" fmla="*/ 69 h 182"/>
                <a:gd name="T4" fmla="*/ 107 w 155"/>
                <a:gd name="T5" fmla="*/ 160 h 182"/>
                <a:gd name="T6" fmla="*/ 98 w 155"/>
                <a:gd name="T7" fmla="*/ 168 h 182"/>
                <a:gd name="T8" fmla="*/ 6 w 155"/>
                <a:gd name="T9" fmla="*/ 181 h 182"/>
                <a:gd name="T10" fmla="*/ 0 w 155"/>
                <a:gd name="T11" fmla="*/ 182 h 182"/>
                <a:gd name="T12" fmla="*/ 0 w 155"/>
                <a:gd name="T13" fmla="*/ 36 h 182"/>
                <a:gd name="T14" fmla="*/ 8 w 155"/>
                <a:gd name="T15" fmla="*/ 26 h 182"/>
                <a:gd name="T16" fmla="*/ 49 w 155"/>
                <a:gd name="T17" fmla="*/ 2 h 182"/>
                <a:gd name="T18" fmla="*/ 58 w 155"/>
                <a:gd name="T19" fmla="*/ 0 h 182"/>
                <a:gd name="T20" fmla="*/ 155 w 155"/>
                <a:gd name="T21" fmla="*/ 17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5" h="182">
                  <a:moveTo>
                    <a:pt x="155" y="17"/>
                  </a:moveTo>
                  <a:cubicBezTo>
                    <a:pt x="151" y="35"/>
                    <a:pt x="144" y="52"/>
                    <a:pt x="138" y="69"/>
                  </a:cubicBezTo>
                  <a:cubicBezTo>
                    <a:pt x="128" y="100"/>
                    <a:pt x="117" y="130"/>
                    <a:pt x="107" y="160"/>
                  </a:cubicBezTo>
                  <a:cubicBezTo>
                    <a:pt x="105" y="165"/>
                    <a:pt x="103" y="168"/>
                    <a:pt x="98" y="168"/>
                  </a:cubicBezTo>
                  <a:cubicBezTo>
                    <a:pt x="67" y="173"/>
                    <a:pt x="36" y="177"/>
                    <a:pt x="6" y="181"/>
                  </a:cubicBezTo>
                  <a:cubicBezTo>
                    <a:pt x="4" y="182"/>
                    <a:pt x="2" y="182"/>
                    <a:pt x="0" y="182"/>
                  </a:cubicBezTo>
                  <a:cubicBezTo>
                    <a:pt x="0" y="133"/>
                    <a:pt x="0" y="84"/>
                    <a:pt x="0" y="36"/>
                  </a:cubicBezTo>
                  <a:cubicBezTo>
                    <a:pt x="1" y="32"/>
                    <a:pt x="4" y="28"/>
                    <a:pt x="8" y="26"/>
                  </a:cubicBezTo>
                  <a:cubicBezTo>
                    <a:pt x="22" y="18"/>
                    <a:pt x="35" y="10"/>
                    <a:pt x="49" y="2"/>
                  </a:cubicBezTo>
                  <a:cubicBezTo>
                    <a:pt x="52" y="0"/>
                    <a:pt x="55" y="0"/>
                    <a:pt x="58" y="0"/>
                  </a:cubicBezTo>
                  <a:cubicBezTo>
                    <a:pt x="90" y="6"/>
                    <a:pt x="123" y="10"/>
                    <a:pt x="155" y="17"/>
                  </a:cubicBez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952500" y="6199188"/>
              <a:ext cx="920750" cy="655637"/>
            </a:xfrm>
            <a:custGeom>
              <a:avLst/>
              <a:gdLst>
                <a:gd name="T0" fmla="*/ 145 w 245"/>
                <a:gd name="T1" fmla="*/ 5 h 174"/>
                <a:gd name="T2" fmla="*/ 245 w 245"/>
                <a:gd name="T3" fmla="*/ 84 h 174"/>
                <a:gd name="T4" fmla="*/ 234 w 245"/>
                <a:gd name="T5" fmla="*/ 95 h 174"/>
                <a:gd name="T6" fmla="*/ 117 w 245"/>
                <a:gd name="T7" fmla="*/ 167 h 174"/>
                <a:gd name="T8" fmla="*/ 100 w 245"/>
                <a:gd name="T9" fmla="*/ 174 h 174"/>
                <a:gd name="T10" fmla="*/ 99 w 245"/>
                <a:gd name="T11" fmla="*/ 174 h 174"/>
                <a:gd name="T12" fmla="*/ 85 w 245"/>
                <a:gd name="T13" fmla="*/ 156 h 174"/>
                <a:gd name="T14" fmla="*/ 39 w 245"/>
                <a:gd name="T15" fmla="*/ 77 h 174"/>
                <a:gd name="T16" fmla="*/ 14 w 245"/>
                <a:gd name="T17" fmla="*/ 34 h 174"/>
                <a:gd name="T18" fmla="*/ 0 w 245"/>
                <a:gd name="T19" fmla="*/ 7 h 174"/>
                <a:gd name="T20" fmla="*/ 0 w 245"/>
                <a:gd name="T21" fmla="*/ 5 h 174"/>
                <a:gd name="T22" fmla="*/ 5 w 245"/>
                <a:gd name="T23" fmla="*/ 1 h 174"/>
                <a:gd name="T24" fmla="*/ 7 w 245"/>
                <a:gd name="T25" fmla="*/ 0 h 174"/>
                <a:gd name="T26" fmla="*/ 27 w 245"/>
                <a:gd name="T27" fmla="*/ 1 h 174"/>
                <a:gd name="T28" fmla="*/ 93 w 245"/>
                <a:gd name="T29" fmla="*/ 2 h 174"/>
                <a:gd name="T30" fmla="*/ 135 w 245"/>
                <a:gd name="T31" fmla="*/ 2 h 174"/>
                <a:gd name="T32" fmla="*/ 145 w 245"/>
                <a:gd name="T33" fmla="*/ 5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5" h="174">
                  <a:moveTo>
                    <a:pt x="145" y="5"/>
                  </a:moveTo>
                  <a:cubicBezTo>
                    <a:pt x="179" y="31"/>
                    <a:pt x="212" y="58"/>
                    <a:pt x="245" y="84"/>
                  </a:cubicBezTo>
                  <a:cubicBezTo>
                    <a:pt x="244" y="90"/>
                    <a:pt x="238" y="92"/>
                    <a:pt x="234" y="95"/>
                  </a:cubicBezTo>
                  <a:cubicBezTo>
                    <a:pt x="195" y="119"/>
                    <a:pt x="156" y="143"/>
                    <a:pt x="117" y="167"/>
                  </a:cubicBezTo>
                  <a:cubicBezTo>
                    <a:pt x="112" y="170"/>
                    <a:pt x="106" y="171"/>
                    <a:pt x="100" y="174"/>
                  </a:cubicBezTo>
                  <a:cubicBezTo>
                    <a:pt x="100" y="174"/>
                    <a:pt x="99" y="174"/>
                    <a:pt x="99" y="174"/>
                  </a:cubicBezTo>
                  <a:cubicBezTo>
                    <a:pt x="91" y="170"/>
                    <a:pt x="88" y="163"/>
                    <a:pt x="85" y="156"/>
                  </a:cubicBezTo>
                  <a:cubicBezTo>
                    <a:pt x="70" y="130"/>
                    <a:pt x="54" y="104"/>
                    <a:pt x="39" y="77"/>
                  </a:cubicBezTo>
                  <a:cubicBezTo>
                    <a:pt x="31" y="63"/>
                    <a:pt x="22" y="48"/>
                    <a:pt x="14" y="34"/>
                  </a:cubicBezTo>
                  <a:cubicBezTo>
                    <a:pt x="10" y="24"/>
                    <a:pt x="4" y="16"/>
                    <a:pt x="0" y="7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2" y="4"/>
                    <a:pt x="2" y="1"/>
                    <a:pt x="5" y="1"/>
                  </a:cubicBezTo>
                  <a:cubicBezTo>
                    <a:pt x="5" y="1"/>
                    <a:pt x="6" y="1"/>
                    <a:pt x="7" y="0"/>
                  </a:cubicBezTo>
                  <a:cubicBezTo>
                    <a:pt x="14" y="3"/>
                    <a:pt x="21" y="1"/>
                    <a:pt x="27" y="1"/>
                  </a:cubicBezTo>
                  <a:cubicBezTo>
                    <a:pt x="49" y="0"/>
                    <a:pt x="71" y="3"/>
                    <a:pt x="93" y="2"/>
                  </a:cubicBezTo>
                  <a:cubicBezTo>
                    <a:pt x="107" y="2"/>
                    <a:pt x="121" y="2"/>
                    <a:pt x="135" y="2"/>
                  </a:cubicBezTo>
                  <a:cubicBezTo>
                    <a:pt x="138" y="2"/>
                    <a:pt x="142" y="2"/>
                    <a:pt x="145" y="5"/>
                  </a:cubicBez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" name="Freeform 8"/>
            <p:cNvSpPr>
              <a:spLocks/>
            </p:cNvSpPr>
            <p:nvPr userDrawn="1"/>
          </p:nvSpPr>
          <p:spPr bwMode="auto">
            <a:xfrm>
              <a:off x="0" y="5837238"/>
              <a:ext cx="996950" cy="1017587"/>
            </a:xfrm>
            <a:custGeom>
              <a:avLst/>
              <a:gdLst>
                <a:gd name="T0" fmla="*/ 254 w 265"/>
                <a:gd name="T1" fmla="*/ 102 h 270"/>
                <a:gd name="T2" fmla="*/ 254 w 265"/>
                <a:gd name="T3" fmla="*/ 103 h 270"/>
                <a:gd name="T4" fmla="*/ 258 w 265"/>
                <a:gd name="T5" fmla="*/ 125 h 270"/>
                <a:gd name="T6" fmla="*/ 260 w 265"/>
                <a:gd name="T7" fmla="*/ 144 h 270"/>
                <a:gd name="T8" fmla="*/ 263 w 265"/>
                <a:gd name="T9" fmla="*/ 237 h 270"/>
                <a:gd name="T10" fmla="*/ 264 w 265"/>
                <a:gd name="T11" fmla="*/ 260 h 270"/>
                <a:gd name="T12" fmla="*/ 261 w 265"/>
                <a:gd name="T13" fmla="*/ 270 h 270"/>
                <a:gd name="T14" fmla="*/ 258 w 265"/>
                <a:gd name="T15" fmla="*/ 270 h 270"/>
                <a:gd name="T16" fmla="*/ 239 w 265"/>
                <a:gd name="T17" fmla="*/ 248 h 270"/>
                <a:gd name="T18" fmla="*/ 169 w 265"/>
                <a:gd name="T19" fmla="*/ 154 h 270"/>
                <a:gd name="T20" fmla="*/ 162 w 265"/>
                <a:gd name="T21" fmla="*/ 142 h 270"/>
                <a:gd name="T22" fmla="*/ 172 w 265"/>
                <a:gd name="T23" fmla="*/ 183 h 270"/>
                <a:gd name="T24" fmla="*/ 186 w 265"/>
                <a:gd name="T25" fmla="*/ 253 h 270"/>
                <a:gd name="T26" fmla="*/ 185 w 265"/>
                <a:gd name="T27" fmla="*/ 270 h 270"/>
                <a:gd name="T28" fmla="*/ 153 w 265"/>
                <a:gd name="T29" fmla="*/ 270 h 270"/>
                <a:gd name="T30" fmla="*/ 146 w 265"/>
                <a:gd name="T31" fmla="*/ 270 h 270"/>
                <a:gd name="T32" fmla="*/ 121 w 265"/>
                <a:gd name="T33" fmla="*/ 270 h 270"/>
                <a:gd name="T34" fmla="*/ 108 w 265"/>
                <a:gd name="T35" fmla="*/ 258 h 270"/>
                <a:gd name="T36" fmla="*/ 102 w 265"/>
                <a:gd name="T37" fmla="*/ 257 h 270"/>
                <a:gd name="T38" fmla="*/ 92 w 265"/>
                <a:gd name="T39" fmla="*/ 259 h 270"/>
                <a:gd name="T40" fmla="*/ 86 w 265"/>
                <a:gd name="T41" fmla="*/ 257 h 270"/>
                <a:gd name="T42" fmla="*/ 76 w 265"/>
                <a:gd name="T43" fmla="*/ 243 h 270"/>
                <a:gd name="T44" fmla="*/ 75 w 265"/>
                <a:gd name="T45" fmla="*/ 242 h 270"/>
                <a:gd name="T46" fmla="*/ 76 w 265"/>
                <a:gd name="T47" fmla="*/ 242 h 270"/>
                <a:gd name="T48" fmla="*/ 74 w 265"/>
                <a:gd name="T49" fmla="*/ 253 h 270"/>
                <a:gd name="T50" fmla="*/ 63 w 265"/>
                <a:gd name="T51" fmla="*/ 259 h 270"/>
                <a:gd name="T52" fmla="*/ 54 w 265"/>
                <a:gd name="T53" fmla="*/ 252 h 270"/>
                <a:gd name="T54" fmla="*/ 53 w 265"/>
                <a:gd name="T55" fmla="*/ 245 h 270"/>
                <a:gd name="T56" fmla="*/ 41 w 265"/>
                <a:gd name="T57" fmla="*/ 243 h 270"/>
                <a:gd name="T58" fmla="*/ 43 w 265"/>
                <a:gd name="T59" fmla="*/ 235 h 270"/>
                <a:gd name="T60" fmla="*/ 45 w 265"/>
                <a:gd name="T61" fmla="*/ 233 h 270"/>
                <a:gd name="T62" fmla="*/ 42 w 265"/>
                <a:gd name="T63" fmla="*/ 235 h 270"/>
                <a:gd name="T64" fmla="*/ 32 w 265"/>
                <a:gd name="T65" fmla="*/ 233 h 270"/>
                <a:gd name="T66" fmla="*/ 16 w 265"/>
                <a:gd name="T67" fmla="*/ 226 h 270"/>
                <a:gd name="T68" fmla="*/ 0 w 265"/>
                <a:gd name="T69" fmla="*/ 213 h 270"/>
                <a:gd name="T70" fmla="*/ 0 w 265"/>
                <a:gd name="T71" fmla="*/ 208 h 270"/>
                <a:gd name="T72" fmla="*/ 70 w 265"/>
                <a:gd name="T73" fmla="*/ 231 h 270"/>
                <a:gd name="T74" fmla="*/ 181 w 265"/>
                <a:gd name="T75" fmla="*/ 267 h 270"/>
                <a:gd name="T76" fmla="*/ 158 w 265"/>
                <a:gd name="T77" fmla="*/ 250 h 270"/>
                <a:gd name="T78" fmla="*/ 35 w 265"/>
                <a:gd name="T79" fmla="*/ 161 h 270"/>
                <a:gd name="T80" fmla="*/ 6 w 265"/>
                <a:gd name="T81" fmla="*/ 141 h 270"/>
                <a:gd name="T82" fmla="*/ 5 w 265"/>
                <a:gd name="T83" fmla="*/ 131 h 270"/>
                <a:gd name="T84" fmla="*/ 98 w 265"/>
                <a:gd name="T85" fmla="*/ 33 h 270"/>
                <a:gd name="T86" fmla="*/ 126 w 265"/>
                <a:gd name="T87" fmla="*/ 4 h 270"/>
                <a:gd name="T88" fmla="*/ 131 w 265"/>
                <a:gd name="T89" fmla="*/ 1 h 270"/>
                <a:gd name="T90" fmla="*/ 133 w 265"/>
                <a:gd name="T91" fmla="*/ 6 h 270"/>
                <a:gd name="T92" fmla="*/ 157 w 265"/>
                <a:gd name="T93" fmla="*/ 127 h 270"/>
                <a:gd name="T94" fmla="*/ 164 w 265"/>
                <a:gd name="T95" fmla="*/ 132 h 270"/>
                <a:gd name="T96" fmla="*/ 251 w 265"/>
                <a:gd name="T97" fmla="*/ 102 h 270"/>
                <a:gd name="T98" fmla="*/ 254 w 265"/>
                <a:gd name="T99" fmla="*/ 102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5" h="270">
                  <a:moveTo>
                    <a:pt x="254" y="102"/>
                  </a:moveTo>
                  <a:cubicBezTo>
                    <a:pt x="254" y="102"/>
                    <a:pt x="254" y="103"/>
                    <a:pt x="254" y="103"/>
                  </a:cubicBezTo>
                  <a:cubicBezTo>
                    <a:pt x="257" y="110"/>
                    <a:pt x="259" y="117"/>
                    <a:pt x="258" y="125"/>
                  </a:cubicBezTo>
                  <a:cubicBezTo>
                    <a:pt x="256" y="131"/>
                    <a:pt x="259" y="138"/>
                    <a:pt x="260" y="144"/>
                  </a:cubicBezTo>
                  <a:cubicBezTo>
                    <a:pt x="260" y="175"/>
                    <a:pt x="263" y="206"/>
                    <a:pt x="263" y="237"/>
                  </a:cubicBezTo>
                  <a:cubicBezTo>
                    <a:pt x="263" y="244"/>
                    <a:pt x="265" y="252"/>
                    <a:pt x="264" y="260"/>
                  </a:cubicBezTo>
                  <a:cubicBezTo>
                    <a:pt x="264" y="264"/>
                    <a:pt x="264" y="267"/>
                    <a:pt x="261" y="270"/>
                  </a:cubicBezTo>
                  <a:cubicBezTo>
                    <a:pt x="260" y="270"/>
                    <a:pt x="259" y="270"/>
                    <a:pt x="258" y="270"/>
                  </a:cubicBezTo>
                  <a:cubicBezTo>
                    <a:pt x="249" y="265"/>
                    <a:pt x="244" y="256"/>
                    <a:pt x="239" y="248"/>
                  </a:cubicBezTo>
                  <a:cubicBezTo>
                    <a:pt x="215" y="217"/>
                    <a:pt x="193" y="185"/>
                    <a:pt x="169" y="154"/>
                  </a:cubicBezTo>
                  <a:cubicBezTo>
                    <a:pt x="166" y="150"/>
                    <a:pt x="164" y="146"/>
                    <a:pt x="162" y="142"/>
                  </a:cubicBezTo>
                  <a:cubicBezTo>
                    <a:pt x="168" y="155"/>
                    <a:pt x="169" y="169"/>
                    <a:pt x="172" y="183"/>
                  </a:cubicBezTo>
                  <a:cubicBezTo>
                    <a:pt x="177" y="206"/>
                    <a:pt x="181" y="230"/>
                    <a:pt x="186" y="253"/>
                  </a:cubicBezTo>
                  <a:cubicBezTo>
                    <a:pt x="187" y="259"/>
                    <a:pt x="190" y="264"/>
                    <a:pt x="185" y="270"/>
                  </a:cubicBezTo>
                  <a:cubicBezTo>
                    <a:pt x="174" y="270"/>
                    <a:pt x="164" y="270"/>
                    <a:pt x="153" y="270"/>
                  </a:cubicBezTo>
                  <a:cubicBezTo>
                    <a:pt x="151" y="266"/>
                    <a:pt x="148" y="268"/>
                    <a:pt x="146" y="270"/>
                  </a:cubicBezTo>
                  <a:cubicBezTo>
                    <a:pt x="137" y="270"/>
                    <a:pt x="129" y="270"/>
                    <a:pt x="121" y="270"/>
                  </a:cubicBezTo>
                  <a:cubicBezTo>
                    <a:pt x="114" y="269"/>
                    <a:pt x="109" y="266"/>
                    <a:pt x="108" y="258"/>
                  </a:cubicBezTo>
                  <a:cubicBezTo>
                    <a:pt x="108" y="253"/>
                    <a:pt x="105" y="252"/>
                    <a:pt x="102" y="257"/>
                  </a:cubicBezTo>
                  <a:cubicBezTo>
                    <a:pt x="100" y="261"/>
                    <a:pt x="96" y="261"/>
                    <a:pt x="92" y="259"/>
                  </a:cubicBezTo>
                  <a:cubicBezTo>
                    <a:pt x="90" y="259"/>
                    <a:pt x="88" y="258"/>
                    <a:pt x="86" y="257"/>
                  </a:cubicBezTo>
                  <a:cubicBezTo>
                    <a:pt x="75" y="254"/>
                    <a:pt x="75" y="254"/>
                    <a:pt x="76" y="243"/>
                  </a:cubicBezTo>
                  <a:cubicBezTo>
                    <a:pt x="76" y="242"/>
                    <a:pt x="76" y="242"/>
                    <a:pt x="75" y="242"/>
                  </a:cubicBezTo>
                  <a:cubicBezTo>
                    <a:pt x="75" y="242"/>
                    <a:pt x="76" y="242"/>
                    <a:pt x="76" y="242"/>
                  </a:cubicBezTo>
                  <a:cubicBezTo>
                    <a:pt x="76" y="246"/>
                    <a:pt x="74" y="250"/>
                    <a:pt x="74" y="253"/>
                  </a:cubicBezTo>
                  <a:cubicBezTo>
                    <a:pt x="72" y="258"/>
                    <a:pt x="68" y="260"/>
                    <a:pt x="63" y="259"/>
                  </a:cubicBezTo>
                  <a:cubicBezTo>
                    <a:pt x="58" y="259"/>
                    <a:pt x="55" y="257"/>
                    <a:pt x="54" y="252"/>
                  </a:cubicBezTo>
                  <a:cubicBezTo>
                    <a:pt x="53" y="250"/>
                    <a:pt x="54" y="248"/>
                    <a:pt x="53" y="245"/>
                  </a:cubicBezTo>
                  <a:cubicBezTo>
                    <a:pt x="49" y="246"/>
                    <a:pt x="44" y="248"/>
                    <a:pt x="41" y="243"/>
                  </a:cubicBezTo>
                  <a:cubicBezTo>
                    <a:pt x="39" y="240"/>
                    <a:pt x="39" y="237"/>
                    <a:pt x="43" y="235"/>
                  </a:cubicBezTo>
                  <a:cubicBezTo>
                    <a:pt x="44" y="235"/>
                    <a:pt x="44" y="234"/>
                    <a:pt x="45" y="233"/>
                  </a:cubicBezTo>
                  <a:cubicBezTo>
                    <a:pt x="44" y="234"/>
                    <a:pt x="44" y="235"/>
                    <a:pt x="42" y="235"/>
                  </a:cubicBezTo>
                  <a:cubicBezTo>
                    <a:pt x="38" y="238"/>
                    <a:pt x="35" y="237"/>
                    <a:pt x="32" y="233"/>
                  </a:cubicBezTo>
                  <a:cubicBezTo>
                    <a:pt x="28" y="228"/>
                    <a:pt x="23" y="225"/>
                    <a:pt x="16" y="226"/>
                  </a:cubicBezTo>
                  <a:cubicBezTo>
                    <a:pt x="5" y="228"/>
                    <a:pt x="3" y="220"/>
                    <a:pt x="0" y="213"/>
                  </a:cubicBezTo>
                  <a:cubicBezTo>
                    <a:pt x="0" y="211"/>
                    <a:pt x="0" y="210"/>
                    <a:pt x="0" y="208"/>
                  </a:cubicBezTo>
                  <a:cubicBezTo>
                    <a:pt x="23" y="216"/>
                    <a:pt x="47" y="224"/>
                    <a:pt x="70" y="231"/>
                  </a:cubicBezTo>
                  <a:cubicBezTo>
                    <a:pt x="107" y="243"/>
                    <a:pt x="144" y="256"/>
                    <a:pt x="181" y="267"/>
                  </a:cubicBezTo>
                  <a:cubicBezTo>
                    <a:pt x="174" y="260"/>
                    <a:pt x="166" y="255"/>
                    <a:pt x="158" y="250"/>
                  </a:cubicBezTo>
                  <a:cubicBezTo>
                    <a:pt x="117" y="220"/>
                    <a:pt x="76" y="191"/>
                    <a:pt x="35" y="161"/>
                  </a:cubicBezTo>
                  <a:cubicBezTo>
                    <a:pt x="25" y="154"/>
                    <a:pt x="16" y="148"/>
                    <a:pt x="6" y="141"/>
                  </a:cubicBezTo>
                  <a:cubicBezTo>
                    <a:pt x="1" y="138"/>
                    <a:pt x="1" y="135"/>
                    <a:pt x="5" y="131"/>
                  </a:cubicBezTo>
                  <a:cubicBezTo>
                    <a:pt x="36" y="99"/>
                    <a:pt x="67" y="66"/>
                    <a:pt x="98" y="33"/>
                  </a:cubicBezTo>
                  <a:cubicBezTo>
                    <a:pt x="107" y="24"/>
                    <a:pt x="116" y="14"/>
                    <a:pt x="126" y="4"/>
                  </a:cubicBezTo>
                  <a:cubicBezTo>
                    <a:pt x="127" y="2"/>
                    <a:pt x="129" y="0"/>
                    <a:pt x="131" y="1"/>
                  </a:cubicBezTo>
                  <a:cubicBezTo>
                    <a:pt x="133" y="1"/>
                    <a:pt x="133" y="4"/>
                    <a:pt x="133" y="6"/>
                  </a:cubicBezTo>
                  <a:cubicBezTo>
                    <a:pt x="141" y="46"/>
                    <a:pt x="149" y="87"/>
                    <a:pt x="157" y="127"/>
                  </a:cubicBezTo>
                  <a:cubicBezTo>
                    <a:pt x="158" y="131"/>
                    <a:pt x="159" y="134"/>
                    <a:pt x="164" y="132"/>
                  </a:cubicBezTo>
                  <a:cubicBezTo>
                    <a:pt x="193" y="122"/>
                    <a:pt x="222" y="112"/>
                    <a:pt x="251" y="102"/>
                  </a:cubicBezTo>
                  <a:cubicBezTo>
                    <a:pt x="252" y="101"/>
                    <a:pt x="253" y="101"/>
                    <a:pt x="254" y="102"/>
                  </a:cubicBez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955675" y="6297613"/>
              <a:ext cx="368300" cy="557212"/>
            </a:xfrm>
            <a:custGeom>
              <a:avLst/>
              <a:gdLst>
                <a:gd name="T0" fmla="*/ 7 w 98"/>
                <a:gd name="T1" fmla="*/ 148 h 148"/>
                <a:gd name="T2" fmla="*/ 3 w 98"/>
                <a:gd name="T3" fmla="*/ 49 h 148"/>
                <a:gd name="T4" fmla="*/ 3 w 98"/>
                <a:gd name="T5" fmla="*/ 22 h 148"/>
                <a:gd name="T6" fmla="*/ 4 w 98"/>
                <a:gd name="T7" fmla="*/ 3 h 148"/>
                <a:gd name="T8" fmla="*/ 10 w 98"/>
                <a:gd name="T9" fmla="*/ 1 h 148"/>
                <a:gd name="T10" fmla="*/ 16 w 98"/>
                <a:gd name="T11" fmla="*/ 6 h 148"/>
                <a:gd name="T12" fmla="*/ 98 w 98"/>
                <a:gd name="T13" fmla="*/ 148 h 148"/>
                <a:gd name="T14" fmla="*/ 7 w 98"/>
                <a:gd name="T15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8" h="148">
                  <a:moveTo>
                    <a:pt x="7" y="148"/>
                  </a:moveTo>
                  <a:cubicBezTo>
                    <a:pt x="7" y="115"/>
                    <a:pt x="5" y="82"/>
                    <a:pt x="3" y="49"/>
                  </a:cubicBezTo>
                  <a:cubicBezTo>
                    <a:pt x="3" y="40"/>
                    <a:pt x="3" y="31"/>
                    <a:pt x="3" y="22"/>
                  </a:cubicBezTo>
                  <a:cubicBezTo>
                    <a:pt x="0" y="16"/>
                    <a:pt x="5" y="10"/>
                    <a:pt x="4" y="3"/>
                  </a:cubicBezTo>
                  <a:cubicBezTo>
                    <a:pt x="4" y="1"/>
                    <a:pt x="7" y="0"/>
                    <a:pt x="10" y="1"/>
                  </a:cubicBezTo>
                  <a:cubicBezTo>
                    <a:pt x="12" y="3"/>
                    <a:pt x="14" y="5"/>
                    <a:pt x="16" y="6"/>
                  </a:cubicBezTo>
                  <a:cubicBezTo>
                    <a:pt x="43" y="53"/>
                    <a:pt x="70" y="100"/>
                    <a:pt x="98" y="148"/>
                  </a:cubicBezTo>
                  <a:cubicBezTo>
                    <a:pt x="67" y="148"/>
                    <a:pt x="37" y="148"/>
                    <a:pt x="7" y="148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606425" y="6350000"/>
              <a:ext cx="363538" cy="504825"/>
            </a:xfrm>
            <a:custGeom>
              <a:avLst/>
              <a:gdLst>
                <a:gd name="T0" fmla="*/ 24 w 97"/>
                <a:gd name="T1" fmla="*/ 134 h 134"/>
                <a:gd name="T2" fmla="*/ 9 w 97"/>
                <a:gd name="T3" fmla="*/ 55 h 134"/>
                <a:gd name="T4" fmla="*/ 0 w 97"/>
                <a:gd name="T5" fmla="*/ 0 h 134"/>
                <a:gd name="T6" fmla="*/ 20 w 97"/>
                <a:gd name="T7" fmla="*/ 28 h 134"/>
                <a:gd name="T8" fmla="*/ 95 w 97"/>
                <a:gd name="T9" fmla="*/ 130 h 134"/>
                <a:gd name="T10" fmla="*/ 97 w 97"/>
                <a:gd name="T11" fmla="*/ 134 h 134"/>
                <a:gd name="T12" fmla="*/ 24 w 97"/>
                <a:gd name="T13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134">
                  <a:moveTo>
                    <a:pt x="24" y="134"/>
                  </a:moveTo>
                  <a:cubicBezTo>
                    <a:pt x="20" y="107"/>
                    <a:pt x="14" y="81"/>
                    <a:pt x="9" y="55"/>
                  </a:cubicBezTo>
                  <a:cubicBezTo>
                    <a:pt x="6" y="37"/>
                    <a:pt x="2" y="19"/>
                    <a:pt x="0" y="0"/>
                  </a:cubicBezTo>
                  <a:cubicBezTo>
                    <a:pt x="7" y="10"/>
                    <a:pt x="13" y="19"/>
                    <a:pt x="20" y="28"/>
                  </a:cubicBezTo>
                  <a:cubicBezTo>
                    <a:pt x="45" y="62"/>
                    <a:pt x="70" y="96"/>
                    <a:pt x="95" y="130"/>
                  </a:cubicBezTo>
                  <a:cubicBezTo>
                    <a:pt x="96" y="131"/>
                    <a:pt x="96" y="132"/>
                    <a:pt x="97" y="134"/>
                  </a:cubicBezTo>
                  <a:cubicBezTo>
                    <a:pt x="73" y="134"/>
                    <a:pt x="49" y="134"/>
                    <a:pt x="24" y="134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1328738" y="6515100"/>
              <a:ext cx="549275" cy="339725"/>
            </a:xfrm>
            <a:custGeom>
              <a:avLst/>
              <a:gdLst>
                <a:gd name="T0" fmla="*/ 0 w 146"/>
                <a:gd name="T1" fmla="*/ 90 h 90"/>
                <a:gd name="T2" fmla="*/ 59 w 146"/>
                <a:gd name="T3" fmla="*/ 53 h 90"/>
                <a:gd name="T4" fmla="*/ 138 w 146"/>
                <a:gd name="T5" fmla="*/ 4 h 90"/>
                <a:gd name="T6" fmla="*/ 145 w 146"/>
                <a:gd name="T7" fmla="*/ 0 h 90"/>
                <a:gd name="T8" fmla="*/ 146 w 146"/>
                <a:gd name="T9" fmla="*/ 2 h 90"/>
                <a:gd name="T10" fmla="*/ 126 w 146"/>
                <a:gd name="T11" fmla="*/ 40 h 90"/>
                <a:gd name="T12" fmla="*/ 103 w 146"/>
                <a:gd name="T13" fmla="*/ 80 h 90"/>
                <a:gd name="T14" fmla="*/ 94 w 146"/>
                <a:gd name="T15" fmla="*/ 90 h 90"/>
                <a:gd name="T16" fmla="*/ 0 w 146"/>
                <a:gd name="T17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6" h="90">
                  <a:moveTo>
                    <a:pt x="0" y="90"/>
                  </a:moveTo>
                  <a:cubicBezTo>
                    <a:pt x="19" y="77"/>
                    <a:pt x="39" y="65"/>
                    <a:pt x="59" y="53"/>
                  </a:cubicBezTo>
                  <a:cubicBezTo>
                    <a:pt x="85" y="37"/>
                    <a:pt x="112" y="21"/>
                    <a:pt x="138" y="4"/>
                  </a:cubicBezTo>
                  <a:cubicBezTo>
                    <a:pt x="141" y="3"/>
                    <a:pt x="143" y="1"/>
                    <a:pt x="145" y="0"/>
                  </a:cubicBezTo>
                  <a:cubicBezTo>
                    <a:pt x="146" y="0"/>
                    <a:pt x="146" y="1"/>
                    <a:pt x="146" y="2"/>
                  </a:cubicBezTo>
                  <a:cubicBezTo>
                    <a:pt x="143" y="17"/>
                    <a:pt x="133" y="28"/>
                    <a:pt x="126" y="40"/>
                  </a:cubicBezTo>
                  <a:cubicBezTo>
                    <a:pt x="119" y="54"/>
                    <a:pt x="111" y="67"/>
                    <a:pt x="103" y="80"/>
                  </a:cubicBezTo>
                  <a:cubicBezTo>
                    <a:pt x="101" y="84"/>
                    <a:pt x="98" y="88"/>
                    <a:pt x="94" y="90"/>
                  </a:cubicBezTo>
                  <a:cubicBezTo>
                    <a:pt x="62" y="90"/>
                    <a:pt x="31" y="90"/>
                    <a:pt x="0" y="90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1682750" y="6523038"/>
              <a:ext cx="304800" cy="331787"/>
            </a:xfrm>
            <a:custGeom>
              <a:avLst/>
              <a:gdLst>
                <a:gd name="T0" fmla="*/ 0 w 81"/>
                <a:gd name="T1" fmla="*/ 88 h 88"/>
                <a:gd name="T2" fmla="*/ 49 w 81"/>
                <a:gd name="T3" fmla="*/ 3 h 88"/>
                <a:gd name="T4" fmla="*/ 52 w 81"/>
                <a:gd name="T5" fmla="*/ 0 h 88"/>
                <a:gd name="T6" fmla="*/ 79 w 81"/>
                <a:gd name="T7" fmla="*/ 82 h 88"/>
                <a:gd name="T8" fmla="*/ 80 w 81"/>
                <a:gd name="T9" fmla="*/ 88 h 88"/>
                <a:gd name="T10" fmla="*/ 0 w 81"/>
                <a:gd name="T11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88">
                  <a:moveTo>
                    <a:pt x="0" y="88"/>
                  </a:moveTo>
                  <a:cubicBezTo>
                    <a:pt x="16" y="60"/>
                    <a:pt x="32" y="31"/>
                    <a:pt x="49" y="3"/>
                  </a:cubicBezTo>
                  <a:cubicBezTo>
                    <a:pt x="49" y="2"/>
                    <a:pt x="51" y="1"/>
                    <a:pt x="52" y="0"/>
                  </a:cubicBezTo>
                  <a:cubicBezTo>
                    <a:pt x="61" y="27"/>
                    <a:pt x="70" y="55"/>
                    <a:pt x="79" y="82"/>
                  </a:cubicBezTo>
                  <a:cubicBezTo>
                    <a:pt x="80" y="84"/>
                    <a:pt x="81" y="86"/>
                    <a:pt x="80" y="88"/>
                  </a:cubicBezTo>
                  <a:cubicBezTo>
                    <a:pt x="53" y="88"/>
                    <a:pt x="26" y="88"/>
                    <a:pt x="0" y="88"/>
                  </a:cubicBez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-4763" y="6638925"/>
              <a:ext cx="460375" cy="215900"/>
            </a:xfrm>
            <a:custGeom>
              <a:avLst/>
              <a:gdLst>
                <a:gd name="T0" fmla="*/ 45 w 122"/>
                <a:gd name="T1" fmla="*/ 22 h 57"/>
                <a:gd name="T2" fmla="*/ 45 w 122"/>
                <a:gd name="T3" fmla="*/ 30 h 57"/>
                <a:gd name="T4" fmla="*/ 52 w 122"/>
                <a:gd name="T5" fmla="*/ 27 h 57"/>
                <a:gd name="T6" fmla="*/ 58 w 122"/>
                <a:gd name="T7" fmla="*/ 25 h 57"/>
                <a:gd name="T8" fmla="*/ 60 w 122"/>
                <a:gd name="T9" fmla="*/ 29 h 57"/>
                <a:gd name="T10" fmla="*/ 58 w 122"/>
                <a:gd name="T11" fmla="*/ 38 h 57"/>
                <a:gd name="T12" fmla="*/ 64 w 122"/>
                <a:gd name="T13" fmla="*/ 43 h 57"/>
                <a:gd name="T14" fmla="*/ 72 w 122"/>
                <a:gd name="T15" fmla="*/ 39 h 57"/>
                <a:gd name="T16" fmla="*/ 75 w 122"/>
                <a:gd name="T17" fmla="*/ 27 h 57"/>
                <a:gd name="T18" fmla="*/ 75 w 122"/>
                <a:gd name="T19" fmla="*/ 27 h 57"/>
                <a:gd name="T20" fmla="*/ 79 w 122"/>
                <a:gd name="T21" fmla="*/ 34 h 57"/>
                <a:gd name="T22" fmla="*/ 84 w 122"/>
                <a:gd name="T23" fmla="*/ 40 h 57"/>
                <a:gd name="T24" fmla="*/ 93 w 122"/>
                <a:gd name="T25" fmla="*/ 43 h 57"/>
                <a:gd name="T26" fmla="*/ 101 w 122"/>
                <a:gd name="T27" fmla="*/ 39 h 57"/>
                <a:gd name="T28" fmla="*/ 107 w 122"/>
                <a:gd name="T29" fmla="*/ 36 h 57"/>
                <a:gd name="T30" fmla="*/ 113 w 122"/>
                <a:gd name="T31" fmla="*/ 42 h 57"/>
                <a:gd name="T32" fmla="*/ 122 w 122"/>
                <a:gd name="T33" fmla="*/ 57 h 57"/>
                <a:gd name="T34" fmla="*/ 6 w 122"/>
                <a:gd name="T35" fmla="*/ 57 h 57"/>
                <a:gd name="T36" fmla="*/ 1 w 122"/>
                <a:gd name="T37" fmla="*/ 51 h 57"/>
                <a:gd name="T38" fmla="*/ 1 w 122"/>
                <a:gd name="T39" fmla="*/ 0 h 57"/>
                <a:gd name="T40" fmla="*/ 24 w 122"/>
                <a:gd name="T41" fmla="*/ 9 h 57"/>
                <a:gd name="T42" fmla="*/ 35 w 122"/>
                <a:gd name="T43" fmla="*/ 16 h 57"/>
                <a:gd name="T44" fmla="*/ 45 w 122"/>
                <a:gd name="T45" fmla="*/ 2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2" h="57">
                  <a:moveTo>
                    <a:pt x="45" y="22"/>
                  </a:moveTo>
                  <a:cubicBezTo>
                    <a:pt x="43" y="25"/>
                    <a:pt x="42" y="28"/>
                    <a:pt x="45" y="30"/>
                  </a:cubicBezTo>
                  <a:cubicBezTo>
                    <a:pt x="49" y="33"/>
                    <a:pt x="50" y="28"/>
                    <a:pt x="52" y="27"/>
                  </a:cubicBezTo>
                  <a:cubicBezTo>
                    <a:pt x="53" y="26"/>
                    <a:pt x="56" y="26"/>
                    <a:pt x="58" y="25"/>
                  </a:cubicBezTo>
                  <a:cubicBezTo>
                    <a:pt x="61" y="25"/>
                    <a:pt x="62" y="26"/>
                    <a:pt x="60" y="29"/>
                  </a:cubicBezTo>
                  <a:cubicBezTo>
                    <a:pt x="58" y="31"/>
                    <a:pt x="57" y="34"/>
                    <a:pt x="58" y="38"/>
                  </a:cubicBezTo>
                  <a:cubicBezTo>
                    <a:pt x="58" y="41"/>
                    <a:pt x="61" y="43"/>
                    <a:pt x="64" y="43"/>
                  </a:cubicBezTo>
                  <a:cubicBezTo>
                    <a:pt x="68" y="44"/>
                    <a:pt x="71" y="43"/>
                    <a:pt x="72" y="39"/>
                  </a:cubicBezTo>
                  <a:cubicBezTo>
                    <a:pt x="73" y="35"/>
                    <a:pt x="74" y="31"/>
                    <a:pt x="75" y="27"/>
                  </a:cubicBezTo>
                  <a:cubicBezTo>
                    <a:pt x="75" y="27"/>
                    <a:pt x="75" y="27"/>
                    <a:pt x="75" y="27"/>
                  </a:cubicBezTo>
                  <a:cubicBezTo>
                    <a:pt x="79" y="28"/>
                    <a:pt x="87" y="26"/>
                    <a:pt x="79" y="34"/>
                  </a:cubicBezTo>
                  <a:cubicBezTo>
                    <a:pt x="77" y="37"/>
                    <a:pt x="80" y="40"/>
                    <a:pt x="84" y="40"/>
                  </a:cubicBezTo>
                  <a:cubicBezTo>
                    <a:pt x="87" y="41"/>
                    <a:pt x="90" y="41"/>
                    <a:pt x="93" y="43"/>
                  </a:cubicBezTo>
                  <a:cubicBezTo>
                    <a:pt x="97" y="45"/>
                    <a:pt x="101" y="47"/>
                    <a:pt x="101" y="39"/>
                  </a:cubicBezTo>
                  <a:cubicBezTo>
                    <a:pt x="101" y="36"/>
                    <a:pt x="105" y="35"/>
                    <a:pt x="107" y="36"/>
                  </a:cubicBezTo>
                  <a:cubicBezTo>
                    <a:pt x="111" y="36"/>
                    <a:pt x="113" y="39"/>
                    <a:pt x="113" y="42"/>
                  </a:cubicBezTo>
                  <a:cubicBezTo>
                    <a:pt x="113" y="49"/>
                    <a:pt x="114" y="55"/>
                    <a:pt x="122" y="57"/>
                  </a:cubicBezTo>
                  <a:cubicBezTo>
                    <a:pt x="83" y="57"/>
                    <a:pt x="45" y="57"/>
                    <a:pt x="6" y="57"/>
                  </a:cubicBezTo>
                  <a:cubicBezTo>
                    <a:pt x="2" y="57"/>
                    <a:pt x="0" y="56"/>
                    <a:pt x="1" y="51"/>
                  </a:cubicBezTo>
                  <a:cubicBezTo>
                    <a:pt x="1" y="34"/>
                    <a:pt x="1" y="17"/>
                    <a:pt x="1" y="0"/>
                  </a:cubicBezTo>
                  <a:cubicBezTo>
                    <a:pt x="7" y="7"/>
                    <a:pt x="14" y="12"/>
                    <a:pt x="24" y="9"/>
                  </a:cubicBezTo>
                  <a:cubicBezTo>
                    <a:pt x="27" y="9"/>
                    <a:pt x="33" y="12"/>
                    <a:pt x="35" y="16"/>
                  </a:cubicBezTo>
                  <a:cubicBezTo>
                    <a:pt x="37" y="21"/>
                    <a:pt x="40" y="22"/>
                    <a:pt x="45" y="22"/>
                  </a:cubicBez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0" y="4594225"/>
              <a:ext cx="217488" cy="252412"/>
            </a:xfrm>
            <a:custGeom>
              <a:avLst/>
              <a:gdLst>
                <a:gd name="T0" fmla="*/ 58 w 58"/>
                <a:gd name="T1" fmla="*/ 31 h 67"/>
                <a:gd name="T2" fmla="*/ 0 w 58"/>
                <a:gd name="T3" fmla="*/ 67 h 67"/>
                <a:gd name="T4" fmla="*/ 0 w 58"/>
                <a:gd name="T5" fmla="*/ 16 h 67"/>
                <a:gd name="T6" fmla="*/ 9 w 58"/>
                <a:gd name="T7" fmla="*/ 3 h 67"/>
                <a:gd name="T8" fmla="*/ 16 w 58"/>
                <a:gd name="T9" fmla="*/ 1 h 67"/>
                <a:gd name="T10" fmla="*/ 58 w 58"/>
                <a:gd name="T11" fmla="*/ 3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67">
                  <a:moveTo>
                    <a:pt x="58" y="31"/>
                  </a:moveTo>
                  <a:cubicBezTo>
                    <a:pt x="39" y="43"/>
                    <a:pt x="19" y="55"/>
                    <a:pt x="0" y="67"/>
                  </a:cubicBezTo>
                  <a:cubicBezTo>
                    <a:pt x="0" y="50"/>
                    <a:pt x="0" y="33"/>
                    <a:pt x="0" y="16"/>
                  </a:cubicBezTo>
                  <a:cubicBezTo>
                    <a:pt x="1" y="10"/>
                    <a:pt x="6" y="7"/>
                    <a:pt x="9" y="3"/>
                  </a:cubicBezTo>
                  <a:cubicBezTo>
                    <a:pt x="11" y="1"/>
                    <a:pt x="13" y="0"/>
                    <a:pt x="16" y="1"/>
                  </a:cubicBezTo>
                  <a:cubicBezTo>
                    <a:pt x="31" y="10"/>
                    <a:pt x="44" y="21"/>
                    <a:pt x="58" y="31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0" y="4549775"/>
              <a:ext cx="60325" cy="104775"/>
            </a:xfrm>
            <a:custGeom>
              <a:avLst/>
              <a:gdLst>
                <a:gd name="T0" fmla="*/ 16 w 16"/>
                <a:gd name="T1" fmla="*/ 13 h 28"/>
                <a:gd name="T2" fmla="*/ 0 w 16"/>
                <a:gd name="T3" fmla="*/ 28 h 28"/>
                <a:gd name="T4" fmla="*/ 0 w 16"/>
                <a:gd name="T5" fmla="*/ 0 h 28"/>
                <a:gd name="T6" fmla="*/ 16 w 16"/>
                <a:gd name="T7" fmla="*/ 1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28">
                  <a:moveTo>
                    <a:pt x="16" y="13"/>
                  </a:moveTo>
                  <a:cubicBezTo>
                    <a:pt x="11" y="18"/>
                    <a:pt x="6" y="24"/>
                    <a:pt x="0" y="28"/>
                  </a:cubicBezTo>
                  <a:cubicBezTo>
                    <a:pt x="0" y="18"/>
                    <a:pt x="0" y="9"/>
                    <a:pt x="0" y="0"/>
                  </a:cubicBezTo>
                  <a:cubicBezTo>
                    <a:pt x="5" y="4"/>
                    <a:pt x="11" y="8"/>
                    <a:pt x="16" y="13"/>
                  </a:cubicBez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1117600" y="4967288"/>
              <a:ext cx="1090613" cy="1319212"/>
            </a:xfrm>
            <a:custGeom>
              <a:avLst/>
              <a:gdLst>
                <a:gd name="T0" fmla="*/ 145 w 290"/>
                <a:gd name="T1" fmla="*/ 63 h 350"/>
                <a:gd name="T2" fmla="*/ 143 w 290"/>
                <a:gd name="T3" fmla="*/ 80 h 350"/>
                <a:gd name="T4" fmla="*/ 148 w 290"/>
                <a:gd name="T5" fmla="*/ 87 h 350"/>
                <a:gd name="T6" fmla="*/ 146 w 290"/>
                <a:gd name="T7" fmla="*/ 70 h 350"/>
                <a:gd name="T8" fmla="*/ 158 w 290"/>
                <a:gd name="T9" fmla="*/ 78 h 350"/>
                <a:gd name="T10" fmla="*/ 202 w 290"/>
                <a:gd name="T11" fmla="*/ 21 h 350"/>
                <a:gd name="T12" fmla="*/ 173 w 290"/>
                <a:gd name="T13" fmla="*/ 84 h 350"/>
                <a:gd name="T14" fmla="*/ 205 w 290"/>
                <a:gd name="T15" fmla="*/ 67 h 350"/>
                <a:gd name="T16" fmla="*/ 186 w 290"/>
                <a:gd name="T17" fmla="*/ 97 h 350"/>
                <a:gd name="T18" fmla="*/ 242 w 290"/>
                <a:gd name="T19" fmla="*/ 56 h 350"/>
                <a:gd name="T20" fmla="*/ 196 w 290"/>
                <a:gd name="T21" fmla="*/ 109 h 350"/>
                <a:gd name="T22" fmla="*/ 261 w 290"/>
                <a:gd name="T23" fmla="*/ 78 h 350"/>
                <a:gd name="T24" fmla="*/ 205 w 290"/>
                <a:gd name="T25" fmla="*/ 124 h 350"/>
                <a:gd name="T26" fmla="*/ 211 w 290"/>
                <a:gd name="T27" fmla="*/ 137 h 350"/>
                <a:gd name="T28" fmla="*/ 282 w 290"/>
                <a:gd name="T29" fmla="*/ 126 h 350"/>
                <a:gd name="T30" fmla="*/ 215 w 290"/>
                <a:gd name="T31" fmla="*/ 152 h 350"/>
                <a:gd name="T32" fmla="*/ 290 w 290"/>
                <a:gd name="T33" fmla="*/ 152 h 350"/>
                <a:gd name="T34" fmla="*/ 218 w 290"/>
                <a:gd name="T35" fmla="*/ 168 h 350"/>
                <a:gd name="T36" fmla="*/ 285 w 290"/>
                <a:gd name="T37" fmla="*/ 179 h 350"/>
                <a:gd name="T38" fmla="*/ 217 w 290"/>
                <a:gd name="T39" fmla="*/ 184 h 350"/>
                <a:gd name="T40" fmla="*/ 285 w 290"/>
                <a:gd name="T41" fmla="*/ 206 h 350"/>
                <a:gd name="T42" fmla="*/ 213 w 290"/>
                <a:gd name="T43" fmla="*/ 200 h 350"/>
                <a:gd name="T44" fmla="*/ 280 w 290"/>
                <a:gd name="T45" fmla="*/ 235 h 350"/>
                <a:gd name="T46" fmla="*/ 208 w 290"/>
                <a:gd name="T47" fmla="*/ 218 h 350"/>
                <a:gd name="T48" fmla="*/ 271 w 290"/>
                <a:gd name="T49" fmla="*/ 260 h 350"/>
                <a:gd name="T50" fmla="*/ 200 w 290"/>
                <a:gd name="T51" fmla="*/ 231 h 350"/>
                <a:gd name="T52" fmla="*/ 254 w 290"/>
                <a:gd name="T53" fmla="*/ 282 h 350"/>
                <a:gd name="T54" fmla="*/ 191 w 290"/>
                <a:gd name="T55" fmla="*/ 244 h 350"/>
                <a:gd name="T56" fmla="*/ 234 w 290"/>
                <a:gd name="T57" fmla="*/ 301 h 350"/>
                <a:gd name="T58" fmla="*/ 178 w 290"/>
                <a:gd name="T59" fmla="*/ 254 h 350"/>
                <a:gd name="T60" fmla="*/ 213 w 290"/>
                <a:gd name="T61" fmla="*/ 319 h 350"/>
                <a:gd name="T62" fmla="*/ 191 w 290"/>
                <a:gd name="T63" fmla="*/ 330 h 350"/>
                <a:gd name="T64" fmla="*/ 153 w 290"/>
                <a:gd name="T65" fmla="*/ 271 h 350"/>
                <a:gd name="T66" fmla="*/ 167 w 290"/>
                <a:gd name="T67" fmla="*/ 342 h 350"/>
                <a:gd name="T68" fmla="*/ 137 w 290"/>
                <a:gd name="T69" fmla="*/ 274 h 350"/>
                <a:gd name="T70" fmla="*/ 132 w 290"/>
                <a:gd name="T71" fmla="*/ 322 h 350"/>
                <a:gd name="T72" fmla="*/ 121 w 290"/>
                <a:gd name="T73" fmla="*/ 282 h 350"/>
                <a:gd name="T74" fmla="*/ 124 w 290"/>
                <a:gd name="T75" fmla="*/ 266 h 350"/>
                <a:gd name="T76" fmla="*/ 133 w 290"/>
                <a:gd name="T77" fmla="*/ 256 h 350"/>
                <a:gd name="T78" fmla="*/ 139 w 290"/>
                <a:gd name="T79" fmla="*/ 215 h 350"/>
                <a:gd name="T80" fmla="*/ 170 w 290"/>
                <a:gd name="T81" fmla="*/ 200 h 350"/>
                <a:gd name="T82" fmla="*/ 169 w 290"/>
                <a:gd name="T83" fmla="*/ 169 h 350"/>
                <a:gd name="T84" fmla="*/ 141 w 290"/>
                <a:gd name="T85" fmla="*/ 185 h 350"/>
                <a:gd name="T86" fmla="*/ 140 w 290"/>
                <a:gd name="T87" fmla="*/ 165 h 350"/>
                <a:gd name="T88" fmla="*/ 176 w 290"/>
                <a:gd name="T89" fmla="*/ 145 h 350"/>
                <a:gd name="T90" fmla="*/ 169 w 290"/>
                <a:gd name="T91" fmla="*/ 108 h 350"/>
                <a:gd name="T92" fmla="*/ 119 w 290"/>
                <a:gd name="T93" fmla="*/ 112 h 350"/>
                <a:gd name="T94" fmla="*/ 106 w 290"/>
                <a:gd name="T95" fmla="*/ 146 h 350"/>
                <a:gd name="T96" fmla="*/ 63 w 290"/>
                <a:gd name="T97" fmla="*/ 158 h 350"/>
                <a:gd name="T98" fmla="*/ 55 w 290"/>
                <a:gd name="T99" fmla="*/ 156 h 350"/>
                <a:gd name="T100" fmla="*/ 40 w 290"/>
                <a:gd name="T101" fmla="*/ 140 h 350"/>
                <a:gd name="T102" fmla="*/ 51 w 290"/>
                <a:gd name="T103" fmla="*/ 114 h 350"/>
                <a:gd name="T104" fmla="*/ 40 w 290"/>
                <a:gd name="T105" fmla="*/ 99 h 350"/>
                <a:gd name="T106" fmla="*/ 10 w 290"/>
                <a:gd name="T107" fmla="*/ 54 h 350"/>
                <a:gd name="T108" fmla="*/ 53 w 290"/>
                <a:gd name="T109" fmla="*/ 88 h 350"/>
                <a:gd name="T110" fmla="*/ 23 w 290"/>
                <a:gd name="T111" fmla="*/ 21 h 350"/>
                <a:gd name="T112" fmla="*/ 67 w 290"/>
                <a:gd name="T113" fmla="*/ 78 h 350"/>
                <a:gd name="T114" fmla="*/ 48 w 290"/>
                <a:gd name="T115" fmla="*/ 10 h 350"/>
                <a:gd name="T116" fmla="*/ 82 w 290"/>
                <a:gd name="T117" fmla="*/ 74 h 350"/>
                <a:gd name="T118" fmla="*/ 76 w 290"/>
                <a:gd name="T119" fmla="*/ 10 h 350"/>
                <a:gd name="T120" fmla="*/ 92 w 290"/>
                <a:gd name="T121" fmla="*/ 55 h 350"/>
                <a:gd name="T122" fmla="*/ 82 w 290"/>
                <a:gd name="T123" fmla="*/ 110 h 350"/>
                <a:gd name="T124" fmla="*/ 143 w 290"/>
                <a:gd name="T125" fmla="*/ 22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90" h="350">
                  <a:moveTo>
                    <a:pt x="151" y="19"/>
                  </a:moveTo>
                  <a:cubicBezTo>
                    <a:pt x="149" y="34"/>
                    <a:pt x="147" y="48"/>
                    <a:pt x="145" y="63"/>
                  </a:cubicBezTo>
                  <a:cubicBezTo>
                    <a:pt x="144" y="66"/>
                    <a:pt x="144" y="68"/>
                    <a:pt x="146" y="70"/>
                  </a:cubicBezTo>
                  <a:cubicBezTo>
                    <a:pt x="147" y="74"/>
                    <a:pt x="146" y="77"/>
                    <a:pt x="143" y="80"/>
                  </a:cubicBezTo>
                  <a:cubicBezTo>
                    <a:pt x="139" y="83"/>
                    <a:pt x="142" y="85"/>
                    <a:pt x="144" y="87"/>
                  </a:cubicBezTo>
                  <a:cubicBezTo>
                    <a:pt x="145" y="89"/>
                    <a:pt x="147" y="89"/>
                    <a:pt x="148" y="87"/>
                  </a:cubicBezTo>
                  <a:cubicBezTo>
                    <a:pt x="150" y="85"/>
                    <a:pt x="152" y="83"/>
                    <a:pt x="149" y="80"/>
                  </a:cubicBezTo>
                  <a:cubicBezTo>
                    <a:pt x="147" y="77"/>
                    <a:pt x="145" y="74"/>
                    <a:pt x="146" y="70"/>
                  </a:cubicBezTo>
                  <a:cubicBezTo>
                    <a:pt x="158" y="50"/>
                    <a:pt x="167" y="28"/>
                    <a:pt x="180" y="8"/>
                  </a:cubicBezTo>
                  <a:cubicBezTo>
                    <a:pt x="173" y="31"/>
                    <a:pt x="166" y="55"/>
                    <a:pt x="158" y="78"/>
                  </a:cubicBezTo>
                  <a:cubicBezTo>
                    <a:pt x="159" y="78"/>
                    <a:pt x="160" y="79"/>
                    <a:pt x="160" y="79"/>
                  </a:cubicBezTo>
                  <a:cubicBezTo>
                    <a:pt x="174" y="60"/>
                    <a:pt x="188" y="41"/>
                    <a:pt x="202" y="21"/>
                  </a:cubicBezTo>
                  <a:cubicBezTo>
                    <a:pt x="202" y="22"/>
                    <a:pt x="203" y="22"/>
                    <a:pt x="204" y="22"/>
                  </a:cubicBezTo>
                  <a:cubicBezTo>
                    <a:pt x="193" y="44"/>
                    <a:pt x="182" y="66"/>
                    <a:pt x="173" y="84"/>
                  </a:cubicBezTo>
                  <a:cubicBezTo>
                    <a:pt x="190" y="70"/>
                    <a:pt x="208" y="53"/>
                    <a:pt x="225" y="38"/>
                  </a:cubicBezTo>
                  <a:cubicBezTo>
                    <a:pt x="219" y="47"/>
                    <a:pt x="212" y="57"/>
                    <a:pt x="205" y="67"/>
                  </a:cubicBezTo>
                  <a:cubicBezTo>
                    <a:pt x="199" y="76"/>
                    <a:pt x="193" y="85"/>
                    <a:pt x="187" y="94"/>
                  </a:cubicBezTo>
                  <a:cubicBezTo>
                    <a:pt x="186" y="95"/>
                    <a:pt x="184" y="96"/>
                    <a:pt x="186" y="97"/>
                  </a:cubicBezTo>
                  <a:cubicBezTo>
                    <a:pt x="187" y="99"/>
                    <a:pt x="189" y="97"/>
                    <a:pt x="190" y="96"/>
                  </a:cubicBezTo>
                  <a:cubicBezTo>
                    <a:pt x="207" y="83"/>
                    <a:pt x="224" y="69"/>
                    <a:pt x="242" y="56"/>
                  </a:cubicBezTo>
                  <a:cubicBezTo>
                    <a:pt x="243" y="55"/>
                    <a:pt x="245" y="54"/>
                    <a:pt x="246" y="54"/>
                  </a:cubicBezTo>
                  <a:cubicBezTo>
                    <a:pt x="230" y="73"/>
                    <a:pt x="213" y="91"/>
                    <a:pt x="196" y="109"/>
                  </a:cubicBezTo>
                  <a:cubicBezTo>
                    <a:pt x="218" y="100"/>
                    <a:pt x="239" y="87"/>
                    <a:pt x="260" y="76"/>
                  </a:cubicBezTo>
                  <a:cubicBezTo>
                    <a:pt x="261" y="77"/>
                    <a:pt x="261" y="77"/>
                    <a:pt x="261" y="78"/>
                  </a:cubicBezTo>
                  <a:cubicBezTo>
                    <a:pt x="242" y="93"/>
                    <a:pt x="223" y="108"/>
                    <a:pt x="204" y="122"/>
                  </a:cubicBezTo>
                  <a:cubicBezTo>
                    <a:pt x="204" y="123"/>
                    <a:pt x="205" y="123"/>
                    <a:pt x="205" y="124"/>
                  </a:cubicBezTo>
                  <a:cubicBezTo>
                    <a:pt x="228" y="118"/>
                    <a:pt x="249" y="107"/>
                    <a:pt x="272" y="102"/>
                  </a:cubicBezTo>
                  <a:cubicBezTo>
                    <a:pt x="253" y="115"/>
                    <a:pt x="231" y="125"/>
                    <a:pt x="211" y="137"/>
                  </a:cubicBezTo>
                  <a:cubicBezTo>
                    <a:pt x="211" y="137"/>
                    <a:pt x="211" y="138"/>
                    <a:pt x="212" y="139"/>
                  </a:cubicBezTo>
                  <a:cubicBezTo>
                    <a:pt x="235" y="134"/>
                    <a:pt x="259" y="130"/>
                    <a:pt x="282" y="126"/>
                  </a:cubicBezTo>
                  <a:cubicBezTo>
                    <a:pt x="282" y="126"/>
                    <a:pt x="283" y="127"/>
                    <a:pt x="283" y="128"/>
                  </a:cubicBezTo>
                  <a:cubicBezTo>
                    <a:pt x="260" y="136"/>
                    <a:pt x="238" y="144"/>
                    <a:pt x="215" y="152"/>
                  </a:cubicBezTo>
                  <a:cubicBezTo>
                    <a:pt x="215" y="153"/>
                    <a:pt x="215" y="154"/>
                    <a:pt x="216" y="154"/>
                  </a:cubicBezTo>
                  <a:cubicBezTo>
                    <a:pt x="240" y="155"/>
                    <a:pt x="265" y="151"/>
                    <a:pt x="290" y="152"/>
                  </a:cubicBezTo>
                  <a:cubicBezTo>
                    <a:pt x="290" y="152"/>
                    <a:pt x="290" y="153"/>
                    <a:pt x="290" y="154"/>
                  </a:cubicBezTo>
                  <a:cubicBezTo>
                    <a:pt x="266" y="158"/>
                    <a:pt x="242" y="163"/>
                    <a:pt x="218" y="168"/>
                  </a:cubicBezTo>
                  <a:cubicBezTo>
                    <a:pt x="218" y="169"/>
                    <a:pt x="218" y="169"/>
                    <a:pt x="218" y="170"/>
                  </a:cubicBezTo>
                  <a:cubicBezTo>
                    <a:pt x="240" y="173"/>
                    <a:pt x="263" y="176"/>
                    <a:pt x="285" y="179"/>
                  </a:cubicBezTo>
                  <a:cubicBezTo>
                    <a:pt x="285" y="179"/>
                    <a:pt x="285" y="180"/>
                    <a:pt x="285" y="181"/>
                  </a:cubicBezTo>
                  <a:cubicBezTo>
                    <a:pt x="262" y="183"/>
                    <a:pt x="240" y="183"/>
                    <a:pt x="217" y="184"/>
                  </a:cubicBezTo>
                  <a:cubicBezTo>
                    <a:pt x="217" y="185"/>
                    <a:pt x="217" y="186"/>
                    <a:pt x="217" y="186"/>
                  </a:cubicBezTo>
                  <a:cubicBezTo>
                    <a:pt x="240" y="193"/>
                    <a:pt x="262" y="199"/>
                    <a:pt x="285" y="206"/>
                  </a:cubicBezTo>
                  <a:cubicBezTo>
                    <a:pt x="285" y="207"/>
                    <a:pt x="285" y="207"/>
                    <a:pt x="285" y="208"/>
                  </a:cubicBezTo>
                  <a:cubicBezTo>
                    <a:pt x="261" y="205"/>
                    <a:pt x="237" y="203"/>
                    <a:pt x="213" y="200"/>
                  </a:cubicBezTo>
                  <a:cubicBezTo>
                    <a:pt x="235" y="213"/>
                    <a:pt x="258" y="222"/>
                    <a:pt x="281" y="233"/>
                  </a:cubicBezTo>
                  <a:cubicBezTo>
                    <a:pt x="281" y="233"/>
                    <a:pt x="281" y="234"/>
                    <a:pt x="280" y="235"/>
                  </a:cubicBezTo>
                  <a:cubicBezTo>
                    <a:pt x="256" y="228"/>
                    <a:pt x="233" y="222"/>
                    <a:pt x="209" y="215"/>
                  </a:cubicBezTo>
                  <a:cubicBezTo>
                    <a:pt x="208" y="216"/>
                    <a:pt x="208" y="217"/>
                    <a:pt x="208" y="218"/>
                  </a:cubicBezTo>
                  <a:cubicBezTo>
                    <a:pt x="229" y="231"/>
                    <a:pt x="250" y="245"/>
                    <a:pt x="271" y="259"/>
                  </a:cubicBezTo>
                  <a:cubicBezTo>
                    <a:pt x="271" y="259"/>
                    <a:pt x="271" y="260"/>
                    <a:pt x="271" y="260"/>
                  </a:cubicBezTo>
                  <a:cubicBezTo>
                    <a:pt x="247" y="250"/>
                    <a:pt x="224" y="240"/>
                    <a:pt x="201" y="229"/>
                  </a:cubicBezTo>
                  <a:cubicBezTo>
                    <a:pt x="201" y="230"/>
                    <a:pt x="200" y="231"/>
                    <a:pt x="200" y="231"/>
                  </a:cubicBezTo>
                  <a:cubicBezTo>
                    <a:pt x="218" y="248"/>
                    <a:pt x="237" y="264"/>
                    <a:pt x="255" y="281"/>
                  </a:cubicBezTo>
                  <a:cubicBezTo>
                    <a:pt x="255" y="282"/>
                    <a:pt x="254" y="282"/>
                    <a:pt x="254" y="282"/>
                  </a:cubicBezTo>
                  <a:cubicBezTo>
                    <a:pt x="234" y="269"/>
                    <a:pt x="213" y="256"/>
                    <a:pt x="192" y="243"/>
                  </a:cubicBezTo>
                  <a:cubicBezTo>
                    <a:pt x="192" y="243"/>
                    <a:pt x="191" y="244"/>
                    <a:pt x="191" y="244"/>
                  </a:cubicBezTo>
                  <a:cubicBezTo>
                    <a:pt x="204" y="264"/>
                    <a:pt x="221" y="281"/>
                    <a:pt x="235" y="300"/>
                  </a:cubicBezTo>
                  <a:cubicBezTo>
                    <a:pt x="235" y="300"/>
                    <a:pt x="234" y="301"/>
                    <a:pt x="234" y="301"/>
                  </a:cubicBezTo>
                  <a:cubicBezTo>
                    <a:pt x="216" y="285"/>
                    <a:pt x="198" y="269"/>
                    <a:pt x="179" y="253"/>
                  </a:cubicBezTo>
                  <a:cubicBezTo>
                    <a:pt x="179" y="253"/>
                    <a:pt x="178" y="254"/>
                    <a:pt x="178" y="254"/>
                  </a:cubicBezTo>
                  <a:cubicBezTo>
                    <a:pt x="190" y="275"/>
                    <a:pt x="203" y="296"/>
                    <a:pt x="215" y="317"/>
                  </a:cubicBezTo>
                  <a:cubicBezTo>
                    <a:pt x="215" y="318"/>
                    <a:pt x="214" y="318"/>
                    <a:pt x="213" y="319"/>
                  </a:cubicBezTo>
                  <a:cubicBezTo>
                    <a:pt x="197" y="301"/>
                    <a:pt x="184" y="281"/>
                    <a:pt x="167" y="264"/>
                  </a:cubicBezTo>
                  <a:cubicBezTo>
                    <a:pt x="173" y="287"/>
                    <a:pt x="184" y="308"/>
                    <a:pt x="191" y="330"/>
                  </a:cubicBezTo>
                  <a:cubicBezTo>
                    <a:pt x="190" y="330"/>
                    <a:pt x="190" y="330"/>
                    <a:pt x="189" y="331"/>
                  </a:cubicBezTo>
                  <a:cubicBezTo>
                    <a:pt x="177" y="311"/>
                    <a:pt x="165" y="291"/>
                    <a:pt x="153" y="271"/>
                  </a:cubicBezTo>
                  <a:cubicBezTo>
                    <a:pt x="152" y="271"/>
                    <a:pt x="152" y="272"/>
                    <a:pt x="151" y="272"/>
                  </a:cubicBezTo>
                  <a:cubicBezTo>
                    <a:pt x="156" y="295"/>
                    <a:pt x="162" y="319"/>
                    <a:pt x="167" y="342"/>
                  </a:cubicBezTo>
                  <a:cubicBezTo>
                    <a:pt x="166" y="342"/>
                    <a:pt x="166" y="343"/>
                    <a:pt x="165" y="343"/>
                  </a:cubicBezTo>
                  <a:cubicBezTo>
                    <a:pt x="156" y="320"/>
                    <a:pt x="146" y="297"/>
                    <a:pt x="137" y="274"/>
                  </a:cubicBezTo>
                  <a:cubicBezTo>
                    <a:pt x="136" y="300"/>
                    <a:pt x="139" y="325"/>
                    <a:pt x="140" y="350"/>
                  </a:cubicBezTo>
                  <a:cubicBezTo>
                    <a:pt x="136" y="341"/>
                    <a:pt x="134" y="332"/>
                    <a:pt x="132" y="322"/>
                  </a:cubicBezTo>
                  <a:cubicBezTo>
                    <a:pt x="129" y="310"/>
                    <a:pt x="127" y="299"/>
                    <a:pt x="124" y="287"/>
                  </a:cubicBezTo>
                  <a:cubicBezTo>
                    <a:pt x="123" y="285"/>
                    <a:pt x="123" y="283"/>
                    <a:pt x="121" y="282"/>
                  </a:cubicBezTo>
                  <a:cubicBezTo>
                    <a:pt x="118" y="279"/>
                    <a:pt x="120" y="277"/>
                    <a:pt x="121" y="275"/>
                  </a:cubicBezTo>
                  <a:cubicBezTo>
                    <a:pt x="122" y="272"/>
                    <a:pt x="124" y="269"/>
                    <a:pt x="124" y="266"/>
                  </a:cubicBezTo>
                  <a:cubicBezTo>
                    <a:pt x="123" y="264"/>
                    <a:pt x="122" y="262"/>
                    <a:pt x="124" y="260"/>
                  </a:cubicBezTo>
                  <a:cubicBezTo>
                    <a:pt x="126" y="257"/>
                    <a:pt x="131" y="260"/>
                    <a:pt x="133" y="256"/>
                  </a:cubicBezTo>
                  <a:cubicBezTo>
                    <a:pt x="135" y="248"/>
                    <a:pt x="135" y="240"/>
                    <a:pt x="136" y="232"/>
                  </a:cubicBezTo>
                  <a:cubicBezTo>
                    <a:pt x="137" y="226"/>
                    <a:pt x="138" y="221"/>
                    <a:pt x="139" y="215"/>
                  </a:cubicBezTo>
                  <a:cubicBezTo>
                    <a:pt x="147" y="206"/>
                    <a:pt x="158" y="205"/>
                    <a:pt x="168" y="201"/>
                  </a:cubicBezTo>
                  <a:cubicBezTo>
                    <a:pt x="169" y="201"/>
                    <a:pt x="170" y="201"/>
                    <a:pt x="170" y="200"/>
                  </a:cubicBezTo>
                  <a:cubicBezTo>
                    <a:pt x="174" y="192"/>
                    <a:pt x="183" y="186"/>
                    <a:pt x="185" y="176"/>
                  </a:cubicBezTo>
                  <a:cubicBezTo>
                    <a:pt x="180" y="172"/>
                    <a:pt x="175" y="169"/>
                    <a:pt x="169" y="169"/>
                  </a:cubicBezTo>
                  <a:cubicBezTo>
                    <a:pt x="163" y="174"/>
                    <a:pt x="156" y="179"/>
                    <a:pt x="150" y="183"/>
                  </a:cubicBezTo>
                  <a:cubicBezTo>
                    <a:pt x="147" y="185"/>
                    <a:pt x="144" y="186"/>
                    <a:pt x="141" y="185"/>
                  </a:cubicBezTo>
                  <a:cubicBezTo>
                    <a:pt x="138" y="183"/>
                    <a:pt x="138" y="179"/>
                    <a:pt x="138" y="176"/>
                  </a:cubicBezTo>
                  <a:cubicBezTo>
                    <a:pt x="138" y="172"/>
                    <a:pt x="139" y="169"/>
                    <a:pt x="140" y="165"/>
                  </a:cubicBezTo>
                  <a:cubicBezTo>
                    <a:pt x="141" y="159"/>
                    <a:pt x="145" y="156"/>
                    <a:pt x="151" y="153"/>
                  </a:cubicBezTo>
                  <a:cubicBezTo>
                    <a:pt x="159" y="150"/>
                    <a:pt x="167" y="148"/>
                    <a:pt x="176" y="145"/>
                  </a:cubicBezTo>
                  <a:cubicBezTo>
                    <a:pt x="177" y="144"/>
                    <a:pt x="178" y="143"/>
                    <a:pt x="179" y="142"/>
                  </a:cubicBezTo>
                  <a:cubicBezTo>
                    <a:pt x="177" y="130"/>
                    <a:pt x="176" y="118"/>
                    <a:pt x="169" y="108"/>
                  </a:cubicBezTo>
                  <a:cubicBezTo>
                    <a:pt x="158" y="110"/>
                    <a:pt x="146" y="109"/>
                    <a:pt x="134" y="111"/>
                  </a:cubicBezTo>
                  <a:cubicBezTo>
                    <a:pt x="129" y="112"/>
                    <a:pt x="124" y="108"/>
                    <a:pt x="119" y="112"/>
                  </a:cubicBezTo>
                  <a:cubicBezTo>
                    <a:pt x="114" y="116"/>
                    <a:pt x="114" y="123"/>
                    <a:pt x="112" y="128"/>
                  </a:cubicBezTo>
                  <a:cubicBezTo>
                    <a:pt x="110" y="134"/>
                    <a:pt x="109" y="141"/>
                    <a:pt x="106" y="146"/>
                  </a:cubicBezTo>
                  <a:cubicBezTo>
                    <a:pt x="105" y="149"/>
                    <a:pt x="104" y="151"/>
                    <a:pt x="101" y="152"/>
                  </a:cubicBezTo>
                  <a:cubicBezTo>
                    <a:pt x="89" y="156"/>
                    <a:pt x="76" y="156"/>
                    <a:pt x="63" y="158"/>
                  </a:cubicBezTo>
                  <a:cubicBezTo>
                    <a:pt x="62" y="158"/>
                    <a:pt x="60" y="158"/>
                    <a:pt x="59" y="158"/>
                  </a:cubicBezTo>
                  <a:cubicBezTo>
                    <a:pt x="58" y="157"/>
                    <a:pt x="56" y="157"/>
                    <a:pt x="55" y="156"/>
                  </a:cubicBezTo>
                  <a:cubicBezTo>
                    <a:pt x="52" y="153"/>
                    <a:pt x="49" y="150"/>
                    <a:pt x="45" y="147"/>
                  </a:cubicBezTo>
                  <a:cubicBezTo>
                    <a:pt x="43" y="146"/>
                    <a:pt x="40" y="144"/>
                    <a:pt x="40" y="140"/>
                  </a:cubicBezTo>
                  <a:cubicBezTo>
                    <a:pt x="40" y="134"/>
                    <a:pt x="44" y="129"/>
                    <a:pt x="48" y="124"/>
                  </a:cubicBezTo>
                  <a:cubicBezTo>
                    <a:pt x="50" y="121"/>
                    <a:pt x="52" y="118"/>
                    <a:pt x="51" y="114"/>
                  </a:cubicBezTo>
                  <a:cubicBezTo>
                    <a:pt x="49" y="110"/>
                    <a:pt x="45" y="106"/>
                    <a:pt x="43" y="101"/>
                  </a:cubicBezTo>
                  <a:cubicBezTo>
                    <a:pt x="42" y="100"/>
                    <a:pt x="41" y="100"/>
                    <a:pt x="40" y="99"/>
                  </a:cubicBezTo>
                  <a:cubicBezTo>
                    <a:pt x="40" y="99"/>
                    <a:pt x="40" y="98"/>
                    <a:pt x="40" y="97"/>
                  </a:cubicBezTo>
                  <a:cubicBezTo>
                    <a:pt x="31" y="82"/>
                    <a:pt x="20" y="68"/>
                    <a:pt x="10" y="54"/>
                  </a:cubicBezTo>
                  <a:cubicBezTo>
                    <a:pt x="6" y="48"/>
                    <a:pt x="3" y="43"/>
                    <a:pt x="0" y="37"/>
                  </a:cubicBezTo>
                  <a:cubicBezTo>
                    <a:pt x="17" y="54"/>
                    <a:pt x="35" y="71"/>
                    <a:pt x="53" y="88"/>
                  </a:cubicBezTo>
                  <a:cubicBezTo>
                    <a:pt x="44" y="65"/>
                    <a:pt x="31" y="44"/>
                    <a:pt x="21" y="22"/>
                  </a:cubicBezTo>
                  <a:cubicBezTo>
                    <a:pt x="22" y="22"/>
                    <a:pt x="23" y="22"/>
                    <a:pt x="23" y="21"/>
                  </a:cubicBezTo>
                  <a:cubicBezTo>
                    <a:pt x="37" y="40"/>
                    <a:pt x="51" y="60"/>
                    <a:pt x="64" y="79"/>
                  </a:cubicBezTo>
                  <a:cubicBezTo>
                    <a:pt x="65" y="79"/>
                    <a:pt x="66" y="78"/>
                    <a:pt x="67" y="78"/>
                  </a:cubicBezTo>
                  <a:cubicBezTo>
                    <a:pt x="61" y="55"/>
                    <a:pt x="51" y="34"/>
                    <a:pt x="46" y="11"/>
                  </a:cubicBezTo>
                  <a:cubicBezTo>
                    <a:pt x="47" y="10"/>
                    <a:pt x="47" y="10"/>
                    <a:pt x="48" y="10"/>
                  </a:cubicBezTo>
                  <a:cubicBezTo>
                    <a:pt x="59" y="31"/>
                    <a:pt x="69" y="53"/>
                    <a:pt x="80" y="74"/>
                  </a:cubicBezTo>
                  <a:cubicBezTo>
                    <a:pt x="81" y="74"/>
                    <a:pt x="81" y="74"/>
                    <a:pt x="82" y="74"/>
                  </a:cubicBezTo>
                  <a:cubicBezTo>
                    <a:pt x="78" y="50"/>
                    <a:pt x="75" y="26"/>
                    <a:pt x="71" y="0"/>
                  </a:cubicBezTo>
                  <a:cubicBezTo>
                    <a:pt x="75" y="3"/>
                    <a:pt x="75" y="7"/>
                    <a:pt x="76" y="10"/>
                  </a:cubicBezTo>
                  <a:cubicBezTo>
                    <a:pt x="81" y="24"/>
                    <a:pt x="85" y="38"/>
                    <a:pt x="89" y="52"/>
                  </a:cubicBezTo>
                  <a:cubicBezTo>
                    <a:pt x="90" y="53"/>
                    <a:pt x="91" y="55"/>
                    <a:pt x="92" y="55"/>
                  </a:cubicBezTo>
                  <a:cubicBezTo>
                    <a:pt x="95" y="57"/>
                    <a:pt x="94" y="59"/>
                    <a:pt x="93" y="61"/>
                  </a:cubicBezTo>
                  <a:cubicBezTo>
                    <a:pt x="89" y="77"/>
                    <a:pt x="84" y="93"/>
                    <a:pt x="82" y="110"/>
                  </a:cubicBezTo>
                  <a:cubicBezTo>
                    <a:pt x="86" y="105"/>
                    <a:pt x="89" y="99"/>
                    <a:pt x="92" y="94"/>
                  </a:cubicBezTo>
                  <a:cubicBezTo>
                    <a:pt x="108" y="69"/>
                    <a:pt x="125" y="45"/>
                    <a:pt x="143" y="22"/>
                  </a:cubicBezTo>
                  <a:cubicBezTo>
                    <a:pt x="145" y="20"/>
                    <a:pt x="147" y="17"/>
                    <a:pt x="151" y="19"/>
                  </a:cubicBez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2012950" y="4865688"/>
              <a:ext cx="1020763" cy="1020762"/>
            </a:xfrm>
            <a:custGeom>
              <a:avLst/>
              <a:gdLst>
                <a:gd name="T0" fmla="*/ 27 w 271"/>
                <a:gd name="T1" fmla="*/ 1 h 271"/>
                <a:gd name="T2" fmla="*/ 77 w 271"/>
                <a:gd name="T3" fmla="*/ 50 h 271"/>
                <a:gd name="T4" fmla="*/ 263 w 271"/>
                <a:gd name="T5" fmla="*/ 236 h 271"/>
                <a:gd name="T6" fmla="*/ 263 w 271"/>
                <a:gd name="T7" fmla="*/ 254 h 271"/>
                <a:gd name="T8" fmla="*/ 256 w 271"/>
                <a:gd name="T9" fmla="*/ 261 h 271"/>
                <a:gd name="T10" fmla="*/ 235 w 271"/>
                <a:gd name="T11" fmla="*/ 261 h 271"/>
                <a:gd name="T12" fmla="*/ 165 w 271"/>
                <a:gd name="T13" fmla="*/ 191 h 271"/>
                <a:gd name="T14" fmla="*/ 2 w 271"/>
                <a:gd name="T15" fmla="*/ 28 h 271"/>
                <a:gd name="T16" fmla="*/ 2 w 271"/>
                <a:gd name="T17" fmla="*/ 21 h 271"/>
                <a:gd name="T18" fmla="*/ 22 w 271"/>
                <a:gd name="T19" fmla="*/ 2 h 271"/>
                <a:gd name="T20" fmla="*/ 27 w 271"/>
                <a:gd name="T21" fmla="*/ 1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1" h="271">
                  <a:moveTo>
                    <a:pt x="27" y="1"/>
                  </a:moveTo>
                  <a:cubicBezTo>
                    <a:pt x="44" y="16"/>
                    <a:pt x="60" y="33"/>
                    <a:pt x="77" y="50"/>
                  </a:cubicBezTo>
                  <a:cubicBezTo>
                    <a:pt x="139" y="112"/>
                    <a:pt x="201" y="174"/>
                    <a:pt x="263" y="236"/>
                  </a:cubicBezTo>
                  <a:cubicBezTo>
                    <a:pt x="271" y="244"/>
                    <a:pt x="271" y="245"/>
                    <a:pt x="263" y="254"/>
                  </a:cubicBezTo>
                  <a:cubicBezTo>
                    <a:pt x="260" y="257"/>
                    <a:pt x="258" y="259"/>
                    <a:pt x="256" y="261"/>
                  </a:cubicBezTo>
                  <a:cubicBezTo>
                    <a:pt x="246" y="271"/>
                    <a:pt x="245" y="271"/>
                    <a:pt x="235" y="261"/>
                  </a:cubicBezTo>
                  <a:cubicBezTo>
                    <a:pt x="211" y="237"/>
                    <a:pt x="188" y="214"/>
                    <a:pt x="165" y="191"/>
                  </a:cubicBezTo>
                  <a:cubicBezTo>
                    <a:pt x="110" y="136"/>
                    <a:pt x="56" y="82"/>
                    <a:pt x="2" y="28"/>
                  </a:cubicBezTo>
                  <a:cubicBezTo>
                    <a:pt x="0" y="26"/>
                    <a:pt x="1" y="23"/>
                    <a:pt x="2" y="21"/>
                  </a:cubicBezTo>
                  <a:cubicBezTo>
                    <a:pt x="9" y="15"/>
                    <a:pt x="15" y="8"/>
                    <a:pt x="22" y="2"/>
                  </a:cubicBezTo>
                  <a:cubicBezTo>
                    <a:pt x="24" y="0"/>
                    <a:pt x="25" y="0"/>
                    <a:pt x="27" y="1"/>
                  </a:cubicBezTo>
                  <a:close/>
                </a:path>
              </a:pathLst>
            </a:custGeom>
            <a:solidFill>
              <a:srgbClr val="DA8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395288" y="5197475"/>
              <a:ext cx="741363" cy="365125"/>
            </a:xfrm>
            <a:custGeom>
              <a:avLst/>
              <a:gdLst>
                <a:gd name="T0" fmla="*/ 35 w 197"/>
                <a:gd name="T1" fmla="*/ 77 h 97"/>
                <a:gd name="T2" fmla="*/ 3 w 197"/>
                <a:gd name="T3" fmla="*/ 42 h 97"/>
                <a:gd name="T4" fmla="*/ 7 w 197"/>
                <a:gd name="T5" fmla="*/ 35 h 97"/>
                <a:gd name="T6" fmla="*/ 54 w 197"/>
                <a:gd name="T7" fmla="*/ 15 h 97"/>
                <a:gd name="T8" fmla="*/ 92 w 197"/>
                <a:gd name="T9" fmla="*/ 0 h 97"/>
                <a:gd name="T10" fmla="*/ 191 w 197"/>
                <a:gd name="T11" fmla="*/ 11 h 97"/>
                <a:gd name="T12" fmla="*/ 197 w 197"/>
                <a:gd name="T13" fmla="*/ 12 h 97"/>
                <a:gd name="T14" fmla="*/ 145 w 197"/>
                <a:gd name="T15" fmla="*/ 46 h 97"/>
                <a:gd name="T16" fmla="*/ 93 w 197"/>
                <a:gd name="T17" fmla="*/ 80 h 97"/>
                <a:gd name="T18" fmla="*/ 86 w 197"/>
                <a:gd name="T19" fmla="*/ 84 h 97"/>
                <a:gd name="T20" fmla="*/ 70 w 197"/>
                <a:gd name="T21" fmla="*/ 83 h 97"/>
                <a:gd name="T22" fmla="*/ 63 w 197"/>
                <a:gd name="T23" fmla="*/ 88 h 97"/>
                <a:gd name="T24" fmla="*/ 62 w 197"/>
                <a:gd name="T25" fmla="*/ 90 h 97"/>
                <a:gd name="T26" fmla="*/ 59 w 197"/>
                <a:gd name="T27" fmla="*/ 93 h 97"/>
                <a:gd name="T28" fmla="*/ 50 w 197"/>
                <a:gd name="T29" fmla="*/ 92 h 97"/>
                <a:gd name="T30" fmla="*/ 35 w 197"/>
                <a:gd name="T31" fmla="*/ 7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7" h="97">
                  <a:moveTo>
                    <a:pt x="35" y="77"/>
                  </a:moveTo>
                  <a:cubicBezTo>
                    <a:pt x="24" y="66"/>
                    <a:pt x="14" y="54"/>
                    <a:pt x="3" y="42"/>
                  </a:cubicBezTo>
                  <a:cubicBezTo>
                    <a:pt x="0" y="38"/>
                    <a:pt x="4" y="36"/>
                    <a:pt x="7" y="35"/>
                  </a:cubicBezTo>
                  <a:cubicBezTo>
                    <a:pt x="23" y="28"/>
                    <a:pt x="38" y="22"/>
                    <a:pt x="54" y="15"/>
                  </a:cubicBezTo>
                  <a:cubicBezTo>
                    <a:pt x="67" y="10"/>
                    <a:pt x="79" y="5"/>
                    <a:pt x="92" y="0"/>
                  </a:cubicBezTo>
                  <a:cubicBezTo>
                    <a:pt x="125" y="3"/>
                    <a:pt x="158" y="7"/>
                    <a:pt x="191" y="11"/>
                  </a:cubicBezTo>
                  <a:cubicBezTo>
                    <a:pt x="193" y="11"/>
                    <a:pt x="195" y="11"/>
                    <a:pt x="197" y="12"/>
                  </a:cubicBezTo>
                  <a:cubicBezTo>
                    <a:pt x="181" y="25"/>
                    <a:pt x="162" y="35"/>
                    <a:pt x="145" y="46"/>
                  </a:cubicBezTo>
                  <a:cubicBezTo>
                    <a:pt x="128" y="58"/>
                    <a:pt x="110" y="69"/>
                    <a:pt x="93" y="80"/>
                  </a:cubicBezTo>
                  <a:cubicBezTo>
                    <a:pt x="91" y="82"/>
                    <a:pt x="88" y="82"/>
                    <a:pt x="86" y="84"/>
                  </a:cubicBezTo>
                  <a:cubicBezTo>
                    <a:pt x="81" y="85"/>
                    <a:pt x="76" y="88"/>
                    <a:pt x="70" y="83"/>
                  </a:cubicBezTo>
                  <a:cubicBezTo>
                    <a:pt x="68" y="82"/>
                    <a:pt x="65" y="85"/>
                    <a:pt x="63" y="88"/>
                  </a:cubicBezTo>
                  <a:cubicBezTo>
                    <a:pt x="63" y="89"/>
                    <a:pt x="62" y="89"/>
                    <a:pt x="62" y="90"/>
                  </a:cubicBezTo>
                  <a:cubicBezTo>
                    <a:pt x="61" y="91"/>
                    <a:pt x="60" y="92"/>
                    <a:pt x="59" y="93"/>
                  </a:cubicBezTo>
                  <a:cubicBezTo>
                    <a:pt x="55" y="97"/>
                    <a:pt x="53" y="97"/>
                    <a:pt x="50" y="92"/>
                  </a:cubicBezTo>
                  <a:cubicBezTo>
                    <a:pt x="45" y="87"/>
                    <a:pt x="41" y="81"/>
                    <a:pt x="35" y="77"/>
                  </a:cubicBez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19"/>
            <p:cNvSpPr>
              <a:spLocks/>
            </p:cNvSpPr>
            <p:nvPr userDrawn="1"/>
          </p:nvSpPr>
          <p:spPr bwMode="auto">
            <a:xfrm>
              <a:off x="1463675" y="4294188"/>
              <a:ext cx="960438" cy="952500"/>
            </a:xfrm>
            <a:custGeom>
              <a:avLst/>
              <a:gdLst>
                <a:gd name="T0" fmla="*/ 145 w 255"/>
                <a:gd name="T1" fmla="*/ 105 h 253"/>
                <a:gd name="T2" fmla="*/ 164 w 255"/>
                <a:gd name="T3" fmla="*/ 124 h 253"/>
                <a:gd name="T4" fmla="*/ 164 w 255"/>
                <a:gd name="T5" fmla="*/ 137 h 253"/>
                <a:gd name="T6" fmla="*/ 161 w 255"/>
                <a:gd name="T7" fmla="*/ 140 h 253"/>
                <a:gd name="T8" fmla="*/ 148 w 255"/>
                <a:gd name="T9" fmla="*/ 157 h 253"/>
                <a:gd name="T10" fmla="*/ 134 w 255"/>
                <a:gd name="T11" fmla="*/ 167 h 253"/>
                <a:gd name="T12" fmla="*/ 116 w 255"/>
                <a:gd name="T13" fmla="*/ 166 h 253"/>
                <a:gd name="T14" fmla="*/ 100 w 255"/>
                <a:gd name="T15" fmla="*/ 151 h 253"/>
                <a:gd name="T16" fmla="*/ 87 w 255"/>
                <a:gd name="T17" fmla="*/ 142 h 253"/>
                <a:gd name="T18" fmla="*/ 75 w 255"/>
                <a:gd name="T19" fmla="*/ 143 h 253"/>
                <a:gd name="T20" fmla="*/ 10 w 255"/>
                <a:gd name="T21" fmla="*/ 246 h 253"/>
                <a:gd name="T22" fmla="*/ 10 w 255"/>
                <a:gd name="T23" fmla="*/ 247 h 253"/>
                <a:gd name="T24" fmla="*/ 4 w 255"/>
                <a:gd name="T25" fmla="*/ 252 h 253"/>
                <a:gd name="T26" fmla="*/ 2 w 255"/>
                <a:gd name="T27" fmla="*/ 243 h 253"/>
                <a:gd name="T28" fmla="*/ 9 w 255"/>
                <a:gd name="T29" fmla="*/ 226 h 253"/>
                <a:gd name="T30" fmla="*/ 63 w 255"/>
                <a:gd name="T31" fmla="*/ 132 h 253"/>
                <a:gd name="T32" fmla="*/ 68 w 255"/>
                <a:gd name="T33" fmla="*/ 119 h 253"/>
                <a:gd name="T34" fmla="*/ 68 w 255"/>
                <a:gd name="T35" fmla="*/ 107 h 253"/>
                <a:gd name="T36" fmla="*/ 72 w 255"/>
                <a:gd name="T37" fmla="*/ 103 h 253"/>
                <a:gd name="T38" fmla="*/ 74 w 255"/>
                <a:gd name="T39" fmla="*/ 98 h 253"/>
                <a:gd name="T40" fmla="*/ 93 w 255"/>
                <a:gd name="T41" fmla="*/ 78 h 253"/>
                <a:gd name="T42" fmla="*/ 99 w 255"/>
                <a:gd name="T43" fmla="*/ 77 h 253"/>
                <a:gd name="T44" fmla="*/ 101 w 255"/>
                <a:gd name="T45" fmla="*/ 75 h 253"/>
                <a:gd name="T46" fmla="*/ 114 w 255"/>
                <a:gd name="T47" fmla="*/ 73 h 253"/>
                <a:gd name="T48" fmla="*/ 126 w 255"/>
                <a:gd name="T49" fmla="*/ 68 h 253"/>
                <a:gd name="T50" fmla="*/ 242 w 255"/>
                <a:gd name="T51" fmla="*/ 2 h 253"/>
                <a:gd name="T52" fmla="*/ 251 w 255"/>
                <a:gd name="T53" fmla="*/ 0 h 253"/>
                <a:gd name="T54" fmla="*/ 255 w 255"/>
                <a:gd name="T55" fmla="*/ 2 h 253"/>
                <a:gd name="T56" fmla="*/ 253 w 255"/>
                <a:gd name="T57" fmla="*/ 7 h 253"/>
                <a:gd name="T58" fmla="*/ 248 w 255"/>
                <a:gd name="T59" fmla="*/ 9 h 253"/>
                <a:gd name="T60" fmla="*/ 147 w 255"/>
                <a:gd name="T61" fmla="*/ 71 h 253"/>
                <a:gd name="T62" fmla="*/ 135 w 255"/>
                <a:gd name="T63" fmla="*/ 80 h 253"/>
                <a:gd name="T64" fmla="*/ 135 w 255"/>
                <a:gd name="T65" fmla="*/ 90 h 253"/>
                <a:gd name="T66" fmla="*/ 145 w 255"/>
                <a:gd name="T67" fmla="*/ 105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55" h="253">
                  <a:moveTo>
                    <a:pt x="145" y="105"/>
                  </a:moveTo>
                  <a:cubicBezTo>
                    <a:pt x="152" y="112"/>
                    <a:pt x="157" y="118"/>
                    <a:pt x="164" y="124"/>
                  </a:cubicBezTo>
                  <a:cubicBezTo>
                    <a:pt x="170" y="129"/>
                    <a:pt x="170" y="133"/>
                    <a:pt x="164" y="137"/>
                  </a:cubicBezTo>
                  <a:cubicBezTo>
                    <a:pt x="163" y="138"/>
                    <a:pt x="162" y="139"/>
                    <a:pt x="161" y="140"/>
                  </a:cubicBezTo>
                  <a:cubicBezTo>
                    <a:pt x="160" y="148"/>
                    <a:pt x="153" y="152"/>
                    <a:pt x="148" y="157"/>
                  </a:cubicBezTo>
                  <a:cubicBezTo>
                    <a:pt x="144" y="161"/>
                    <a:pt x="141" y="166"/>
                    <a:pt x="134" y="167"/>
                  </a:cubicBezTo>
                  <a:cubicBezTo>
                    <a:pt x="125" y="175"/>
                    <a:pt x="125" y="175"/>
                    <a:pt x="116" y="166"/>
                  </a:cubicBezTo>
                  <a:cubicBezTo>
                    <a:pt x="110" y="161"/>
                    <a:pt x="105" y="156"/>
                    <a:pt x="100" y="151"/>
                  </a:cubicBezTo>
                  <a:cubicBezTo>
                    <a:pt x="93" y="151"/>
                    <a:pt x="91" y="145"/>
                    <a:pt x="87" y="142"/>
                  </a:cubicBezTo>
                  <a:cubicBezTo>
                    <a:pt x="81" y="136"/>
                    <a:pt x="80" y="137"/>
                    <a:pt x="75" y="143"/>
                  </a:cubicBezTo>
                  <a:cubicBezTo>
                    <a:pt x="48" y="174"/>
                    <a:pt x="28" y="209"/>
                    <a:pt x="10" y="246"/>
                  </a:cubicBezTo>
                  <a:cubicBezTo>
                    <a:pt x="10" y="247"/>
                    <a:pt x="10" y="246"/>
                    <a:pt x="10" y="247"/>
                  </a:cubicBezTo>
                  <a:cubicBezTo>
                    <a:pt x="9" y="250"/>
                    <a:pt x="7" y="253"/>
                    <a:pt x="4" y="252"/>
                  </a:cubicBezTo>
                  <a:cubicBezTo>
                    <a:pt x="0" y="250"/>
                    <a:pt x="1" y="247"/>
                    <a:pt x="2" y="243"/>
                  </a:cubicBezTo>
                  <a:cubicBezTo>
                    <a:pt x="4" y="237"/>
                    <a:pt x="6" y="231"/>
                    <a:pt x="9" y="226"/>
                  </a:cubicBezTo>
                  <a:cubicBezTo>
                    <a:pt x="23" y="192"/>
                    <a:pt x="40" y="161"/>
                    <a:pt x="63" y="132"/>
                  </a:cubicBezTo>
                  <a:cubicBezTo>
                    <a:pt x="66" y="129"/>
                    <a:pt x="71" y="125"/>
                    <a:pt x="68" y="119"/>
                  </a:cubicBezTo>
                  <a:cubicBezTo>
                    <a:pt x="63" y="115"/>
                    <a:pt x="63" y="111"/>
                    <a:pt x="68" y="107"/>
                  </a:cubicBezTo>
                  <a:cubicBezTo>
                    <a:pt x="70" y="106"/>
                    <a:pt x="71" y="105"/>
                    <a:pt x="72" y="103"/>
                  </a:cubicBezTo>
                  <a:cubicBezTo>
                    <a:pt x="72" y="101"/>
                    <a:pt x="72" y="99"/>
                    <a:pt x="74" y="98"/>
                  </a:cubicBezTo>
                  <a:cubicBezTo>
                    <a:pt x="80" y="91"/>
                    <a:pt x="86" y="85"/>
                    <a:pt x="93" y="78"/>
                  </a:cubicBezTo>
                  <a:cubicBezTo>
                    <a:pt x="95" y="77"/>
                    <a:pt x="97" y="77"/>
                    <a:pt x="99" y="77"/>
                  </a:cubicBezTo>
                  <a:cubicBezTo>
                    <a:pt x="99" y="76"/>
                    <a:pt x="101" y="76"/>
                    <a:pt x="101" y="75"/>
                  </a:cubicBezTo>
                  <a:cubicBezTo>
                    <a:pt x="105" y="69"/>
                    <a:pt x="109" y="68"/>
                    <a:pt x="114" y="73"/>
                  </a:cubicBezTo>
                  <a:cubicBezTo>
                    <a:pt x="119" y="74"/>
                    <a:pt x="123" y="71"/>
                    <a:pt x="126" y="68"/>
                  </a:cubicBezTo>
                  <a:cubicBezTo>
                    <a:pt x="160" y="39"/>
                    <a:pt x="199" y="18"/>
                    <a:pt x="242" y="2"/>
                  </a:cubicBezTo>
                  <a:cubicBezTo>
                    <a:pt x="244" y="1"/>
                    <a:pt x="247" y="0"/>
                    <a:pt x="251" y="0"/>
                  </a:cubicBezTo>
                  <a:cubicBezTo>
                    <a:pt x="252" y="0"/>
                    <a:pt x="254" y="0"/>
                    <a:pt x="255" y="2"/>
                  </a:cubicBezTo>
                  <a:cubicBezTo>
                    <a:pt x="255" y="4"/>
                    <a:pt x="254" y="6"/>
                    <a:pt x="253" y="7"/>
                  </a:cubicBezTo>
                  <a:cubicBezTo>
                    <a:pt x="252" y="8"/>
                    <a:pt x="250" y="8"/>
                    <a:pt x="248" y="9"/>
                  </a:cubicBezTo>
                  <a:cubicBezTo>
                    <a:pt x="212" y="26"/>
                    <a:pt x="178" y="46"/>
                    <a:pt x="147" y="71"/>
                  </a:cubicBezTo>
                  <a:cubicBezTo>
                    <a:pt x="143" y="74"/>
                    <a:pt x="140" y="78"/>
                    <a:pt x="135" y="80"/>
                  </a:cubicBezTo>
                  <a:cubicBezTo>
                    <a:pt x="131" y="83"/>
                    <a:pt x="132" y="87"/>
                    <a:pt x="135" y="90"/>
                  </a:cubicBezTo>
                  <a:cubicBezTo>
                    <a:pt x="139" y="95"/>
                    <a:pt x="145" y="98"/>
                    <a:pt x="145" y="105"/>
                  </a:cubicBez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20"/>
            <p:cNvSpPr>
              <a:spLocks/>
            </p:cNvSpPr>
            <p:nvPr userDrawn="1"/>
          </p:nvSpPr>
          <p:spPr bwMode="auto">
            <a:xfrm>
              <a:off x="969963" y="5883275"/>
              <a:ext cx="625475" cy="338137"/>
            </a:xfrm>
            <a:custGeom>
              <a:avLst/>
              <a:gdLst>
                <a:gd name="T0" fmla="*/ 166 w 166"/>
                <a:gd name="T1" fmla="*/ 24 h 90"/>
                <a:gd name="T2" fmla="*/ 160 w 166"/>
                <a:gd name="T3" fmla="*/ 39 h 90"/>
                <a:gd name="T4" fmla="*/ 147 w 166"/>
                <a:gd name="T5" fmla="*/ 61 h 90"/>
                <a:gd name="T6" fmla="*/ 140 w 166"/>
                <a:gd name="T7" fmla="*/ 89 h 90"/>
                <a:gd name="T8" fmla="*/ 5 w 166"/>
                <a:gd name="T9" fmla="*/ 88 h 90"/>
                <a:gd name="T10" fmla="*/ 0 w 166"/>
                <a:gd name="T11" fmla="*/ 87 h 90"/>
                <a:gd name="T12" fmla="*/ 22 w 166"/>
                <a:gd name="T13" fmla="*/ 75 h 90"/>
                <a:gd name="T14" fmla="*/ 101 w 166"/>
                <a:gd name="T15" fmla="*/ 46 h 90"/>
                <a:gd name="T16" fmla="*/ 106 w 166"/>
                <a:gd name="T17" fmla="*/ 43 h 90"/>
                <a:gd name="T18" fmla="*/ 102 w 166"/>
                <a:gd name="T19" fmla="*/ 39 h 90"/>
                <a:gd name="T20" fmla="*/ 64 w 166"/>
                <a:gd name="T21" fmla="*/ 11 h 90"/>
                <a:gd name="T22" fmla="*/ 59 w 166"/>
                <a:gd name="T23" fmla="*/ 8 h 90"/>
                <a:gd name="T24" fmla="*/ 57 w 166"/>
                <a:gd name="T25" fmla="*/ 2 h 90"/>
                <a:gd name="T26" fmla="*/ 63 w 166"/>
                <a:gd name="T27" fmla="*/ 0 h 90"/>
                <a:gd name="T28" fmla="*/ 68 w 166"/>
                <a:gd name="T29" fmla="*/ 1 h 90"/>
                <a:gd name="T30" fmla="*/ 156 w 166"/>
                <a:gd name="T31" fmla="*/ 20 h 90"/>
                <a:gd name="T32" fmla="*/ 166 w 166"/>
                <a:gd name="T33" fmla="*/ 2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6" h="90">
                  <a:moveTo>
                    <a:pt x="166" y="24"/>
                  </a:moveTo>
                  <a:cubicBezTo>
                    <a:pt x="166" y="30"/>
                    <a:pt x="161" y="34"/>
                    <a:pt x="160" y="39"/>
                  </a:cubicBezTo>
                  <a:cubicBezTo>
                    <a:pt x="156" y="46"/>
                    <a:pt x="152" y="54"/>
                    <a:pt x="147" y="61"/>
                  </a:cubicBezTo>
                  <a:cubicBezTo>
                    <a:pt x="142" y="70"/>
                    <a:pt x="139" y="79"/>
                    <a:pt x="140" y="89"/>
                  </a:cubicBezTo>
                  <a:cubicBezTo>
                    <a:pt x="95" y="90"/>
                    <a:pt x="50" y="88"/>
                    <a:pt x="5" y="88"/>
                  </a:cubicBezTo>
                  <a:cubicBezTo>
                    <a:pt x="4" y="88"/>
                    <a:pt x="2" y="88"/>
                    <a:pt x="0" y="87"/>
                  </a:cubicBezTo>
                  <a:cubicBezTo>
                    <a:pt x="5" y="80"/>
                    <a:pt x="14" y="78"/>
                    <a:pt x="22" y="75"/>
                  </a:cubicBezTo>
                  <a:cubicBezTo>
                    <a:pt x="48" y="66"/>
                    <a:pt x="75" y="56"/>
                    <a:pt x="101" y="46"/>
                  </a:cubicBezTo>
                  <a:cubicBezTo>
                    <a:pt x="103" y="46"/>
                    <a:pt x="106" y="46"/>
                    <a:pt x="106" y="43"/>
                  </a:cubicBezTo>
                  <a:cubicBezTo>
                    <a:pt x="106" y="41"/>
                    <a:pt x="104" y="40"/>
                    <a:pt x="102" y="39"/>
                  </a:cubicBezTo>
                  <a:cubicBezTo>
                    <a:pt x="89" y="29"/>
                    <a:pt x="76" y="21"/>
                    <a:pt x="64" y="11"/>
                  </a:cubicBezTo>
                  <a:cubicBezTo>
                    <a:pt x="62" y="10"/>
                    <a:pt x="61" y="9"/>
                    <a:pt x="59" y="8"/>
                  </a:cubicBezTo>
                  <a:cubicBezTo>
                    <a:pt x="58" y="7"/>
                    <a:pt x="56" y="5"/>
                    <a:pt x="57" y="2"/>
                  </a:cubicBezTo>
                  <a:cubicBezTo>
                    <a:pt x="58" y="0"/>
                    <a:pt x="61" y="0"/>
                    <a:pt x="63" y="0"/>
                  </a:cubicBezTo>
                  <a:cubicBezTo>
                    <a:pt x="65" y="0"/>
                    <a:pt x="67" y="0"/>
                    <a:pt x="68" y="1"/>
                  </a:cubicBezTo>
                  <a:cubicBezTo>
                    <a:pt x="98" y="8"/>
                    <a:pt x="127" y="13"/>
                    <a:pt x="156" y="20"/>
                  </a:cubicBezTo>
                  <a:cubicBezTo>
                    <a:pt x="160" y="21"/>
                    <a:pt x="163" y="23"/>
                    <a:pt x="166" y="24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21"/>
            <p:cNvSpPr>
              <a:spLocks/>
            </p:cNvSpPr>
            <p:nvPr userDrawn="1"/>
          </p:nvSpPr>
          <p:spPr bwMode="auto">
            <a:xfrm>
              <a:off x="1892300" y="4233863"/>
              <a:ext cx="704850" cy="455612"/>
            </a:xfrm>
            <a:custGeom>
              <a:avLst/>
              <a:gdLst>
                <a:gd name="T0" fmla="*/ 31 w 187"/>
                <a:gd name="T1" fmla="*/ 121 h 121"/>
                <a:gd name="T2" fmla="*/ 16 w 187"/>
                <a:gd name="T3" fmla="*/ 106 h 121"/>
                <a:gd name="T4" fmla="*/ 17 w 187"/>
                <a:gd name="T5" fmla="*/ 96 h 121"/>
                <a:gd name="T6" fmla="*/ 103 w 187"/>
                <a:gd name="T7" fmla="*/ 37 h 121"/>
                <a:gd name="T8" fmla="*/ 139 w 187"/>
                <a:gd name="T9" fmla="*/ 19 h 121"/>
                <a:gd name="T10" fmla="*/ 96 w 187"/>
                <a:gd name="T11" fmla="*/ 35 h 121"/>
                <a:gd name="T12" fmla="*/ 12 w 187"/>
                <a:gd name="T13" fmla="*/ 88 h 121"/>
                <a:gd name="T14" fmla="*/ 0 w 187"/>
                <a:gd name="T15" fmla="*/ 89 h 121"/>
                <a:gd name="T16" fmla="*/ 91 w 187"/>
                <a:gd name="T17" fmla="*/ 28 h 121"/>
                <a:gd name="T18" fmla="*/ 182 w 187"/>
                <a:gd name="T19" fmla="*/ 1 h 121"/>
                <a:gd name="T20" fmla="*/ 187 w 187"/>
                <a:gd name="T21" fmla="*/ 2 h 121"/>
                <a:gd name="T22" fmla="*/ 175 w 187"/>
                <a:gd name="T23" fmla="*/ 11 h 121"/>
                <a:gd name="T24" fmla="*/ 51 w 187"/>
                <a:gd name="T25" fmla="*/ 102 h 121"/>
                <a:gd name="T26" fmla="*/ 31 w 187"/>
                <a:gd name="T27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7" h="121">
                  <a:moveTo>
                    <a:pt x="31" y="121"/>
                  </a:moveTo>
                  <a:cubicBezTo>
                    <a:pt x="26" y="116"/>
                    <a:pt x="21" y="111"/>
                    <a:pt x="16" y="106"/>
                  </a:cubicBezTo>
                  <a:cubicBezTo>
                    <a:pt x="12" y="102"/>
                    <a:pt x="12" y="100"/>
                    <a:pt x="17" y="96"/>
                  </a:cubicBezTo>
                  <a:cubicBezTo>
                    <a:pt x="43" y="73"/>
                    <a:pt x="72" y="53"/>
                    <a:pt x="103" y="37"/>
                  </a:cubicBezTo>
                  <a:cubicBezTo>
                    <a:pt x="115" y="31"/>
                    <a:pt x="127" y="25"/>
                    <a:pt x="139" y="19"/>
                  </a:cubicBezTo>
                  <a:cubicBezTo>
                    <a:pt x="124" y="23"/>
                    <a:pt x="110" y="29"/>
                    <a:pt x="96" y="35"/>
                  </a:cubicBezTo>
                  <a:cubicBezTo>
                    <a:pt x="66" y="49"/>
                    <a:pt x="38" y="67"/>
                    <a:pt x="12" y="88"/>
                  </a:cubicBezTo>
                  <a:cubicBezTo>
                    <a:pt x="9" y="91"/>
                    <a:pt x="5" y="98"/>
                    <a:pt x="0" y="89"/>
                  </a:cubicBezTo>
                  <a:cubicBezTo>
                    <a:pt x="27" y="64"/>
                    <a:pt x="58" y="44"/>
                    <a:pt x="91" y="28"/>
                  </a:cubicBezTo>
                  <a:cubicBezTo>
                    <a:pt x="120" y="14"/>
                    <a:pt x="150" y="5"/>
                    <a:pt x="182" y="1"/>
                  </a:cubicBezTo>
                  <a:cubicBezTo>
                    <a:pt x="183" y="1"/>
                    <a:pt x="185" y="0"/>
                    <a:pt x="187" y="2"/>
                  </a:cubicBezTo>
                  <a:cubicBezTo>
                    <a:pt x="183" y="6"/>
                    <a:pt x="179" y="8"/>
                    <a:pt x="175" y="11"/>
                  </a:cubicBezTo>
                  <a:cubicBezTo>
                    <a:pt x="131" y="37"/>
                    <a:pt x="90" y="67"/>
                    <a:pt x="51" y="102"/>
                  </a:cubicBezTo>
                  <a:cubicBezTo>
                    <a:pt x="44" y="108"/>
                    <a:pt x="36" y="113"/>
                    <a:pt x="31" y="121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22"/>
            <p:cNvSpPr>
              <a:spLocks/>
            </p:cNvSpPr>
            <p:nvPr userDrawn="1"/>
          </p:nvSpPr>
          <p:spPr bwMode="auto">
            <a:xfrm>
              <a:off x="1414463" y="4741863"/>
              <a:ext cx="425450" cy="677862"/>
            </a:xfrm>
            <a:custGeom>
              <a:avLst/>
              <a:gdLst>
                <a:gd name="T0" fmla="*/ 81 w 113"/>
                <a:gd name="T1" fmla="*/ 0 h 180"/>
                <a:gd name="T2" fmla="*/ 83 w 113"/>
                <a:gd name="T3" fmla="*/ 11 h 180"/>
                <a:gd name="T4" fmla="*/ 18 w 113"/>
                <a:gd name="T5" fmla="*/ 127 h 180"/>
                <a:gd name="T6" fmla="*/ 18 w 113"/>
                <a:gd name="T7" fmla="*/ 131 h 180"/>
                <a:gd name="T8" fmla="*/ 23 w 113"/>
                <a:gd name="T9" fmla="*/ 120 h 180"/>
                <a:gd name="T10" fmla="*/ 28 w 113"/>
                <a:gd name="T11" fmla="*/ 110 h 180"/>
                <a:gd name="T12" fmla="*/ 89 w 113"/>
                <a:gd name="T13" fmla="*/ 17 h 180"/>
                <a:gd name="T14" fmla="*/ 97 w 113"/>
                <a:gd name="T15" fmla="*/ 16 h 180"/>
                <a:gd name="T16" fmla="*/ 113 w 113"/>
                <a:gd name="T17" fmla="*/ 32 h 180"/>
                <a:gd name="T18" fmla="*/ 72 w 113"/>
                <a:gd name="T19" fmla="*/ 79 h 180"/>
                <a:gd name="T20" fmla="*/ 35 w 113"/>
                <a:gd name="T21" fmla="*/ 128 h 180"/>
                <a:gd name="T22" fmla="*/ 0 w 113"/>
                <a:gd name="T23" fmla="*/ 180 h 180"/>
                <a:gd name="T24" fmla="*/ 13 w 113"/>
                <a:gd name="T25" fmla="*/ 115 h 180"/>
                <a:gd name="T26" fmla="*/ 70 w 113"/>
                <a:gd name="T27" fmla="*/ 14 h 180"/>
                <a:gd name="T28" fmla="*/ 81 w 113"/>
                <a:gd name="T29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3" h="180">
                  <a:moveTo>
                    <a:pt x="81" y="0"/>
                  </a:moveTo>
                  <a:cubicBezTo>
                    <a:pt x="86" y="3"/>
                    <a:pt x="87" y="6"/>
                    <a:pt x="83" y="11"/>
                  </a:cubicBezTo>
                  <a:cubicBezTo>
                    <a:pt x="54" y="46"/>
                    <a:pt x="32" y="84"/>
                    <a:pt x="18" y="127"/>
                  </a:cubicBezTo>
                  <a:cubicBezTo>
                    <a:pt x="17" y="128"/>
                    <a:pt x="17" y="129"/>
                    <a:pt x="18" y="131"/>
                  </a:cubicBezTo>
                  <a:cubicBezTo>
                    <a:pt x="19" y="127"/>
                    <a:pt x="21" y="124"/>
                    <a:pt x="23" y="120"/>
                  </a:cubicBezTo>
                  <a:cubicBezTo>
                    <a:pt x="24" y="117"/>
                    <a:pt x="26" y="113"/>
                    <a:pt x="28" y="110"/>
                  </a:cubicBezTo>
                  <a:cubicBezTo>
                    <a:pt x="44" y="76"/>
                    <a:pt x="65" y="46"/>
                    <a:pt x="89" y="17"/>
                  </a:cubicBezTo>
                  <a:cubicBezTo>
                    <a:pt x="92" y="13"/>
                    <a:pt x="94" y="12"/>
                    <a:pt x="97" y="16"/>
                  </a:cubicBezTo>
                  <a:cubicBezTo>
                    <a:pt x="102" y="21"/>
                    <a:pt x="108" y="26"/>
                    <a:pt x="113" y="32"/>
                  </a:cubicBezTo>
                  <a:cubicBezTo>
                    <a:pt x="98" y="46"/>
                    <a:pt x="84" y="62"/>
                    <a:pt x="72" y="79"/>
                  </a:cubicBezTo>
                  <a:cubicBezTo>
                    <a:pt x="58" y="94"/>
                    <a:pt x="47" y="111"/>
                    <a:pt x="35" y="128"/>
                  </a:cubicBezTo>
                  <a:cubicBezTo>
                    <a:pt x="23" y="145"/>
                    <a:pt x="12" y="163"/>
                    <a:pt x="0" y="180"/>
                  </a:cubicBezTo>
                  <a:cubicBezTo>
                    <a:pt x="0" y="158"/>
                    <a:pt x="7" y="136"/>
                    <a:pt x="13" y="115"/>
                  </a:cubicBezTo>
                  <a:cubicBezTo>
                    <a:pt x="27" y="78"/>
                    <a:pt x="47" y="45"/>
                    <a:pt x="70" y="14"/>
                  </a:cubicBezTo>
                  <a:cubicBezTo>
                    <a:pt x="74" y="9"/>
                    <a:pt x="78" y="5"/>
                    <a:pt x="81" y="0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23"/>
            <p:cNvSpPr>
              <a:spLocks/>
            </p:cNvSpPr>
            <p:nvPr userDrawn="1"/>
          </p:nvSpPr>
          <p:spPr bwMode="auto">
            <a:xfrm>
              <a:off x="1139825" y="5241925"/>
              <a:ext cx="131763" cy="293687"/>
            </a:xfrm>
            <a:custGeom>
              <a:avLst/>
              <a:gdLst>
                <a:gd name="T0" fmla="*/ 1 w 35"/>
                <a:gd name="T1" fmla="*/ 75 h 78"/>
                <a:gd name="T2" fmla="*/ 0 w 35"/>
                <a:gd name="T3" fmla="*/ 0 h 78"/>
                <a:gd name="T4" fmla="*/ 30 w 35"/>
                <a:gd name="T5" fmla="*/ 23 h 78"/>
                <a:gd name="T6" fmla="*/ 34 w 35"/>
                <a:gd name="T7" fmla="*/ 24 h 78"/>
                <a:gd name="T8" fmla="*/ 34 w 35"/>
                <a:gd name="T9" fmla="*/ 25 h 78"/>
                <a:gd name="T10" fmla="*/ 29 w 35"/>
                <a:gd name="T11" fmla="*/ 32 h 78"/>
                <a:gd name="T12" fmla="*/ 20 w 35"/>
                <a:gd name="T13" fmla="*/ 38 h 78"/>
                <a:gd name="T14" fmla="*/ 17 w 35"/>
                <a:gd name="T15" fmla="*/ 52 h 78"/>
                <a:gd name="T16" fmla="*/ 13 w 35"/>
                <a:gd name="T17" fmla="*/ 69 h 78"/>
                <a:gd name="T18" fmla="*/ 1 w 35"/>
                <a:gd name="T19" fmla="*/ 7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78">
                  <a:moveTo>
                    <a:pt x="1" y="75"/>
                  </a:moveTo>
                  <a:cubicBezTo>
                    <a:pt x="1" y="50"/>
                    <a:pt x="1" y="25"/>
                    <a:pt x="0" y="0"/>
                  </a:cubicBezTo>
                  <a:cubicBezTo>
                    <a:pt x="9" y="9"/>
                    <a:pt x="20" y="15"/>
                    <a:pt x="30" y="23"/>
                  </a:cubicBezTo>
                  <a:cubicBezTo>
                    <a:pt x="31" y="24"/>
                    <a:pt x="32" y="24"/>
                    <a:pt x="34" y="24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5" y="29"/>
                    <a:pt x="32" y="30"/>
                    <a:pt x="29" y="32"/>
                  </a:cubicBezTo>
                  <a:cubicBezTo>
                    <a:pt x="26" y="34"/>
                    <a:pt x="23" y="36"/>
                    <a:pt x="20" y="38"/>
                  </a:cubicBezTo>
                  <a:cubicBezTo>
                    <a:pt x="17" y="42"/>
                    <a:pt x="18" y="47"/>
                    <a:pt x="17" y="52"/>
                  </a:cubicBezTo>
                  <a:cubicBezTo>
                    <a:pt x="16" y="58"/>
                    <a:pt x="15" y="63"/>
                    <a:pt x="13" y="69"/>
                  </a:cubicBezTo>
                  <a:cubicBezTo>
                    <a:pt x="10" y="74"/>
                    <a:pt x="7" y="78"/>
                    <a:pt x="1" y="75"/>
                  </a:cubicBezTo>
                  <a:close/>
                </a:path>
              </a:pathLst>
            </a:custGeom>
            <a:solidFill>
              <a:srgbClr val="6C62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24"/>
            <p:cNvSpPr>
              <a:spLocks/>
            </p:cNvSpPr>
            <p:nvPr userDrawn="1"/>
          </p:nvSpPr>
          <p:spPr bwMode="auto">
            <a:xfrm>
              <a:off x="1647825" y="4489450"/>
              <a:ext cx="158750" cy="165100"/>
            </a:xfrm>
            <a:custGeom>
              <a:avLst/>
              <a:gdLst>
                <a:gd name="T0" fmla="*/ 16 w 42"/>
                <a:gd name="T1" fmla="*/ 44 h 44"/>
                <a:gd name="T2" fmla="*/ 14 w 42"/>
                <a:gd name="T3" fmla="*/ 43 h 44"/>
                <a:gd name="T4" fmla="*/ 13 w 42"/>
                <a:gd name="T5" fmla="*/ 17 h 44"/>
                <a:gd name="T6" fmla="*/ 14 w 42"/>
                <a:gd name="T7" fmla="*/ 16 h 44"/>
                <a:gd name="T8" fmla="*/ 41 w 42"/>
                <a:gd name="T9" fmla="*/ 17 h 44"/>
                <a:gd name="T10" fmla="*/ 39 w 42"/>
                <a:gd name="T11" fmla="*/ 24 h 44"/>
                <a:gd name="T12" fmla="*/ 21 w 42"/>
                <a:gd name="T13" fmla="*/ 42 h 44"/>
                <a:gd name="T14" fmla="*/ 16 w 42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44">
                  <a:moveTo>
                    <a:pt x="16" y="44"/>
                  </a:moveTo>
                  <a:cubicBezTo>
                    <a:pt x="15" y="43"/>
                    <a:pt x="15" y="43"/>
                    <a:pt x="14" y="43"/>
                  </a:cubicBezTo>
                  <a:cubicBezTo>
                    <a:pt x="0" y="32"/>
                    <a:pt x="0" y="29"/>
                    <a:pt x="13" y="17"/>
                  </a:cubicBezTo>
                  <a:cubicBezTo>
                    <a:pt x="13" y="16"/>
                    <a:pt x="13" y="16"/>
                    <a:pt x="14" y="16"/>
                  </a:cubicBezTo>
                  <a:cubicBezTo>
                    <a:pt x="26" y="4"/>
                    <a:pt x="26" y="0"/>
                    <a:pt x="41" y="17"/>
                  </a:cubicBezTo>
                  <a:cubicBezTo>
                    <a:pt x="42" y="20"/>
                    <a:pt x="41" y="22"/>
                    <a:pt x="39" y="24"/>
                  </a:cubicBezTo>
                  <a:cubicBezTo>
                    <a:pt x="33" y="30"/>
                    <a:pt x="27" y="36"/>
                    <a:pt x="21" y="42"/>
                  </a:cubicBezTo>
                  <a:cubicBezTo>
                    <a:pt x="20" y="43"/>
                    <a:pt x="18" y="44"/>
                    <a:pt x="16" y="44"/>
                  </a:cubicBezTo>
                  <a:close/>
                </a:path>
              </a:pathLst>
            </a:custGeom>
            <a:solidFill>
              <a:srgbClr val="D98B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25"/>
            <p:cNvSpPr>
              <a:spLocks/>
            </p:cNvSpPr>
            <p:nvPr userDrawn="1"/>
          </p:nvSpPr>
          <p:spPr bwMode="auto">
            <a:xfrm>
              <a:off x="1968500" y="4821238"/>
              <a:ext cx="146050" cy="150812"/>
            </a:xfrm>
            <a:custGeom>
              <a:avLst/>
              <a:gdLst>
                <a:gd name="T0" fmla="*/ 0 w 39"/>
                <a:gd name="T1" fmla="*/ 27 h 40"/>
                <a:gd name="T2" fmla="*/ 27 w 39"/>
                <a:gd name="T3" fmla="*/ 0 h 40"/>
                <a:gd name="T4" fmla="*/ 39 w 39"/>
                <a:gd name="T5" fmla="*/ 13 h 40"/>
                <a:gd name="T6" fmla="*/ 18 w 39"/>
                <a:gd name="T7" fmla="*/ 34 h 40"/>
                <a:gd name="T8" fmla="*/ 14 w 39"/>
                <a:gd name="T9" fmla="*/ 40 h 40"/>
                <a:gd name="T10" fmla="*/ 0 w 39"/>
                <a:gd name="T11" fmla="*/ 2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40">
                  <a:moveTo>
                    <a:pt x="0" y="27"/>
                  </a:moveTo>
                  <a:cubicBezTo>
                    <a:pt x="9" y="17"/>
                    <a:pt x="18" y="8"/>
                    <a:pt x="27" y="0"/>
                  </a:cubicBezTo>
                  <a:cubicBezTo>
                    <a:pt x="31" y="4"/>
                    <a:pt x="35" y="8"/>
                    <a:pt x="39" y="13"/>
                  </a:cubicBezTo>
                  <a:cubicBezTo>
                    <a:pt x="32" y="20"/>
                    <a:pt x="25" y="27"/>
                    <a:pt x="18" y="34"/>
                  </a:cubicBezTo>
                  <a:cubicBezTo>
                    <a:pt x="17" y="35"/>
                    <a:pt x="14" y="37"/>
                    <a:pt x="14" y="40"/>
                  </a:cubicBezTo>
                  <a:cubicBezTo>
                    <a:pt x="9" y="36"/>
                    <a:pt x="5" y="31"/>
                    <a:pt x="0" y="27"/>
                  </a:cubicBezTo>
                  <a:close/>
                </a:path>
              </a:pathLst>
            </a:custGeom>
            <a:solidFill>
              <a:srgbClr val="A95A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26"/>
            <p:cNvSpPr>
              <a:spLocks/>
            </p:cNvSpPr>
            <p:nvPr userDrawn="1"/>
          </p:nvSpPr>
          <p:spPr bwMode="auto">
            <a:xfrm>
              <a:off x="1708150" y="4552950"/>
              <a:ext cx="128588" cy="128587"/>
            </a:xfrm>
            <a:custGeom>
              <a:avLst/>
              <a:gdLst>
                <a:gd name="T0" fmla="*/ 0 w 34"/>
                <a:gd name="T1" fmla="*/ 27 h 34"/>
                <a:gd name="T2" fmla="*/ 25 w 34"/>
                <a:gd name="T3" fmla="*/ 0 h 34"/>
                <a:gd name="T4" fmla="*/ 34 w 34"/>
                <a:gd name="T5" fmla="*/ 8 h 34"/>
                <a:gd name="T6" fmla="*/ 7 w 34"/>
                <a:gd name="T7" fmla="*/ 34 h 34"/>
                <a:gd name="T8" fmla="*/ 0 w 34"/>
                <a:gd name="T9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0" y="27"/>
                  </a:moveTo>
                  <a:cubicBezTo>
                    <a:pt x="8" y="18"/>
                    <a:pt x="16" y="9"/>
                    <a:pt x="25" y="0"/>
                  </a:cubicBezTo>
                  <a:cubicBezTo>
                    <a:pt x="28" y="3"/>
                    <a:pt x="31" y="5"/>
                    <a:pt x="34" y="8"/>
                  </a:cubicBezTo>
                  <a:cubicBezTo>
                    <a:pt x="25" y="17"/>
                    <a:pt x="16" y="26"/>
                    <a:pt x="7" y="34"/>
                  </a:cubicBezTo>
                  <a:cubicBezTo>
                    <a:pt x="4" y="32"/>
                    <a:pt x="2" y="30"/>
                    <a:pt x="0" y="27"/>
                  </a:cubicBezTo>
                  <a:close/>
                </a:path>
              </a:pathLst>
            </a:custGeom>
            <a:solidFill>
              <a:srgbClr val="A95A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27"/>
            <p:cNvSpPr>
              <a:spLocks/>
            </p:cNvSpPr>
            <p:nvPr userDrawn="1"/>
          </p:nvSpPr>
          <p:spPr bwMode="auto">
            <a:xfrm>
              <a:off x="508000" y="5592763"/>
              <a:ext cx="1087438" cy="617537"/>
            </a:xfrm>
            <a:custGeom>
              <a:avLst/>
              <a:gdLst>
                <a:gd name="T0" fmla="*/ 289 w 289"/>
                <a:gd name="T1" fmla="*/ 101 h 164"/>
                <a:gd name="T2" fmla="*/ 270 w 289"/>
                <a:gd name="T3" fmla="*/ 98 h 164"/>
                <a:gd name="T4" fmla="*/ 182 w 289"/>
                <a:gd name="T5" fmla="*/ 79 h 164"/>
                <a:gd name="T6" fmla="*/ 186 w 289"/>
                <a:gd name="T7" fmla="*/ 83 h 164"/>
                <a:gd name="T8" fmla="*/ 233 w 289"/>
                <a:gd name="T9" fmla="*/ 117 h 164"/>
                <a:gd name="T10" fmla="*/ 233 w 289"/>
                <a:gd name="T11" fmla="*/ 124 h 164"/>
                <a:gd name="T12" fmla="*/ 125 w 289"/>
                <a:gd name="T13" fmla="*/ 164 h 164"/>
                <a:gd name="T14" fmla="*/ 123 w 289"/>
                <a:gd name="T15" fmla="*/ 164 h 164"/>
                <a:gd name="T16" fmla="*/ 122 w 289"/>
                <a:gd name="T17" fmla="*/ 164 h 164"/>
                <a:gd name="T18" fmla="*/ 126 w 289"/>
                <a:gd name="T19" fmla="*/ 151 h 164"/>
                <a:gd name="T20" fmla="*/ 139 w 289"/>
                <a:gd name="T21" fmla="*/ 136 h 164"/>
                <a:gd name="T22" fmla="*/ 176 w 289"/>
                <a:gd name="T23" fmla="*/ 83 h 164"/>
                <a:gd name="T24" fmla="*/ 172 w 289"/>
                <a:gd name="T25" fmla="*/ 78 h 164"/>
                <a:gd name="T26" fmla="*/ 120 w 289"/>
                <a:gd name="T27" fmla="*/ 73 h 164"/>
                <a:gd name="T28" fmla="*/ 43 w 289"/>
                <a:gd name="T29" fmla="*/ 66 h 164"/>
                <a:gd name="T30" fmla="*/ 0 w 289"/>
                <a:gd name="T31" fmla="*/ 63 h 164"/>
                <a:gd name="T32" fmla="*/ 24 w 289"/>
                <a:gd name="T33" fmla="*/ 53 h 164"/>
                <a:gd name="T34" fmla="*/ 165 w 289"/>
                <a:gd name="T35" fmla="*/ 3 h 164"/>
                <a:gd name="T36" fmla="*/ 169 w 289"/>
                <a:gd name="T37" fmla="*/ 3 h 164"/>
                <a:gd name="T38" fmla="*/ 178 w 289"/>
                <a:gd name="T39" fmla="*/ 4 h 164"/>
                <a:gd name="T40" fmla="*/ 195 w 289"/>
                <a:gd name="T41" fmla="*/ 13 h 164"/>
                <a:gd name="T42" fmla="*/ 209 w 289"/>
                <a:gd name="T43" fmla="*/ 13 h 164"/>
                <a:gd name="T44" fmla="*/ 223 w 289"/>
                <a:gd name="T45" fmla="*/ 13 h 164"/>
                <a:gd name="T46" fmla="*/ 232 w 289"/>
                <a:gd name="T47" fmla="*/ 22 h 164"/>
                <a:gd name="T48" fmla="*/ 231 w 289"/>
                <a:gd name="T49" fmla="*/ 39 h 164"/>
                <a:gd name="T50" fmla="*/ 241 w 289"/>
                <a:gd name="T51" fmla="*/ 46 h 164"/>
                <a:gd name="T52" fmla="*/ 256 w 289"/>
                <a:gd name="T53" fmla="*/ 45 h 164"/>
                <a:gd name="T54" fmla="*/ 267 w 289"/>
                <a:gd name="T55" fmla="*/ 54 h 164"/>
                <a:gd name="T56" fmla="*/ 281 w 289"/>
                <a:gd name="T57" fmla="*/ 79 h 164"/>
                <a:gd name="T58" fmla="*/ 284 w 289"/>
                <a:gd name="T59" fmla="*/ 87 h 164"/>
                <a:gd name="T60" fmla="*/ 286 w 289"/>
                <a:gd name="T61" fmla="*/ 95 h 164"/>
                <a:gd name="T62" fmla="*/ 289 w 289"/>
                <a:gd name="T63" fmla="*/ 101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9" h="164">
                  <a:moveTo>
                    <a:pt x="289" y="101"/>
                  </a:moveTo>
                  <a:cubicBezTo>
                    <a:pt x="282" y="102"/>
                    <a:pt x="276" y="100"/>
                    <a:pt x="270" y="98"/>
                  </a:cubicBezTo>
                  <a:cubicBezTo>
                    <a:pt x="241" y="92"/>
                    <a:pt x="212" y="86"/>
                    <a:pt x="182" y="79"/>
                  </a:cubicBezTo>
                  <a:cubicBezTo>
                    <a:pt x="183" y="82"/>
                    <a:pt x="185" y="82"/>
                    <a:pt x="186" y="83"/>
                  </a:cubicBezTo>
                  <a:cubicBezTo>
                    <a:pt x="202" y="95"/>
                    <a:pt x="218" y="106"/>
                    <a:pt x="233" y="117"/>
                  </a:cubicBezTo>
                  <a:cubicBezTo>
                    <a:pt x="236" y="119"/>
                    <a:pt x="240" y="121"/>
                    <a:pt x="233" y="124"/>
                  </a:cubicBezTo>
                  <a:cubicBezTo>
                    <a:pt x="197" y="137"/>
                    <a:pt x="161" y="150"/>
                    <a:pt x="125" y="164"/>
                  </a:cubicBezTo>
                  <a:cubicBezTo>
                    <a:pt x="125" y="164"/>
                    <a:pt x="124" y="164"/>
                    <a:pt x="123" y="164"/>
                  </a:cubicBezTo>
                  <a:cubicBezTo>
                    <a:pt x="123" y="164"/>
                    <a:pt x="122" y="164"/>
                    <a:pt x="122" y="164"/>
                  </a:cubicBezTo>
                  <a:cubicBezTo>
                    <a:pt x="120" y="158"/>
                    <a:pt x="124" y="155"/>
                    <a:pt x="126" y="151"/>
                  </a:cubicBezTo>
                  <a:cubicBezTo>
                    <a:pt x="130" y="145"/>
                    <a:pt x="133" y="139"/>
                    <a:pt x="139" y="136"/>
                  </a:cubicBezTo>
                  <a:cubicBezTo>
                    <a:pt x="151" y="119"/>
                    <a:pt x="164" y="101"/>
                    <a:pt x="176" y="83"/>
                  </a:cubicBezTo>
                  <a:cubicBezTo>
                    <a:pt x="179" y="78"/>
                    <a:pt x="175" y="78"/>
                    <a:pt x="172" y="78"/>
                  </a:cubicBezTo>
                  <a:cubicBezTo>
                    <a:pt x="155" y="76"/>
                    <a:pt x="138" y="75"/>
                    <a:pt x="120" y="73"/>
                  </a:cubicBezTo>
                  <a:cubicBezTo>
                    <a:pt x="94" y="71"/>
                    <a:pt x="68" y="69"/>
                    <a:pt x="43" y="66"/>
                  </a:cubicBezTo>
                  <a:cubicBezTo>
                    <a:pt x="29" y="65"/>
                    <a:pt x="15" y="64"/>
                    <a:pt x="0" y="63"/>
                  </a:cubicBezTo>
                  <a:cubicBezTo>
                    <a:pt x="8" y="57"/>
                    <a:pt x="16" y="56"/>
                    <a:pt x="24" y="53"/>
                  </a:cubicBezTo>
                  <a:cubicBezTo>
                    <a:pt x="71" y="36"/>
                    <a:pt x="118" y="20"/>
                    <a:pt x="165" y="3"/>
                  </a:cubicBezTo>
                  <a:cubicBezTo>
                    <a:pt x="166" y="3"/>
                    <a:pt x="168" y="3"/>
                    <a:pt x="169" y="3"/>
                  </a:cubicBezTo>
                  <a:cubicBezTo>
                    <a:pt x="172" y="0"/>
                    <a:pt x="175" y="2"/>
                    <a:pt x="178" y="4"/>
                  </a:cubicBezTo>
                  <a:cubicBezTo>
                    <a:pt x="184" y="7"/>
                    <a:pt x="188" y="12"/>
                    <a:pt x="195" y="13"/>
                  </a:cubicBezTo>
                  <a:cubicBezTo>
                    <a:pt x="200" y="14"/>
                    <a:pt x="204" y="14"/>
                    <a:pt x="209" y="13"/>
                  </a:cubicBezTo>
                  <a:cubicBezTo>
                    <a:pt x="214" y="13"/>
                    <a:pt x="219" y="13"/>
                    <a:pt x="223" y="13"/>
                  </a:cubicBezTo>
                  <a:cubicBezTo>
                    <a:pt x="229" y="14"/>
                    <a:pt x="231" y="16"/>
                    <a:pt x="232" y="22"/>
                  </a:cubicBezTo>
                  <a:cubicBezTo>
                    <a:pt x="232" y="27"/>
                    <a:pt x="232" y="33"/>
                    <a:pt x="231" y="39"/>
                  </a:cubicBezTo>
                  <a:cubicBezTo>
                    <a:pt x="233" y="46"/>
                    <a:pt x="234" y="47"/>
                    <a:pt x="241" y="46"/>
                  </a:cubicBezTo>
                  <a:cubicBezTo>
                    <a:pt x="246" y="45"/>
                    <a:pt x="251" y="45"/>
                    <a:pt x="256" y="45"/>
                  </a:cubicBezTo>
                  <a:cubicBezTo>
                    <a:pt x="261" y="46"/>
                    <a:pt x="265" y="48"/>
                    <a:pt x="267" y="54"/>
                  </a:cubicBezTo>
                  <a:cubicBezTo>
                    <a:pt x="272" y="62"/>
                    <a:pt x="276" y="71"/>
                    <a:pt x="281" y="79"/>
                  </a:cubicBezTo>
                  <a:cubicBezTo>
                    <a:pt x="281" y="82"/>
                    <a:pt x="282" y="85"/>
                    <a:pt x="284" y="87"/>
                  </a:cubicBezTo>
                  <a:cubicBezTo>
                    <a:pt x="286" y="89"/>
                    <a:pt x="287" y="92"/>
                    <a:pt x="286" y="95"/>
                  </a:cubicBezTo>
                  <a:cubicBezTo>
                    <a:pt x="287" y="97"/>
                    <a:pt x="288" y="99"/>
                    <a:pt x="289" y="101"/>
                  </a:cubicBez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" name="Freeform 28"/>
            <p:cNvSpPr>
              <a:spLocks/>
            </p:cNvSpPr>
            <p:nvPr userDrawn="1"/>
          </p:nvSpPr>
          <p:spPr bwMode="auto">
            <a:xfrm>
              <a:off x="19050" y="5487988"/>
              <a:ext cx="700088" cy="338137"/>
            </a:xfrm>
            <a:custGeom>
              <a:avLst/>
              <a:gdLst>
                <a:gd name="T0" fmla="*/ 135 w 186"/>
                <a:gd name="T1" fmla="*/ 0 h 90"/>
                <a:gd name="T2" fmla="*/ 150 w 186"/>
                <a:gd name="T3" fmla="*/ 12 h 90"/>
                <a:gd name="T4" fmla="*/ 157 w 186"/>
                <a:gd name="T5" fmla="*/ 12 h 90"/>
                <a:gd name="T6" fmla="*/ 162 w 186"/>
                <a:gd name="T7" fmla="*/ 11 h 90"/>
                <a:gd name="T8" fmla="*/ 162 w 186"/>
                <a:gd name="T9" fmla="*/ 11 h 90"/>
                <a:gd name="T10" fmla="*/ 162 w 186"/>
                <a:gd name="T11" fmla="*/ 11 h 90"/>
                <a:gd name="T12" fmla="*/ 168 w 186"/>
                <a:gd name="T13" fmla="*/ 2 h 90"/>
                <a:gd name="T14" fmla="*/ 172 w 186"/>
                <a:gd name="T15" fmla="*/ 1 h 90"/>
                <a:gd name="T16" fmla="*/ 186 w 186"/>
                <a:gd name="T17" fmla="*/ 7 h 90"/>
                <a:gd name="T18" fmla="*/ 163 w 186"/>
                <a:gd name="T19" fmla="*/ 22 h 90"/>
                <a:gd name="T20" fmla="*/ 153 w 186"/>
                <a:gd name="T21" fmla="*/ 33 h 90"/>
                <a:gd name="T22" fmla="*/ 129 w 186"/>
                <a:gd name="T23" fmla="*/ 85 h 90"/>
                <a:gd name="T24" fmla="*/ 122 w 186"/>
                <a:gd name="T25" fmla="*/ 88 h 90"/>
                <a:gd name="T26" fmla="*/ 1 w 186"/>
                <a:gd name="T27" fmla="*/ 29 h 90"/>
                <a:gd name="T28" fmla="*/ 0 w 186"/>
                <a:gd name="T29" fmla="*/ 27 h 90"/>
                <a:gd name="T30" fmla="*/ 8 w 186"/>
                <a:gd name="T31" fmla="*/ 27 h 90"/>
                <a:gd name="T32" fmla="*/ 147 w 186"/>
                <a:gd name="T33" fmla="*/ 27 h 90"/>
                <a:gd name="T34" fmla="*/ 154 w 186"/>
                <a:gd name="T35" fmla="*/ 25 h 90"/>
                <a:gd name="T36" fmla="*/ 151 w 186"/>
                <a:gd name="T37" fmla="*/ 20 h 90"/>
                <a:gd name="T38" fmla="*/ 135 w 186"/>
                <a:gd name="T3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6" h="90">
                  <a:moveTo>
                    <a:pt x="135" y="0"/>
                  </a:moveTo>
                  <a:cubicBezTo>
                    <a:pt x="142" y="2"/>
                    <a:pt x="146" y="7"/>
                    <a:pt x="150" y="12"/>
                  </a:cubicBezTo>
                  <a:cubicBezTo>
                    <a:pt x="152" y="15"/>
                    <a:pt x="154" y="21"/>
                    <a:pt x="157" y="12"/>
                  </a:cubicBezTo>
                  <a:cubicBezTo>
                    <a:pt x="157" y="11"/>
                    <a:pt x="160" y="11"/>
                    <a:pt x="162" y="11"/>
                  </a:cubicBezTo>
                  <a:cubicBezTo>
                    <a:pt x="162" y="12"/>
                    <a:pt x="162" y="12"/>
                    <a:pt x="162" y="11"/>
                  </a:cubicBezTo>
                  <a:cubicBezTo>
                    <a:pt x="162" y="11"/>
                    <a:pt x="162" y="12"/>
                    <a:pt x="162" y="11"/>
                  </a:cubicBezTo>
                  <a:cubicBezTo>
                    <a:pt x="162" y="6"/>
                    <a:pt x="164" y="4"/>
                    <a:pt x="168" y="2"/>
                  </a:cubicBezTo>
                  <a:cubicBezTo>
                    <a:pt x="169" y="1"/>
                    <a:pt x="171" y="0"/>
                    <a:pt x="172" y="1"/>
                  </a:cubicBezTo>
                  <a:cubicBezTo>
                    <a:pt x="175" y="8"/>
                    <a:pt x="181" y="5"/>
                    <a:pt x="186" y="7"/>
                  </a:cubicBezTo>
                  <a:cubicBezTo>
                    <a:pt x="179" y="13"/>
                    <a:pt x="171" y="17"/>
                    <a:pt x="163" y="22"/>
                  </a:cubicBezTo>
                  <a:cubicBezTo>
                    <a:pt x="159" y="25"/>
                    <a:pt x="156" y="28"/>
                    <a:pt x="153" y="33"/>
                  </a:cubicBezTo>
                  <a:cubicBezTo>
                    <a:pt x="146" y="50"/>
                    <a:pt x="137" y="67"/>
                    <a:pt x="129" y="85"/>
                  </a:cubicBezTo>
                  <a:cubicBezTo>
                    <a:pt x="128" y="88"/>
                    <a:pt x="126" y="90"/>
                    <a:pt x="122" y="88"/>
                  </a:cubicBezTo>
                  <a:cubicBezTo>
                    <a:pt x="82" y="68"/>
                    <a:pt x="41" y="49"/>
                    <a:pt x="1" y="29"/>
                  </a:cubicBezTo>
                  <a:cubicBezTo>
                    <a:pt x="1" y="29"/>
                    <a:pt x="0" y="28"/>
                    <a:pt x="0" y="27"/>
                  </a:cubicBezTo>
                  <a:cubicBezTo>
                    <a:pt x="3" y="27"/>
                    <a:pt x="5" y="27"/>
                    <a:pt x="8" y="27"/>
                  </a:cubicBezTo>
                  <a:cubicBezTo>
                    <a:pt x="54" y="27"/>
                    <a:pt x="101" y="27"/>
                    <a:pt x="147" y="27"/>
                  </a:cubicBezTo>
                  <a:cubicBezTo>
                    <a:pt x="150" y="27"/>
                    <a:pt x="153" y="28"/>
                    <a:pt x="154" y="25"/>
                  </a:cubicBezTo>
                  <a:cubicBezTo>
                    <a:pt x="155" y="23"/>
                    <a:pt x="152" y="21"/>
                    <a:pt x="151" y="20"/>
                  </a:cubicBezTo>
                  <a:cubicBezTo>
                    <a:pt x="146" y="13"/>
                    <a:pt x="140" y="7"/>
                    <a:pt x="135" y="0"/>
                  </a:cubicBez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" name="Freeform 29"/>
            <p:cNvSpPr>
              <a:spLocks/>
            </p:cNvSpPr>
            <p:nvPr userDrawn="1"/>
          </p:nvSpPr>
          <p:spPr bwMode="auto">
            <a:xfrm>
              <a:off x="1144588" y="5494338"/>
              <a:ext cx="198438" cy="125412"/>
            </a:xfrm>
            <a:custGeom>
              <a:avLst/>
              <a:gdLst>
                <a:gd name="T0" fmla="*/ 0 w 53"/>
                <a:gd name="T1" fmla="*/ 8 h 33"/>
                <a:gd name="T2" fmla="*/ 10 w 53"/>
                <a:gd name="T3" fmla="*/ 1 h 33"/>
                <a:gd name="T4" fmla="*/ 12 w 53"/>
                <a:gd name="T5" fmla="*/ 0 h 33"/>
                <a:gd name="T6" fmla="*/ 14 w 53"/>
                <a:gd name="T7" fmla="*/ 1 h 33"/>
                <a:gd name="T8" fmla="*/ 49 w 53"/>
                <a:gd name="T9" fmla="*/ 13 h 33"/>
                <a:gd name="T10" fmla="*/ 52 w 53"/>
                <a:gd name="T11" fmla="*/ 15 h 33"/>
                <a:gd name="T12" fmla="*/ 42 w 53"/>
                <a:gd name="T13" fmla="*/ 29 h 33"/>
                <a:gd name="T14" fmla="*/ 37 w 53"/>
                <a:gd name="T15" fmla="*/ 32 h 33"/>
                <a:gd name="T16" fmla="*/ 36 w 53"/>
                <a:gd name="T17" fmla="*/ 33 h 33"/>
                <a:gd name="T18" fmla="*/ 33 w 53"/>
                <a:gd name="T19" fmla="*/ 33 h 33"/>
                <a:gd name="T20" fmla="*/ 5 w 53"/>
                <a:gd name="T21" fmla="*/ 20 h 33"/>
                <a:gd name="T22" fmla="*/ 0 w 53"/>
                <a:gd name="T23" fmla="*/ 13 h 33"/>
                <a:gd name="T24" fmla="*/ 0 w 53"/>
                <a:gd name="T25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" h="33">
                  <a:moveTo>
                    <a:pt x="0" y="8"/>
                  </a:moveTo>
                  <a:cubicBezTo>
                    <a:pt x="3" y="6"/>
                    <a:pt x="7" y="4"/>
                    <a:pt x="10" y="1"/>
                  </a:cubicBezTo>
                  <a:cubicBezTo>
                    <a:pt x="11" y="1"/>
                    <a:pt x="12" y="1"/>
                    <a:pt x="12" y="0"/>
                  </a:cubicBezTo>
                  <a:cubicBezTo>
                    <a:pt x="13" y="0"/>
                    <a:pt x="14" y="0"/>
                    <a:pt x="14" y="1"/>
                  </a:cubicBezTo>
                  <a:cubicBezTo>
                    <a:pt x="26" y="4"/>
                    <a:pt x="38" y="6"/>
                    <a:pt x="49" y="13"/>
                  </a:cubicBezTo>
                  <a:cubicBezTo>
                    <a:pt x="50" y="14"/>
                    <a:pt x="51" y="14"/>
                    <a:pt x="52" y="15"/>
                  </a:cubicBezTo>
                  <a:cubicBezTo>
                    <a:pt x="53" y="23"/>
                    <a:pt x="46" y="25"/>
                    <a:pt x="42" y="29"/>
                  </a:cubicBezTo>
                  <a:cubicBezTo>
                    <a:pt x="41" y="30"/>
                    <a:pt x="38" y="31"/>
                    <a:pt x="37" y="32"/>
                  </a:cubicBezTo>
                  <a:cubicBezTo>
                    <a:pt x="37" y="33"/>
                    <a:pt x="36" y="33"/>
                    <a:pt x="36" y="33"/>
                  </a:cubicBezTo>
                  <a:cubicBezTo>
                    <a:pt x="35" y="33"/>
                    <a:pt x="34" y="33"/>
                    <a:pt x="33" y="33"/>
                  </a:cubicBezTo>
                  <a:cubicBezTo>
                    <a:pt x="24" y="30"/>
                    <a:pt x="15" y="24"/>
                    <a:pt x="5" y="20"/>
                  </a:cubicBezTo>
                  <a:cubicBezTo>
                    <a:pt x="2" y="18"/>
                    <a:pt x="1" y="16"/>
                    <a:pt x="0" y="13"/>
                  </a:cubicBezTo>
                  <a:cubicBezTo>
                    <a:pt x="0" y="12"/>
                    <a:pt x="0" y="10"/>
                    <a:pt x="0" y="8"/>
                  </a:cubicBezTo>
                  <a:close/>
                </a:path>
              </a:pathLst>
            </a:custGeom>
            <a:solidFill>
              <a:srgbClr val="FACD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30"/>
            <p:cNvSpPr>
              <a:spLocks/>
            </p:cNvSpPr>
            <p:nvPr userDrawn="1"/>
          </p:nvSpPr>
          <p:spPr bwMode="auto">
            <a:xfrm>
              <a:off x="1144588" y="5543550"/>
              <a:ext cx="131763" cy="109537"/>
            </a:xfrm>
            <a:custGeom>
              <a:avLst/>
              <a:gdLst>
                <a:gd name="T0" fmla="*/ 0 w 35"/>
                <a:gd name="T1" fmla="*/ 0 h 29"/>
                <a:gd name="T2" fmla="*/ 34 w 35"/>
                <a:gd name="T3" fmla="*/ 19 h 29"/>
                <a:gd name="T4" fmla="*/ 24 w 35"/>
                <a:gd name="T5" fmla="*/ 29 h 29"/>
                <a:gd name="T6" fmla="*/ 7 w 35"/>
                <a:gd name="T7" fmla="*/ 19 h 29"/>
                <a:gd name="T8" fmla="*/ 0 w 35"/>
                <a:gd name="T9" fmla="*/ 16 h 29"/>
                <a:gd name="T10" fmla="*/ 0 w 35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9">
                  <a:moveTo>
                    <a:pt x="0" y="0"/>
                  </a:moveTo>
                  <a:cubicBezTo>
                    <a:pt x="12" y="6"/>
                    <a:pt x="24" y="10"/>
                    <a:pt x="34" y="19"/>
                  </a:cubicBezTo>
                  <a:cubicBezTo>
                    <a:pt x="35" y="26"/>
                    <a:pt x="29" y="27"/>
                    <a:pt x="24" y="29"/>
                  </a:cubicBezTo>
                  <a:cubicBezTo>
                    <a:pt x="17" y="28"/>
                    <a:pt x="12" y="22"/>
                    <a:pt x="7" y="19"/>
                  </a:cubicBezTo>
                  <a:cubicBezTo>
                    <a:pt x="4" y="18"/>
                    <a:pt x="2" y="17"/>
                    <a:pt x="0" y="16"/>
                  </a:cubicBezTo>
                  <a:cubicBezTo>
                    <a:pt x="0" y="10"/>
                    <a:pt x="0" y="5"/>
                    <a:pt x="0" y="0"/>
                  </a:cubicBezTo>
                  <a:close/>
                </a:path>
              </a:pathLst>
            </a:custGeom>
            <a:solidFill>
              <a:srgbClr val="F49F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31"/>
            <p:cNvSpPr>
              <a:spLocks/>
            </p:cNvSpPr>
            <p:nvPr userDrawn="1"/>
          </p:nvSpPr>
          <p:spPr bwMode="auto">
            <a:xfrm>
              <a:off x="1249363" y="6273800"/>
              <a:ext cx="508000" cy="203200"/>
            </a:xfrm>
            <a:custGeom>
              <a:avLst/>
              <a:gdLst>
                <a:gd name="T0" fmla="*/ 135 w 135"/>
                <a:gd name="T1" fmla="*/ 54 h 54"/>
                <a:gd name="T2" fmla="*/ 0 w 135"/>
                <a:gd name="T3" fmla="*/ 4 h 54"/>
                <a:gd name="T4" fmla="*/ 59 w 135"/>
                <a:gd name="T5" fmla="*/ 0 h 54"/>
                <a:gd name="T6" fmla="*/ 76 w 135"/>
                <a:gd name="T7" fmla="*/ 10 h 54"/>
                <a:gd name="T8" fmla="*/ 133 w 135"/>
                <a:gd name="T9" fmla="*/ 51 h 54"/>
                <a:gd name="T10" fmla="*/ 135 w 135"/>
                <a:gd name="T11" fmla="*/ 52 h 54"/>
                <a:gd name="T12" fmla="*/ 135 w 135"/>
                <a:gd name="T1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" h="54">
                  <a:moveTo>
                    <a:pt x="135" y="54"/>
                  </a:moveTo>
                  <a:cubicBezTo>
                    <a:pt x="90" y="37"/>
                    <a:pt x="45" y="21"/>
                    <a:pt x="0" y="4"/>
                  </a:cubicBezTo>
                  <a:cubicBezTo>
                    <a:pt x="20" y="1"/>
                    <a:pt x="39" y="0"/>
                    <a:pt x="59" y="0"/>
                  </a:cubicBezTo>
                  <a:cubicBezTo>
                    <a:pt x="66" y="1"/>
                    <a:pt x="71" y="6"/>
                    <a:pt x="76" y="10"/>
                  </a:cubicBezTo>
                  <a:cubicBezTo>
                    <a:pt x="95" y="25"/>
                    <a:pt x="115" y="37"/>
                    <a:pt x="133" y="51"/>
                  </a:cubicBezTo>
                  <a:cubicBezTo>
                    <a:pt x="134" y="51"/>
                    <a:pt x="135" y="52"/>
                    <a:pt x="135" y="52"/>
                  </a:cubicBezTo>
                  <a:cubicBezTo>
                    <a:pt x="135" y="53"/>
                    <a:pt x="135" y="54"/>
                    <a:pt x="135" y="54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" name="Freeform 32"/>
            <p:cNvSpPr>
              <a:spLocks/>
            </p:cNvSpPr>
            <p:nvPr userDrawn="1"/>
          </p:nvSpPr>
          <p:spPr bwMode="auto">
            <a:xfrm>
              <a:off x="1263650" y="5529263"/>
              <a:ext cx="508000" cy="285750"/>
            </a:xfrm>
            <a:custGeom>
              <a:avLst/>
              <a:gdLst>
                <a:gd name="T0" fmla="*/ 64 w 135"/>
                <a:gd name="T1" fmla="*/ 73 h 76"/>
                <a:gd name="T2" fmla="*/ 55 w 135"/>
                <a:gd name="T3" fmla="*/ 65 h 76"/>
                <a:gd name="T4" fmla="*/ 58 w 135"/>
                <a:gd name="T5" fmla="*/ 55 h 76"/>
                <a:gd name="T6" fmla="*/ 64 w 135"/>
                <a:gd name="T7" fmla="*/ 45 h 76"/>
                <a:gd name="T8" fmla="*/ 36 w 135"/>
                <a:gd name="T9" fmla="*/ 58 h 76"/>
                <a:gd name="T10" fmla="*/ 27 w 135"/>
                <a:gd name="T11" fmla="*/ 58 h 76"/>
                <a:gd name="T12" fmla="*/ 28 w 135"/>
                <a:gd name="T13" fmla="*/ 40 h 76"/>
                <a:gd name="T14" fmla="*/ 21 w 135"/>
                <a:gd name="T15" fmla="*/ 33 h 76"/>
                <a:gd name="T16" fmla="*/ 7 w 135"/>
                <a:gd name="T17" fmla="*/ 33 h 76"/>
                <a:gd name="T18" fmla="*/ 4 w 135"/>
                <a:gd name="T19" fmla="*/ 23 h 76"/>
                <a:gd name="T20" fmla="*/ 4 w 135"/>
                <a:gd name="T21" fmla="*/ 23 h 76"/>
                <a:gd name="T22" fmla="*/ 18 w 135"/>
                <a:gd name="T23" fmla="*/ 22 h 76"/>
                <a:gd name="T24" fmla="*/ 63 w 135"/>
                <a:gd name="T25" fmla="*/ 34 h 76"/>
                <a:gd name="T26" fmla="*/ 25 w 135"/>
                <a:gd name="T27" fmla="*/ 12 h 76"/>
                <a:gd name="T28" fmla="*/ 23 w 135"/>
                <a:gd name="T29" fmla="*/ 6 h 76"/>
                <a:gd name="T30" fmla="*/ 63 w 135"/>
                <a:gd name="T31" fmla="*/ 1 h 76"/>
                <a:gd name="T32" fmla="*/ 65 w 135"/>
                <a:gd name="T33" fmla="*/ 1 h 76"/>
                <a:gd name="T34" fmla="*/ 73 w 135"/>
                <a:gd name="T35" fmla="*/ 22 h 76"/>
                <a:gd name="T36" fmla="*/ 82 w 135"/>
                <a:gd name="T37" fmla="*/ 25 h 76"/>
                <a:gd name="T38" fmla="*/ 95 w 135"/>
                <a:gd name="T39" fmla="*/ 14 h 76"/>
                <a:gd name="T40" fmla="*/ 103 w 135"/>
                <a:gd name="T41" fmla="*/ 12 h 76"/>
                <a:gd name="T42" fmla="*/ 104 w 135"/>
                <a:gd name="T43" fmla="*/ 15 h 76"/>
                <a:gd name="T44" fmla="*/ 102 w 135"/>
                <a:gd name="T45" fmla="*/ 35 h 76"/>
                <a:gd name="T46" fmla="*/ 131 w 135"/>
                <a:gd name="T47" fmla="*/ 17 h 76"/>
                <a:gd name="T48" fmla="*/ 131 w 135"/>
                <a:gd name="T49" fmla="*/ 26 h 76"/>
                <a:gd name="T50" fmla="*/ 126 w 135"/>
                <a:gd name="T51" fmla="*/ 38 h 76"/>
                <a:gd name="T52" fmla="*/ 131 w 135"/>
                <a:gd name="T53" fmla="*/ 46 h 76"/>
                <a:gd name="T54" fmla="*/ 134 w 135"/>
                <a:gd name="T55" fmla="*/ 53 h 76"/>
                <a:gd name="T56" fmla="*/ 102 w 135"/>
                <a:gd name="T57" fmla="*/ 66 h 76"/>
                <a:gd name="T58" fmla="*/ 99 w 135"/>
                <a:gd name="T59" fmla="*/ 69 h 76"/>
                <a:gd name="T60" fmla="*/ 64 w 135"/>
                <a:gd name="T61" fmla="*/ 7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5" h="76">
                  <a:moveTo>
                    <a:pt x="64" y="73"/>
                  </a:moveTo>
                  <a:cubicBezTo>
                    <a:pt x="61" y="70"/>
                    <a:pt x="61" y="65"/>
                    <a:pt x="55" y="65"/>
                  </a:cubicBezTo>
                  <a:cubicBezTo>
                    <a:pt x="53" y="61"/>
                    <a:pt x="57" y="58"/>
                    <a:pt x="58" y="55"/>
                  </a:cubicBezTo>
                  <a:cubicBezTo>
                    <a:pt x="59" y="52"/>
                    <a:pt x="62" y="49"/>
                    <a:pt x="64" y="45"/>
                  </a:cubicBezTo>
                  <a:cubicBezTo>
                    <a:pt x="54" y="50"/>
                    <a:pt x="45" y="54"/>
                    <a:pt x="36" y="58"/>
                  </a:cubicBezTo>
                  <a:cubicBezTo>
                    <a:pt x="33" y="59"/>
                    <a:pt x="30" y="61"/>
                    <a:pt x="27" y="58"/>
                  </a:cubicBezTo>
                  <a:cubicBezTo>
                    <a:pt x="27" y="52"/>
                    <a:pt x="27" y="46"/>
                    <a:pt x="28" y="40"/>
                  </a:cubicBezTo>
                  <a:cubicBezTo>
                    <a:pt x="29" y="34"/>
                    <a:pt x="26" y="32"/>
                    <a:pt x="21" y="33"/>
                  </a:cubicBezTo>
                  <a:cubicBezTo>
                    <a:pt x="16" y="33"/>
                    <a:pt x="11" y="33"/>
                    <a:pt x="7" y="33"/>
                  </a:cubicBezTo>
                  <a:cubicBezTo>
                    <a:pt x="3" y="31"/>
                    <a:pt x="0" y="28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9" y="19"/>
                    <a:pt x="14" y="20"/>
                    <a:pt x="18" y="22"/>
                  </a:cubicBezTo>
                  <a:cubicBezTo>
                    <a:pt x="32" y="26"/>
                    <a:pt x="48" y="27"/>
                    <a:pt x="63" y="34"/>
                  </a:cubicBezTo>
                  <a:cubicBezTo>
                    <a:pt x="49" y="28"/>
                    <a:pt x="37" y="20"/>
                    <a:pt x="25" y="12"/>
                  </a:cubicBezTo>
                  <a:cubicBezTo>
                    <a:pt x="23" y="11"/>
                    <a:pt x="22" y="9"/>
                    <a:pt x="23" y="6"/>
                  </a:cubicBezTo>
                  <a:cubicBezTo>
                    <a:pt x="36" y="4"/>
                    <a:pt x="49" y="2"/>
                    <a:pt x="63" y="1"/>
                  </a:cubicBezTo>
                  <a:cubicBezTo>
                    <a:pt x="63" y="0"/>
                    <a:pt x="64" y="1"/>
                    <a:pt x="65" y="1"/>
                  </a:cubicBezTo>
                  <a:cubicBezTo>
                    <a:pt x="70" y="7"/>
                    <a:pt x="70" y="15"/>
                    <a:pt x="73" y="22"/>
                  </a:cubicBezTo>
                  <a:cubicBezTo>
                    <a:pt x="75" y="30"/>
                    <a:pt x="76" y="30"/>
                    <a:pt x="82" y="25"/>
                  </a:cubicBezTo>
                  <a:cubicBezTo>
                    <a:pt x="86" y="22"/>
                    <a:pt x="90" y="18"/>
                    <a:pt x="95" y="14"/>
                  </a:cubicBezTo>
                  <a:cubicBezTo>
                    <a:pt x="97" y="13"/>
                    <a:pt x="100" y="10"/>
                    <a:pt x="103" y="12"/>
                  </a:cubicBezTo>
                  <a:cubicBezTo>
                    <a:pt x="104" y="13"/>
                    <a:pt x="104" y="14"/>
                    <a:pt x="104" y="15"/>
                  </a:cubicBezTo>
                  <a:cubicBezTo>
                    <a:pt x="104" y="22"/>
                    <a:pt x="101" y="28"/>
                    <a:pt x="102" y="35"/>
                  </a:cubicBezTo>
                  <a:cubicBezTo>
                    <a:pt x="112" y="29"/>
                    <a:pt x="121" y="23"/>
                    <a:pt x="131" y="17"/>
                  </a:cubicBezTo>
                  <a:cubicBezTo>
                    <a:pt x="134" y="20"/>
                    <a:pt x="133" y="23"/>
                    <a:pt x="131" y="26"/>
                  </a:cubicBezTo>
                  <a:cubicBezTo>
                    <a:pt x="129" y="30"/>
                    <a:pt x="126" y="34"/>
                    <a:pt x="126" y="38"/>
                  </a:cubicBezTo>
                  <a:cubicBezTo>
                    <a:pt x="127" y="41"/>
                    <a:pt x="129" y="44"/>
                    <a:pt x="131" y="46"/>
                  </a:cubicBezTo>
                  <a:cubicBezTo>
                    <a:pt x="134" y="48"/>
                    <a:pt x="135" y="50"/>
                    <a:pt x="134" y="53"/>
                  </a:cubicBezTo>
                  <a:cubicBezTo>
                    <a:pt x="124" y="59"/>
                    <a:pt x="113" y="62"/>
                    <a:pt x="102" y="66"/>
                  </a:cubicBezTo>
                  <a:cubicBezTo>
                    <a:pt x="101" y="67"/>
                    <a:pt x="100" y="69"/>
                    <a:pt x="99" y="69"/>
                  </a:cubicBezTo>
                  <a:cubicBezTo>
                    <a:pt x="88" y="71"/>
                    <a:pt x="76" y="76"/>
                    <a:pt x="64" y="73"/>
                  </a:cubicBezTo>
                  <a:close/>
                </a:path>
              </a:pathLst>
            </a:custGeom>
            <a:solidFill>
              <a:srgbClr val="FACD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" name="Freeform 33"/>
            <p:cNvSpPr>
              <a:spLocks/>
            </p:cNvSpPr>
            <p:nvPr userDrawn="1"/>
          </p:nvSpPr>
          <p:spPr bwMode="auto">
            <a:xfrm>
              <a:off x="1501775" y="5373688"/>
              <a:ext cx="304800" cy="211137"/>
            </a:xfrm>
            <a:custGeom>
              <a:avLst/>
              <a:gdLst>
                <a:gd name="T0" fmla="*/ 1 w 81"/>
                <a:gd name="T1" fmla="*/ 42 h 56"/>
                <a:gd name="T2" fmla="*/ 0 w 81"/>
                <a:gd name="T3" fmla="*/ 42 h 56"/>
                <a:gd name="T4" fmla="*/ 10 w 81"/>
                <a:gd name="T5" fmla="*/ 7 h 56"/>
                <a:gd name="T6" fmla="*/ 14 w 81"/>
                <a:gd name="T7" fmla="*/ 0 h 56"/>
                <a:gd name="T8" fmla="*/ 49 w 81"/>
                <a:gd name="T9" fmla="*/ 16 h 56"/>
                <a:gd name="T10" fmla="*/ 72 w 81"/>
                <a:gd name="T11" fmla="*/ 28 h 56"/>
                <a:gd name="T12" fmla="*/ 81 w 81"/>
                <a:gd name="T13" fmla="*/ 37 h 56"/>
                <a:gd name="T14" fmla="*/ 47 w 81"/>
                <a:gd name="T15" fmla="*/ 50 h 56"/>
                <a:gd name="T16" fmla="*/ 41 w 81"/>
                <a:gd name="T17" fmla="*/ 56 h 56"/>
                <a:gd name="T18" fmla="*/ 40 w 81"/>
                <a:gd name="T19" fmla="*/ 54 h 56"/>
                <a:gd name="T20" fmla="*/ 10 w 81"/>
                <a:gd name="T21" fmla="*/ 47 h 56"/>
                <a:gd name="T22" fmla="*/ 1 w 81"/>
                <a:gd name="T23" fmla="*/ 4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" h="56">
                  <a:moveTo>
                    <a:pt x="1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3" y="30"/>
                    <a:pt x="7" y="18"/>
                    <a:pt x="10" y="7"/>
                  </a:cubicBezTo>
                  <a:cubicBezTo>
                    <a:pt x="11" y="5"/>
                    <a:pt x="10" y="1"/>
                    <a:pt x="14" y="0"/>
                  </a:cubicBezTo>
                  <a:cubicBezTo>
                    <a:pt x="27" y="2"/>
                    <a:pt x="38" y="10"/>
                    <a:pt x="49" y="16"/>
                  </a:cubicBezTo>
                  <a:cubicBezTo>
                    <a:pt x="57" y="20"/>
                    <a:pt x="64" y="24"/>
                    <a:pt x="72" y="28"/>
                  </a:cubicBezTo>
                  <a:cubicBezTo>
                    <a:pt x="76" y="30"/>
                    <a:pt x="80" y="32"/>
                    <a:pt x="81" y="37"/>
                  </a:cubicBezTo>
                  <a:cubicBezTo>
                    <a:pt x="71" y="43"/>
                    <a:pt x="59" y="45"/>
                    <a:pt x="47" y="50"/>
                  </a:cubicBezTo>
                  <a:cubicBezTo>
                    <a:pt x="44" y="51"/>
                    <a:pt x="41" y="52"/>
                    <a:pt x="41" y="56"/>
                  </a:cubicBezTo>
                  <a:cubicBezTo>
                    <a:pt x="41" y="55"/>
                    <a:pt x="40" y="55"/>
                    <a:pt x="40" y="54"/>
                  </a:cubicBezTo>
                  <a:cubicBezTo>
                    <a:pt x="30" y="53"/>
                    <a:pt x="20" y="50"/>
                    <a:pt x="10" y="47"/>
                  </a:cubicBezTo>
                  <a:cubicBezTo>
                    <a:pt x="7" y="46"/>
                    <a:pt x="3" y="45"/>
                    <a:pt x="1" y="42"/>
                  </a:cubicBezTo>
                  <a:close/>
                </a:path>
              </a:pathLst>
            </a:custGeom>
            <a:solidFill>
              <a:srgbClr val="F59F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" name="Freeform 34"/>
            <p:cNvSpPr>
              <a:spLocks/>
            </p:cNvSpPr>
            <p:nvPr userDrawn="1"/>
          </p:nvSpPr>
          <p:spPr bwMode="auto">
            <a:xfrm>
              <a:off x="1504950" y="5776913"/>
              <a:ext cx="142875" cy="169862"/>
            </a:xfrm>
            <a:custGeom>
              <a:avLst/>
              <a:gdLst>
                <a:gd name="T0" fmla="*/ 0 w 38"/>
                <a:gd name="T1" fmla="*/ 7 h 45"/>
                <a:gd name="T2" fmla="*/ 38 w 38"/>
                <a:gd name="T3" fmla="*/ 0 h 45"/>
                <a:gd name="T4" fmla="*/ 33 w 38"/>
                <a:gd name="T5" fmla="*/ 45 h 45"/>
                <a:gd name="T6" fmla="*/ 18 w 38"/>
                <a:gd name="T7" fmla="*/ 36 h 45"/>
                <a:gd name="T8" fmla="*/ 13 w 38"/>
                <a:gd name="T9" fmla="*/ 31 h 45"/>
                <a:gd name="T10" fmla="*/ 0 w 38"/>
                <a:gd name="T11" fmla="*/ 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45">
                  <a:moveTo>
                    <a:pt x="0" y="7"/>
                  </a:moveTo>
                  <a:cubicBezTo>
                    <a:pt x="12" y="3"/>
                    <a:pt x="25" y="2"/>
                    <a:pt x="38" y="0"/>
                  </a:cubicBezTo>
                  <a:cubicBezTo>
                    <a:pt x="37" y="15"/>
                    <a:pt x="36" y="30"/>
                    <a:pt x="33" y="45"/>
                  </a:cubicBezTo>
                  <a:cubicBezTo>
                    <a:pt x="27" y="44"/>
                    <a:pt x="21" y="42"/>
                    <a:pt x="18" y="36"/>
                  </a:cubicBezTo>
                  <a:cubicBezTo>
                    <a:pt x="17" y="34"/>
                    <a:pt x="15" y="32"/>
                    <a:pt x="13" y="31"/>
                  </a:cubicBezTo>
                  <a:cubicBezTo>
                    <a:pt x="8" y="23"/>
                    <a:pt x="4" y="15"/>
                    <a:pt x="0" y="7"/>
                  </a:cubicBezTo>
                  <a:close/>
                </a:path>
              </a:pathLst>
            </a:custGeom>
            <a:solidFill>
              <a:srgbClr val="FDE0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" name="Freeform 35"/>
            <p:cNvSpPr>
              <a:spLocks/>
            </p:cNvSpPr>
            <p:nvPr userDrawn="1"/>
          </p:nvSpPr>
          <p:spPr bwMode="auto">
            <a:xfrm>
              <a:off x="1279525" y="5551488"/>
              <a:ext cx="233363" cy="112712"/>
            </a:xfrm>
            <a:custGeom>
              <a:avLst/>
              <a:gdLst>
                <a:gd name="T0" fmla="*/ 19 w 62"/>
                <a:gd name="T1" fmla="*/ 0 h 30"/>
                <a:gd name="T2" fmla="*/ 56 w 62"/>
                <a:gd name="T3" fmla="*/ 24 h 30"/>
                <a:gd name="T4" fmla="*/ 62 w 62"/>
                <a:gd name="T5" fmla="*/ 30 h 30"/>
                <a:gd name="T6" fmla="*/ 0 w 62"/>
                <a:gd name="T7" fmla="*/ 17 h 30"/>
                <a:gd name="T8" fmla="*/ 16 w 62"/>
                <a:gd name="T9" fmla="*/ 0 h 30"/>
                <a:gd name="T10" fmla="*/ 19 w 62"/>
                <a:gd name="T1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30">
                  <a:moveTo>
                    <a:pt x="19" y="0"/>
                  </a:moveTo>
                  <a:cubicBezTo>
                    <a:pt x="30" y="10"/>
                    <a:pt x="44" y="16"/>
                    <a:pt x="56" y="24"/>
                  </a:cubicBezTo>
                  <a:cubicBezTo>
                    <a:pt x="58" y="25"/>
                    <a:pt x="61" y="27"/>
                    <a:pt x="62" y="30"/>
                  </a:cubicBezTo>
                  <a:cubicBezTo>
                    <a:pt x="42" y="26"/>
                    <a:pt x="21" y="21"/>
                    <a:pt x="0" y="17"/>
                  </a:cubicBezTo>
                  <a:cubicBezTo>
                    <a:pt x="4" y="10"/>
                    <a:pt x="11" y="6"/>
                    <a:pt x="16" y="0"/>
                  </a:cubicBezTo>
                  <a:cubicBezTo>
                    <a:pt x="17" y="0"/>
                    <a:pt x="18" y="0"/>
                    <a:pt x="19" y="0"/>
                  </a:cubicBezTo>
                  <a:close/>
                </a:path>
              </a:pathLst>
            </a:custGeom>
            <a:solidFill>
              <a:srgbClr val="F59F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" name="Freeform 36"/>
            <p:cNvSpPr>
              <a:spLocks/>
            </p:cNvSpPr>
            <p:nvPr userDrawn="1"/>
          </p:nvSpPr>
          <p:spPr bwMode="auto">
            <a:xfrm>
              <a:off x="1554163" y="5362575"/>
              <a:ext cx="217488" cy="84137"/>
            </a:xfrm>
            <a:custGeom>
              <a:avLst/>
              <a:gdLst>
                <a:gd name="T0" fmla="*/ 34 w 58"/>
                <a:gd name="T1" fmla="*/ 22 h 22"/>
                <a:gd name="T2" fmla="*/ 0 w 58"/>
                <a:gd name="T3" fmla="*/ 3 h 22"/>
                <a:gd name="T4" fmla="*/ 57 w 58"/>
                <a:gd name="T5" fmla="*/ 0 h 22"/>
                <a:gd name="T6" fmla="*/ 53 w 58"/>
                <a:gd name="T7" fmla="*/ 9 h 22"/>
                <a:gd name="T8" fmla="*/ 34 w 58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2">
                  <a:moveTo>
                    <a:pt x="34" y="22"/>
                  </a:moveTo>
                  <a:cubicBezTo>
                    <a:pt x="22" y="16"/>
                    <a:pt x="11" y="10"/>
                    <a:pt x="0" y="3"/>
                  </a:cubicBezTo>
                  <a:cubicBezTo>
                    <a:pt x="19" y="2"/>
                    <a:pt x="38" y="0"/>
                    <a:pt x="57" y="0"/>
                  </a:cubicBezTo>
                  <a:cubicBezTo>
                    <a:pt x="58" y="4"/>
                    <a:pt x="56" y="7"/>
                    <a:pt x="53" y="9"/>
                  </a:cubicBezTo>
                  <a:cubicBezTo>
                    <a:pt x="47" y="13"/>
                    <a:pt x="43" y="21"/>
                    <a:pt x="34" y="22"/>
                  </a:cubicBezTo>
                  <a:close/>
                </a:path>
              </a:pathLst>
            </a:custGeom>
            <a:solidFill>
              <a:srgbClr val="F9CD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" name="Freeform 37"/>
            <p:cNvSpPr>
              <a:spLocks/>
            </p:cNvSpPr>
            <p:nvPr userDrawn="1"/>
          </p:nvSpPr>
          <p:spPr bwMode="auto">
            <a:xfrm>
              <a:off x="1682750" y="5362575"/>
              <a:ext cx="123825" cy="150812"/>
            </a:xfrm>
            <a:custGeom>
              <a:avLst/>
              <a:gdLst>
                <a:gd name="T0" fmla="*/ 0 w 33"/>
                <a:gd name="T1" fmla="*/ 22 h 40"/>
                <a:gd name="T2" fmla="*/ 23 w 33"/>
                <a:gd name="T3" fmla="*/ 0 h 40"/>
                <a:gd name="T4" fmla="*/ 29 w 33"/>
                <a:gd name="T5" fmla="*/ 18 h 40"/>
                <a:gd name="T6" fmla="*/ 33 w 33"/>
                <a:gd name="T7" fmla="*/ 40 h 40"/>
                <a:gd name="T8" fmla="*/ 0 w 33"/>
                <a:gd name="T9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0">
                  <a:moveTo>
                    <a:pt x="0" y="22"/>
                  </a:moveTo>
                  <a:cubicBezTo>
                    <a:pt x="7" y="14"/>
                    <a:pt x="16" y="8"/>
                    <a:pt x="23" y="0"/>
                  </a:cubicBezTo>
                  <a:cubicBezTo>
                    <a:pt x="27" y="5"/>
                    <a:pt x="27" y="12"/>
                    <a:pt x="29" y="18"/>
                  </a:cubicBezTo>
                  <a:cubicBezTo>
                    <a:pt x="31" y="25"/>
                    <a:pt x="33" y="32"/>
                    <a:pt x="33" y="40"/>
                  </a:cubicBezTo>
                  <a:cubicBezTo>
                    <a:pt x="22" y="34"/>
                    <a:pt x="11" y="28"/>
                    <a:pt x="0" y="22"/>
                  </a:cubicBezTo>
                  <a:close/>
                </a:path>
              </a:pathLst>
            </a:custGeom>
            <a:solidFill>
              <a:srgbClr val="FDE1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" name="Freeform 38"/>
            <p:cNvSpPr>
              <a:spLocks/>
            </p:cNvSpPr>
            <p:nvPr userDrawn="1"/>
          </p:nvSpPr>
          <p:spPr bwMode="auto">
            <a:xfrm>
              <a:off x="1189038" y="5392738"/>
              <a:ext cx="139700" cy="120650"/>
            </a:xfrm>
            <a:custGeom>
              <a:avLst/>
              <a:gdLst>
                <a:gd name="T0" fmla="*/ 36 w 37"/>
                <a:gd name="T1" fmla="*/ 1 h 32"/>
                <a:gd name="T2" fmla="*/ 32 w 37"/>
                <a:gd name="T3" fmla="*/ 11 h 32"/>
                <a:gd name="T4" fmla="*/ 23 w 37"/>
                <a:gd name="T5" fmla="*/ 27 h 32"/>
                <a:gd name="T6" fmla="*/ 14 w 37"/>
                <a:gd name="T7" fmla="*/ 31 h 32"/>
                <a:gd name="T8" fmla="*/ 1 w 37"/>
                <a:gd name="T9" fmla="*/ 29 h 32"/>
                <a:gd name="T10" fmla="*/ 1 w 37"/>
                <a:gd name="T11" fmla="*/ 28 h 32"/>
                <a:gd name="T12" fmla="*/ 5 w 37"/>
                <a:gd name="T13" fmla="*/ 21 h 32"/>
                <a:gd name="T14" fmla="*/ 27 w 37"/>
                <a:gd name="T15" fmla="*/ 6 h 32"/>
                <a:gd name="T16" fmla="*/ 29 w 37"/>
                <a:gd name="T17" fmla="*/ 2 h 32"/>
                <a:gd name="T18" fmla="*/ 36 w 37"/>
                <a:gd name="T19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32">
                  <a:moveTo>
                    <a:pt x="36" y="1"/>
                  </a:moveTo>
                  <a:cubicBezTo>
                    <a:pt x="37" y="5"/>
                    <a:pt x="33" y="8"/>
                    <a:pt x="32" y="11"/>
                  </a:cubicBezTo>
                  <a:cubicBezTo>
                    <a:pt x="29" y="17"/>
                    <a:pt x="26" y="22"/>
                    <a:pt x="23" y="27"/>
                  </a:cubicBezTo>
                  <a:cubicBezTo>
                    <a:pt x="21" y="31"/>
                    <a:pt x="18" y="32"/>
                    <a:pt x="14" y="31"/>
                  </a:cubicBezTo>
                  <a:cubicBezTo>
                    <a:pt x="10" y="30"/>
                    <a:pt x="5" y="30"/>
                    <a:pt x="1" y="29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5"/>
                    <a:pt x="2" y="23"/>
                    <a:pt x="5" y="21"/>
                  </a:cubicBezTo>
                  <a:cubicBezTo>
                    <a:pt x="12" y="16"/>
                    <a:pt x="19" y="10"/>
                    <a:pt x="27" y="6"/>
                  </a:cubicBezTo>
                  <a:cubicBezTo>
                    <a:pt x="29" y="5"/>
                    <a:pt x="29" y="3"/>
                    <a:pt x="29" y="2"/>
                  </a:cubicBezTo>
                  <a:cubicBezTo>
                    <a:pt x="31" y="0"/>
                    <a:pt x="34" y="0"/>
                    <a:pt x="36" y="1"/>
                  </a:cubicBezTo>
                  <a:close/>
                </a:path>
              </a:pathLst>
            </a:custGeom>
            <a:solidFill>
              <a:srgbClr val="F8CC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" name="Freeform 39"/>
            <p:cNvSpPr>
              <a:spLocks/>
            </p:cNvSpPr>
            <p:nvPr userDrawn="1"/>
          </p:nvSpPr>
          <p:spPr bwMode="auto">
            <a:xfrm>
              <a:off x="1724025" y="5619750"/>
              <a:ext cx="107950" cy="107950"/>
            </a:xfrm>
            <a:custGeom>
              <a:avLst/>
              <a:gdLst>
                <a:gd name="T0" fmla="*/ 12 w 29"/>
                <a:gd name="T1" fmla="*/ 29 h 29"/>
                <a:gd name="T2" fmla="*/ 0 w 29"/>
                <a:gd name="T3" fmla="*/ 15 h 29"/>
                <a:gd name="T4" fmla="*/ 11 w 29"/>
                <a:gd name="T5" fmla="*/ 8 h 29"/>
                <a:gd name="T6" fmla="*/ 19 w 29"/>
                <a:gd name="T7" fmla="*/ 4 h 29"/>
                <a:gd name="T8" fmla="*/ 29 w 29"/>
                <a:gd name="T9" fmla="*/ 2 h 29"/>
                <a:gd name="T10" fmla="*/ 12 w 29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9">
                  <a:moveTo>
                    <a:pt x="12" y="29"/>
                  </a:moveTo>
                  <a:cubicBezTo>
                    <a:pt x="8" y="24"/>
                    <a:pt x="2" y="21"/>
                    <a:pt x="0" y="15"/>
                  </a:cubicBezTo>
                  <a:cubicBezTo>
                    <a:pt x="3" y="12"/>
                    <a:pt x="6" y="8"/>
                    <a:pt x="11" y="8"/>
                  </a:cubicBezTo>
                  <a:cubicBezTo>
                    <a:pt x="14" y="8"/>
                    <a:pt x="17" y="7"/>
                    <a:pt x="19" y="4"/>
                  </a:cubicBezTo>
                  <a:cubicBezTo>
                    <a:pt x="22" y="0"/>
                    <a:pt x="25" y="0"/>
                    <a:pt x="29" y="2"/>
                  </a:cubicBezTo>
                  <a:cubicBezTo>
                    <a:pt x="24" y="11"/>
                    <a:pt x="18" y="21"/>
                    <a:pt x="12" y="29"/>
                  </a:cubicBezTo>
                  <a:close/>
                </a:path>
              </a:pathLst>
            </a:custGeom>
            <a:solidFill>
              <a:srgbClr val="F4A0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" name="Freeform 40"/>
            <p:cNvSpPr>
              <a:spLocks/>
            </p:cNvSpPr>
            <p:nvPr userDrawn="1"/>
          </p:nvSpPr>
          <p:spPr bwMode="auto">
            <a:xfrm>
              <a:off x="1724025" y="5592763"/>
              <a:ext cx="107950" cy="82550"/>
            </a:xfrm>
            <a:custGeom>
              <a:avLst/>
              <a:gdLst>
                <a:gd name="T0" fmla="*/ 29 w 29"/>
                <a:gd name="T1" fmla="*/ 9 h 22"/>
                <a:gd name="T2" fmla="*/ 21 w 29"/>
                <a:gd name="T3" fmla="*/ 13 h 22"/>
                <a:gd name="T4" fmla="*/ 11 w 29"/>
                <a:gd name="T5" fmla="*/ 18 h 22"/>
                <a:gd name="T6" fmla="*/ 0 w 29"/>
                <a:gd name="T7" fmla="*/ 22 h 22"/>
                <a:gd name="T8" fmla="*/ 9 w 29"/>
                <a:gd name="T9" fmla="*/ 0 h 22"/>
                <a:gd name="T10" fmla="*/ 29 w 29"/>
                <a:gd name="T11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2">
                  <a:moveTo>
                    <a:pt x="29" y="9"/>
                  </a:moveTo>
                  <a:cubicBezTo>
                    <a:pt x="26" y="9"/>
                    <a:pt x="23" y="10"/>
                    <a:pt x="21" y="13"/>
                  </a:cubicBezTo>
                  <a:cubicBezTo>
                    <a:pt x="17" y="14"/>
                    <a:pt x="14" y="14"/>
                    <a:pt x="11" y="18"/>
                  </a:cubicBezTo>
                  <a:cubicBezTo>
                    <a:pt x="7" y="18"/>
                    <a:pt x="4" y="21"/>
                    <a:pt x="0" y="22"/>
                  </a:cubicBezTo>
                  <a:cubicBezTo>
                    <a:pt x="3" y="15"/>
                    <a:pt x="6" y="8"/>
                    <a:pt x="9" y="0"/>
                  </a:cubicBezTo>
                  <a:cubicBezTo>
                    <a:pt x="17" y="1"/>
                    <a:pt x="23" y="4"/>
                    <a:pt x="29" y="9"/>
                  </a:cubicBezTo>
                  <a:close/>
                </a:path>
              </a:pathLst>
            </a:custGeom>
            <a:solidFill>
              <a:srgbClr val="FADF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" name="Freeform 41"/>
            <p:cNvSpPr>
              <a:spLocks/>
            </p:cNvSpPr>
            <p:nvPr userDrawn="1"/>
          </p:nvSpPr>
          <p:spPr bwMode="auto">
            <a:xfrm>
              <a:off x="1233488" y="5337175"/>
              <a:ext cx="90488" cy="90487"/>
            </a:xfrm>
            <a:custGeom>
              <a:avLst/>
              <a:gdLst>
                <a:gd name="T0" fmla="*/ 24 w 24"/>
                <a:gd name="T1" fmla="*/ 16 h 24"/>
                <a:gd name="T2" fmla="*/ 18 w 24"/>
                <a:gd name="T3" fmla="*/ 18 h 24"/>
                <a:gd name="T4" fmla="*/ 4 w 24"/>
                <a:gd name="T5" fmla="*/ 22 h 24"/>
                <a:gd name="T6" fmla="*/ 3 w 24"/>
                <a:gd name="T7" fmla="*/ 12 h 24"/>
                <a:gd name="T8" fmla="*/ 12 w 24"/>
                <a:gd name="T9" fmla="*/ 0 h 24"/>
                <a:gd name="T10" fmla="*/ 24 w 24"/>
                <a:gd name="T11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4">
                  <a:moveTo>
                    <a:pt x="24" y="16"/>
                  </a:moveTo>
                  <a:cubicBezTo>
                    <a:pt x="22" y="17"/>
                    <a:pt x="20" y="17"/>
                    <a:pt x="18" y="18"/>
                  </a:cubicBezTo>
                  <a:cubicBezTo>
                    <a:pt x="14" y="22"/>
                    <a:pt x="9" y="24"/>
                    <a:pt x="4" y="22"/>
                  </a:cubicBezTo>
                  <a:cubicBezTo>
                    <a:pt x="0" y="19"/>
                    <a:pt x="1" y="16"/>
                    <a:pt x="3" y="12"/>
                  </a:cubicBezTo>
                  <a:cubicBezTo>
                    <a:pt x="5" y="7"/>
                    <a:pt x="8" y="3"/>
                    <a:pt x="12" y="0"/>
                  </a:cubicBezTo>
                  <a:cubicBezTo>
                    <a:pt x="17" y="4"/>
                    <a:pt x="20" y="10"/>
                    <a:pt x="24" y="16"/>
                  </a:cubicBezTo>
                  <a:close/>
                </a:path>
              </a:pathLst>
            </a:custGeom>
            <a:solidFill>
              <a:srgbClr val="FBE0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" name="Freeform 42"/>
            <p:cNvSpPr>
              <a:spLocks/>
            </p:cNvSpPr>
            <p:nvPr userDrawn="1"/>
          </p:nvSpPr>
          <p:spPr bwMode="auto">
            <a:xfrm>
              <a:off x="1192213" y="5494338"/>
              <a:ext cx="136525" cy="49212"/>
            </a:xfrm>
            <a:custGeom>
              <a:avLst/>
              <a:gdLst>
                <a:gd name="T0" fmla="*/ 0 w 36"/>
                <a:gd name="T1" fmla="*/ 2 h 13"/>
                <a:gd name="T2" fmla="*/ 22 w 36"/>
                <a:gd name="T3" fmla="*/ 0 h 13"/>
                <a:gd name="T4" fmla="*/ 36 w 36"/>
                <a:gd name="T5" fmla="*/ 13 h 13"/>
                <a:gd name="T6" fmla="*/ 0 w 36"/>
                <a:gd name="T7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3">
                  <a:moveTo>
                    <a:pt x="0" y="2"/>
                  </a:moveTo>
                  <a:cubicBezTo>
                    <a:pt x="7" y="1"/>
                    <a:pt x="14" y="2"/>
                    <a:pt x="22" y="0"/>
                  </a:cubicBezTo>
                  <a:cubicBezTo>
                    <a:pt x="26" y="5"/>
                    <a:pt x="32" y="8"/>
                    <a:pt x="36" y="13"/>
                  </a:cubicBezTo>
                  <a:cubicBezTo>
                    <a:pt x="23" y="11"/>
                    <a:pt x="11" y="7"/>
                    <a:pt x="0" y="2"/>
                  </a:cubicBezTo>
                  <a:close/>
                </a:path>
              </a:pathLst>
            </a:custGeom>
            <a:solidFill>
              <a:srgbClr val="FBDF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" name="Freeform 43"/>
            <p:cNvSpPr>
              <a:spLocks/>
            </p:cNvSpPr>
            <p:nvPr userDrawn="1"/>
          </p:nvSpPr>
          <p:spPr bwMode="auto">
            <a:xfrm>
              <a:off x="1203325" y="5337175"/>
              <a:ext cx="76200" cy="79375"/>
            </a:xfrm>
            <a:custGeom>
              <a:avLst/>
              <a:gdLst>
                <a:gd name="T0" fmla="*/ 20 w 20"/>
                <a:gd name="T1" fmla="*/ 0 h 21"/>
                <a:gd name="T2" fmla="*/ 11 w 20"/>
                <a:gd name="T3" fmla="*/ 20 h 21"/>
                <a:gd name="T4" fmla="*/ 0 w 20"/>
                <a:gd name="T5" fmla="*/ 11 h 21"/>
                <a:gd name="T6" fmla="*/ 17 w 20"/>
                <a:gd name="T7" fmla="*/ 0 h 21"/>
                <a:gd name="T8" fmla="*/ 20 w 20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1">
                  <a:moveTo>
                    <a:pt x="20" y="0"/>
                  </a:moveTo>
                  <a:cubicBezTo>
                    <a:pt x="17" y="7"/>
                    <a:pt x="14" y="13"/>
                    <a:pt x="11" y="20"/>
                  </a:cubicBezTo>
                  <a:cubicBezTo>
                    <a:pt x="4" y="21"/>
                    <a:pt x="2" y="19"/>
                    <a:pt x="0" y="11"/>
                  </a:cubicBezTo>
                  <a:cubicBezTo>
                    <a:pt x="6" y="7"/>
                    <a:pt x="12" y="4"/>
                    <a:pt x="17" y="0"/>
                  </a:cubicBezTo>
                  <a:cubicBezTo>
                    <a:pt x="18" y="0"/>
                    <a:pt x="19" y="0"/>
                    <a:pt x="20" y="0"/>
                  </a:cubicBezTo>
                  <a:close/>
                </a:path>
              </a:pathLst>
            </a:custGeom>
            <a:solidFill>
              <a:srgbClr val="F6CC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" name="Freeform 44"/>
            <p:cNvSpPr>
              <a:spLocks/>
            </p:cNvSpPr>
            <p:nvPr userDrawn="1"/>
          </p:nvSpPr>
          <p:spPr bwMode="auto">
            <a:xfrm>
              <a:off x="1554163" y="5894388"/>
              <a:ext cx="74613" cy="60325"/>
            </a:xfrm>
            <a:custGeom>
              <a:avLst/>
              <a:gdLst>
                <a:gd name="T0" fmla="*/ 0 w 20"/>
                <a:gd name="T1" fmla="*/ 0 h 16"/>
                <a:gd name="T2" fmla="*/ 20 w 20"/>
                <a:gd name="T3" fmla="*/ 14 h 16"/>
                <a:gd name="T4" fmla="*/ 8 w 20"/>
                <a:gd name="T5" fmla="*/ 15 h 16"/>
                <a:gd name="T6" fmla="*/ 0 w 20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6">
                  <a:moveTo>
                    <a:pt x="0" y="0"/>
                  </a:moveTo>
                  <a:cubicBezTo>
                    <a:pt x="8" y="3"/>
                    <a:pt x="13" y="10"/>
                    <a:pt x="20" y="14"/>
                  </a:cubicBezTo>
                  <a:cubicBezTo>
                    <a:pt x="16" y="16"/>
                    <a:pt x="12" y="14"/>
                    <a:pt x="8" y="15"/>
                  </a:cubicBezTo>
                  <a:cubicBezTo>
                    <a:pt x="5" y="10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ED9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Freeform 45"/>
            <p:cNvSpPr>
              <a:spLocks/>
            </p:cNvSpPr>
            <p:nvPr userDrawn="1"/>
          </p:nvSpPr>
          <p:spPr bwMode="auto">
            <a:xfrm>
              <a:off x="2076450" y="4960938"/>
              <a:ext cx="866775" cy="865187"/>
            </a:xfrm>
            <a:custGeom>
              <a:avLst/>
              <a:gdLst>
                <a:gd name="T0" fmla="*/ 230 w 230"/>
                <a:gd name="T1" fmla="*/ 222 h 230"/>
                <a:gd name="T2" fmla="*/ 220 w 230"/>
                <a:gd name="T3" fmla="*/ 228 h 230"/>
                <a:gd name="T4" fmla="*/ 214 w 230"/>
                <a:gd name="T5" fmla="*/ 223 h 230"/>
                <a:gd name="T6" fmla="*/ 7 w 230"/>
                <a:gd name="T7" fmla="*/ 15 h 230"/>
                <a:gd name="T8" fmla="*/ 2 w 230"/>
                <a:gd name="T9" fmla="*/ 6 h 230"/>
                <a:gd name="T10" fmla="*/ 14 w 230"/>
                <a:gd name="T11" fmla="*/ 5 h 230"/>
                <a:gd name="T12" fmla="*/ 185 w 230"/>
                <a:gd name="T13" fmla="*/ 176 h 230"/>
                <a:gd name="T14" fmla="*/ 225 w 230"/>
                <a:gd name="T15" fmla="*/ 217 h 230"/>
                <a:gd name="T16" fmla="*/ 230 w 230"/>
                <a:gd name="T17" fmla="*/ 222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230">
                  <a:moveTo>
                    <a:pt x="230" y="222"/>
                  </a:moveTo>
                  <a:cubicBezTo>
                    <a:pt x="229" y="226"/>
                    <a:pt x="223" y="230"/>
                    <a:pt x="220" y="228"/>
                  </a:cubicBezTo>
                  <a:cubicBezTo>
                    <a:pt x="218" y="226"/>
                    <a:pt x="216" y="225"/>
                    <a:pt x="214" y="223"/>
                  </a:cubicBezTo>
                  <a:cubicBezTo>
                    <a:pt x="145" y="154"/>
                    <a:pt x="76" y="84"/>
                    <a:pt x="7" y="15"/>
                  </a:cubicBezTo>
                  <a:cubicBezTo>
                    <a:pt x="4" y="13"/>
                    <a:pt x="0" y="11"/>
                    <a:pt x="2" y="6"/>
                  </a:cubicBezTo>
                  <a:cubicBezTo>
                    <a:pt x="5" y="0"/>
                    <a:pt x="9" y="0"/>
                    <a:pt x="14" y="5"/>
                  </a:cubicBezTo>
                  <a:cubicBezTo>
                    <a:pt x="71" y="62"/>
                    <a:pt x="128" y="119"/>
                    <a:pt x="185" y="176"/>
                  </a:cubicBezTo>
                  <a:cubicBezTo>
                    <a:pt x="199" y="190"/>
                    <a:pt x="212" y="203"/>
                    <a:pt x="225" y="217"/>
                  </a:cubicBezTo>
                  <a:cubicBezTo>
                    <a:pt x="227" y="218"/>
                    <a:pt x="229" y="220"/>
                    <a:pt x="230" y="222"/>
                  </a:cubicBezTo>
                  <a:close/>
                </a:path>
              </a:pathLst>
            </a:custGeom>
            <a:solidFill>
              <a:srgbClr val="EEB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" name="Freeform 46"/>
            <p:cNvSpPr>
              <a:spLocks/>
            </p:cNvSpPr>
            <p:nvPr userDrawn="1"/>
          </p:nvSpPr>
          <p:spPr bwMode="auto">
            <a:xfrm>
              <a:off x="609600" y="5238750"/>
              <a:ext cx="346075" cy="90487"/>
            </a:xfrm>
            <a:custGeom>
              <a:avLst/>
              <a:gdLst>
                <a:gd name="T0" fmla="*/ 91 w 92"/>
                <a:gd name="T1" fmla="*/ 11 h 24"/>
                <a:gd name="T2" fmla="*/ 1 w 92"/>
                <a:gd name="T3" fmla="*/ 24 h 24"/>
                <a:gd name="T4" fmla="*/ 0 w 92"/>
                <a:gd name="T5" fmla="*/ 22 h 24"/>
                <a:gd name="T6" fmla="*/ 52 w 92"/>
                <a:gd name="T7" fmla="*/ 5 h 24"/>
                <a:gd name="T8" fmla="*/ 92 w 92"/>
                <a:gd name="T9" fmla="*/ 8 h 24"/>
                <a:gd name="T10" fmla="*/ 91 w 92"/>
                <a:gd name="T11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24">
                  <a:moveTo>
                    <a:pt x="91" y="11"/>
                  </a:moveTo>
                  <a:cubicBezTo>
                    <a:pt x="61" y="15"/>
                    <a:pt x="31" y="20"/>
                    <a:pt x="1" y="24"/>
                  </a:cubicBezTo>
                  <a:cubicBezTo>
                    <a:pt x="0" y="23"/>
                    <a:pt x="0" y="22"/>
                    <a:pt x="0" y="22"/>
                  </a:cubicBezTo>
                  <a:cubicBezTo>
                    <a:pt x="17" y="16"/>
                    <a:pt x="31" y="0"/>
                    <a:pt x="52" y="5"/>
                  </a:cubicBezTo>
                  <a:cubicBezTo>
                    <a:pt x="65" y="7"/>
                    <a:pt x="78" y="7"/>
                    <a:pt x="92" y="8"/>
                  </a:cubicBezTo>
                  <a:cubicBezTo>
                    <a:pt x="92" y="9"/>
                    <a:pt x="91" y="10"/>
                    <a:pt x="91" y="11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" name="Freeform 47"/>
            <p:cNvSpPr>
              <a:spLocks/>
            </p:cNvSpPr>
            <p:nvPr userDrawn="1"/>
          </p:nvSpPr>
          <p:spPr bwMode="auto">
            <a:xfrm>
              <a:off x="1746250" y="4598988"/>
              <a:ext cx="142875" cy="146050"/>
            </a:xfrm>
            <a:custGeom>
              <a:avLst/>
              <a:gdLst>
                <a:gd name="T0" fmla="*/ 38 w 38"/>
                <a:gd name="T1" fmla="*/ 3 h 39"/>
                <a:gd name="T2" fmla="*/ 36 w 38"/>
                <a:gd name="T3" fmla="*/ 6 h 39"/>
                <a:gd name="T4" fmla="*/ 6 w 38"/>
                <a:gd name="T5" fmla="*/ 36 h 39"/>
                <a:gd name="T6" fmla="*/ 3 w 38"/>
                <a:gd name="T7" fmla="*/ 38 h 39"/>
                <a:gd name="T8" fmla="*/ 1 w 38"/>
                <a:gd name="T9" fmla="*/ 33 h 39"/>
                <a:gd name="T10" fmla="*/ 3 w 38"/>
                <a:gd name="T11" fmla="*/ 29 h 39"/>
                <a:gd name="T12" fmla="*/ 29 w 38"/>
                <a:gd name="T13" fmla="*/ 2 h 39"/>
                <a:gd name="T14" fmla="*/ 36 w 38"/>
                <a:gd name="T15" fmla="*/ 0 h 39"/>
                <a:gd name="T16" fmla="*/ 38 w 38"/>
                <a:gd name="T17" fmla="*/ 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39">
                  <a:moveTo>
                    <a:pt x="38" y="3"/>
                  </a:moveTo>
                  <a:cubicBezTo>
                    <a:pt x="38" y="4"/>
                    <a:pt x="37" y="5"/>
                    <a:pt x="36" y="6"/>
                  </a:cubicBezTo>
                  <a:cubicBezTo>
                    <a:pt x="26" y="16"/>
                    <a:pt x="16" y="26"/>
                    <a:pt x="6" y="36"/>
                  </a:cubicBezTo>
                  <a:cubicBezTo>
                    <a:pt x="5" y="37"/>
                    <a:pt x="4" y="39"/>
                    <a:pt x="3" y="38"/>
                  </a:cubicBezTo>
                  <a:cubicBezTo>
                    <a:pt x="1" y="37"/>
                    <a:pt x="0" y="35"/>
                    <a:pt x="1" y="33"/>
                  </a:cubicBezTo>
                  <a:cubicBezTo>
                    <a:pt x="1" y="32"/>
                    <a:pt x="2" y="30"/>
                    <a:pt x="3" y="29"/>
                  </a:cubicBezTo>
                  <a:cubicBezTo>
                    <a:pt x="12" y="20"/>
                    <a:pt x="21" y="11"/>
                    <a:pt x="29" y="2"/>
                  </a:cubicBezTo>
                  <a:cubicBezTo>
                    <a:pt x="31" y="0"/>
                    <a:pt x="34" y="0"/>
                    <a:pt x="36" y="0"/>
                  </a:cubicBezTo>
                  <a:cubicBezTo>
                    <a:pt x="37" y="1"/>
                    <a:pt x="38" y="1"/>
                    <a:pt x="38" y="3"/>
                  </a:cubicBezTo>
                  <a:close/>
                </a:path>
              </a:pathLst>
            </a:custGeom>
            <a:solidFill>
              <a:srgbClr val="CFCF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" name="Freeform 48"/>
            <p:cNvSpPr>
              <a:spLocks/>
            </p:cNvSpPr>
            <p:nvPr userDrawn="1"/>
          </p:nvSpPr>
          <p:spPr bwMode="auto">
            <a:xfrm>
              <a:off x="1181100" y="5378450"/>
              <a:ext cx="136525" cy="120650"/>
            </a:xfrm>
            <a:custGeom>
              <a:avLst/>
              <a:gdLst>
                <a:gd name="T0" fmla="*/ 6 w 36"/>
                <a:gd name="T1" fmla="*/ 0 h 32"/>
                <a:gd name="T2" fmla="*/ 17 w 36"/>
                <a:gd name="T3" fmla="*/ 9 h 32"/>
                <a:gd name="T4" fmla="*/ 32 w 36"/>
                <a:gd name="T5" fmla="*/ 7 h 32"/>
                <a:gd name="T6" fmla="*/ 32 w 36"/>
                <a:gd name="T7" fmla="*/ 11 h 32"/>
                <a:gd name="T8" fmla="*/ 7 w 36"/>
                <a:gd name="T9" fmla="*/ 28 h 32"/>
                <a:gd name="T10" fmla="*/ 3 w 36"/>
                <a:gd name="T11" fmla="*/ 32 h 32"/>
                <a:gd name="T12" fmla="*/ 0 w 36"/>
                <a:gd name="T13" fmla="*/ 32 h 32"/>
                <a:gd name="T14" fmla="*/ 6 w 36"/>
                <a:gd name="T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32">
                  <a:moveTo>
                    <a:pt x="6" y="0"/>
                  </a:moveTo>
                  <a:cubicBezTo>
                    <a:pt x="9" y="4"/>
                    <a:pt x="13" y="6"/>
                    <a:pt x="17" y="9"/>
                  </a:cubicBezTo>
                  <a:cubicBezTo>
                    <a:pt x="22" y="8"/>
                    <a:pt x="27" y="8"/>
                    <a:pt x="32" y="7"/>
                  </a:cubicBezTo>
                  <a:cubicBezTo>
                    <a:pt x="36" y="8"/>
                    <a:pt x="34" y="10"/>
                    <a:pt x="32" y="11"/>
                  </a:cubicBezTo>
                  <a:cubicBezTo>
                    <a:pt x="24" y="17"/>
                    <a:pt x="15" y="23"/>
                    <a:pt x="7" y="28"/>
                  </a:cubicBezTo>
                  <a:cubicBezTo>
                    <a:pt x="5" y="30"/>
                    <a:pt x="4" y="31"/>
                    <a:pt x="3" y="32"/>
                  </a:cubicBezTo>
                  <a:cubicBezTo>
                    <a:pt x="2" y="32"/>
                    <a:pt x="1" y="32"/>
                    <a:pt x="0" y="32"/>
                  </a:cubicBezTo>
                  <a:cubicBezTo>
                    <a:pt x="2" y="22"/>
                    <a:pt x="2" y="10"/>
                    <a:pt x="6" y="0"/>
                  </a:cubicBezTo>
                  <a:close/>
                </a:path>
              </a:pathLst>
            </a:custGeom>
            <a:solidFill>
              <a:srgbClr val="F59F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" name="Freeform 49"/>
            <p:cNvSpPr>
              <a:spLocks/>
            </p:cNvSpPr>
            <p:nvPr userDrawn="1"/>
          </p:nvSpPr>
          <p:spPr bwMode="auto">
            <a:xfrm>
              <a:off x="917575" y="5675313"/>
              <a:ext cx="304800" cy="158750"/>
            </a:xfrm>
            <a:custGeom>
              <a:avLst/>
              <a:gdLst>
                <a:gd name="T0" fmla="*/ 0 w 81"/>
                <a:gd name="T1" fmla="*/ 15 h 42"/>
                <a:gd name="T2" fmla="*/ 47 w 81"/>
                <a:gd name="T3" fmla="*/ 1 h 42"/>
                <a:gd name="T4" fmla="*/ 53 w 81"/>
                <a:gd name="T5" fmla="*/ 3 h 42"/>
                <a:gd name="T6" fmla="*/ 80 w 81"/>
                <a:gd name="T7" fmla="*/ 39 h 42"/>
                <a:gd name="T8" fmla="*/ 78 w 81"/>
                <a:gd name="T9" fmla="*/ 42 h 42"/>
                <a:gd name="T10" fmla="*/ 0 w 81"/>
                <a:gd name="T11" fmla="*/ 18 h 42"/>
                <a:gd name="T12" fmla="*/ 0 w 81"/>
                <a:gd name="T13" fmla="*/ 1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42">
                  <a:moveTo>
                    <a:pt x="0" y="15"/>
                  </a:moveTo>
                  <a:cubicBezTo>
                    <a:pt x="16" y="11"/>
                    <a:pt x="31" y="6"/>
                    <a:pt x="47" y="1"/>
                  </a:cubicBezTo>
                  <a:cubicBezTo>
                    <a:pt x="49" y="0"/>
                    <a:pt x="51" y="1"/>
                    <a:pt x="53" y="3"/>
                  </a:cubicBezTo>
                  <a:cubicBezTo>
                    <a:pt x="62" y="15"/>
                    <a:pt x="71" y="27"/>
                    <a:pt x="80" y="39"/>
                  </a:cubicBezTo>
                  <a:cubicBezTo>
                    <a:pt x="81" y="41"/>
                    <a:pt x="80" y="42"/>
                    <a:pt x="78" y="42"/>
                  </a:cubicBezTo>
                  <a:cubicBezTo>
                    <a:pt x="52" y="34"/>
                    <a:pt x="26" y="26"/>
                    <a:pt x="0" y="18"/>
                  </a:cubicBezTo>
                  <a:cubicBezTo>
                    <a:pt x="0" y="17"/>
                    <a:pt x="0" y="16"/>
                    <a:pt x="0" y="15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" name="Freeform 50"/>
            <p:cNvSpPr>
              <a:spLocks/>
            </p:cNvSpPr>
            <p:nvPr userDrawn="1"/>
          </p:nvSpPr>
          <p:spPr bwMode="auto">
            <a:xfrm>
              <a:off x="1358900" y="5675313"/>
              <a:ext cx="173038" cy="109537"/>
            </a:xfrm>
            <a:custGeom>
              <a:avLst/>
              <a:gdLst>
                <a:gd name="T0" fmla="*/ 2 w 46"/>
                <a:gd name="T1" fmla="*/ 19 h 29"/>
                <a:gd name="T2" fmla="*/ 45 w 46"/>
                <a:gd name="T3" fmla="*/ 0 h 29"/>
                <a:gd name="T4" fmla="*/ 46 w 46"/>
                <a:gd name="T5" fmla="*/ 2 h 29"/>
                <a:gd name="T6" fmla="*/ 30 w 46"/>
                <a:gd name="T7" fmla="*/ 26 h 29"/>
                <a:gd name="T8" fmla="*/ 10 w 46"/>
                <a:gd name="T9" fmla="*/ 28 h 29"/>
                <a:gd name="T10" fmla="*/ 2 w 46"/>
                <a:gd name="T11" fmla="*/ 1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29">
                  <a:moveTo>
                    <a:pt x="2" y="19"/>
                  </a:moveTo>
                  <a:cubicBezTo>
                    <a:pt x="17" y="13"/>
                    <a:pt x="31" y="6"/>
                    <a:pt x="45" y="0"/>
                  </a:cubicBezTo>
                  <a:cubicBezTo>
                    <a:pt x="46" y="0"/>
                    <a:pt x="46" y="1"/>
                    <a:pt x="46" y="2"/>
                  </a:cubicBezTo>
                  <a:cubicBezTo>
                    <a:pt x="41" y="10"/>
                    <a:pt x="36" y="18"/>
                    <a:pt x="30" y="26"/>
                  </a:cubicBezTo>
                  <a:cubicBezTo>
                    <a:pt x="24" y="27"/>
                    <a:pt x="17" y="27"/>
                    <a:pt x="10" y="28"/>
                  </a:cubicBezTo>
                  <a:cubicBezTo>
                    <a:pt x="0" y="29"/>
                    <a:pt x="0" y="28"/>
                    <a:pt x="2" y="19"/>
                  </a:cubicBezTo>
                  <a:close/>
                </a:path>
              </a:pathLst>
            </a:custGeom>
            <a:solidFill>
              <a:srgbClr val="F59F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" name="Freeform 51"/>
            <p:cNvSpPr>
              <a:spLocks/>
            </p:cNvSpPr>
            <p:nvPr userDrawn="1"/>
          </p:nvSpPr>
          <p:spPr bwMode="auto">
            <a:xfrm>
              <a:off x="1233488" y="5614988"/>
              <a:ext cx="57150" cy="38100"/>
            </a:xfrm>
            <a:custGeom>
              <a:avLst/>
              <a:gdLst>
                <a:gd name="T0" fmla="*/ 12 w 15"/>
                <a:gd name="T1" fmla="*/ 0 h 10"/>
                <a:gd name="T2" fmla="*/ 15 w 15"/>
                <a:gd name="T3" fmla="*/ 10 h 10"/>
                <a:gd name="T4" fmla="*/ 0 w 15"/>
                <a:gd name="T5" fmla="*/ 10 h 10"/>
                <a:gd name="T6" fmla="*/ 10 w 15"/>
                <a:gd name="T7" fmla="*/ 0 h 10"/>
                <a:gd name="T8" fmla="*/ 12 w 15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0">
                  <a:moveTo>
                    <a:pt x="12" y="0"/>
                  </a:moveTo>
                  <a:cubicBezTo>
                    <a:pt x="13" y="3"/>
                    <a:pt x="14" y="7"/>
                    <a:pt x="15" y="10"/>
                  </a:cubicBezTo>
                  <a:cubicBezTo>
                    <a:pt x="10" y="10"/>
                    <a:pt x="5" y="10"/>
                    <a:pt x="0" y="10"/>
                  </a:cubicBezTo>
                  <a:cubicBezTo>
                    <a:pt x="3" y="7"/>
                    <a:pt x="7" y="3"/>
                    <a:pt x="10" y="0"/>
                  </a:cubicBezTo>
                  <a:cubicBezTo>
                    <a:pt x="11" y="0"/>
                    <a:pt x="11" y="0"/>
                    <a:pt x="12" y="0"/>
                  </a:cubicBezTo>
                  <a:close/>
                </a:path>
              </a:pathLst>
            </a:custGeom>
            <a:solidFill>
              <a:srgbClr val="FBDE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" name="Freeform 52"/>
            <p:cNvSpPr>
              <a:spLocks/>
            </p:cNvSpPr>
            <p:nvPr userDrawn="1"/>
          </p:nvSpPr>
          <p:spPr bwMode="auto">
            <a:xfrm>
              <a:off x="1504950" y="5532438"/>
              <a:ext cx="147638" cy="131762"/>
            </a:xfrm>
            <a:custGeom>
              <a:avLst/>
              <a:gdLst>
                <a:gd name="T0" fmla="*/ 0 w 39"/>
                <a:gd name="T1" fmla="*/ 0 h 35"/>
                <a:gd name="T2" fmla="*/ 36 w 39"/>
                <a:gd name="T3" fmla="*/ 9 h 35"/>
                <a:gd name="T4" fmla="*/ 39 w 39"/>
                <a:gd name="T5" fmla="*/ 12 h 35"/>
                <a:gd name="T6" fmla="*/ 15 w 39"/>
                <a:gd name="T7" fmla="*/ 32 h 35"/>
                <a:gd name="T8" fmla="*/ 7 w 39"/>
                <a:gd name="T9" fmla="*/ 30 h 35"/>
                <a:gd name="T10" fmla="*/ 0 w 39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35">
                  <a:moveTo>
                    <a:pt x="0" y="0"/>
                  </a:moveTo>
                  <a:cubicBezTo>
                    <a:pt x="12" y="2"/>
                    <a:pt x="24" y="6"/>
                    <a:pt x="36" y="9"/>
                  </a:cubicBezTo>
                  <a:cubicBezTo>
                    <a:pt x="38" y="9"/>
                    <a:pt x="39" y="10"/>
                    <a:pt x="39" y="12"/>
                  </a:cubicBezTo>
                  <a:cubicBezTo>
                    <a:pt x="30" y="17"/>
                    <a:pt x="23" y="25"/>
                    <a:pt x="15" y="32"/>
                  </a:cubicBezTo>
                  <a:cubicBezTo>
                    <a:pt x="10" y="35"/>
                    <a:pt x="9" y="35"/>
                    <a:pt x="7" y="30"/>
                  </a:cubicBezTo>
                  <a:cubicBezTo>
                    <a:pt x="5" y="20"/>
                    <a:pt x="2" y="10"/>
                    <a:pt x="0" y="0"/>
                  </a:cubicBezTo>
                  <a:close/>
                </a:path>
              </a:pathLst>
            </a:custGeom>
            <a:solidFill>
              <a:srgbClr val="FEE1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" name="Freeform 53"/>
            <p:cNvSpPr>
              <a:spLocks/>
            </p:cNvSpPr>
            <p:nvPr userDrawn="1"/>
          </p:nvSpPr>
          <p:spPr bwMode="auto">
            <a:xfrm>
              <a:off x="1546225" y="5667375"/>
              <a:ext cx="106363" cy="103187"/>
            </a:xfrm>
            <a:custGeom>
              <a:avLst/>
              <a:gdLst>
                <a:gd name="T0" fmla="*/ 1 w 28"/>
                <a:gd name="T1" fmla="*/ 0 h 27"/>
                <a:gd name="T2" fmla="*/ 22 w 28"/>
                <a:gd name="T3" fmla="*/ 0 h 27"/>
                <a:gd name="T4" fmla="*/ 25 w 28"/>
                <a:gd name="T5" fmla="*/ 2 h 27"/>
                <a:gd name="T6" fmla="*/ 26 w 28"/>
                <a:gd name="T7" fmla="*/ 25 h 27"/>
                <a:gd name="T8" fmla="*/ 22 w 28"/>
                <a:gd name="T9" fmla="*/ 24 h 27"/>
                <a:gd name="T10" fmla="*/ 0 w 28"/>
                <a:gd name="T11" fmla="*/ 3 h 27"/>
                <a:gd name="T12" fmla="*/ 1 w 28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7">
                  <a:moveTo>
                    <a:pt x="1" y="0"/>
                  </a:moveTo>
                  <a:cubicBezTo>
                    <a:pt x="8" y="0"/>
                    <a:pt x="15" y="0"/>
                    <a:pt x="22" y="0"/>
                  </a:cubicBezTo>
                  <a:cubicBezTo>
                    <a:pt x="23" y="0"/>
                    <a:pt x="24" y="1"/>
                    <a:pt x="25" y="2"/>
                  </a:cubicBezTo>
                  <a:cubicBezTo>
                    <a:pt x="26" y="4"/>
                    <a:pt x="28" y="23"/>
                    <a:pt x="26" y="25"/>
                  </a:cubicBezTo>
                  <a:cubicBezTo>
                    <a:pt x="25" y="27"/>
                    <a:pt x="23" y="26"/>
                    <a:pt x="22" y="24"/>
                  </a:cubicBezTo>
                  <a:cubicBezTo>
                    <a:pt x="15" y="17"/>
                    <a:pt x="8" y="10"/>
                    <a:pt x="0" y="3"/>
                  </a:cubicBez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F59F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" name="Freeform 54"/>
            <p:cNvSpPr>
              <a:spLocks/>
            </p:cNvSpPr>
            <p:nvPr userDrawn="1"/>
          </p:nvSpPr>
          <p:spPr bwMode="auto">
            <a:xfrm>
              <a:off x="1546225" y="5434013"/>
              <a:ext cx="71438" cy="46037"/>
            </a:xfrm>
            <a:custGeom>
              <a:avLst/>
              <a:gdLst>
                <a:gd name="T0" fmla="*/ 10 w 19"/>
                <a:gd name="T1" fmla="*/ 0 h 12"/>
                <a:gd name="T2" fmla="*/ 13 w 19"/>
                <a:gd name="T3" fmla="*/ 9 h 12"/>
                <a:gd name="T4" fmla="*/ 7 w 19"/>
                <a:gd name="T5" fmla="*/ 9 h 12"/>
                <a:gd name="T6" fmla="*/ 10 w 19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2">
                  <a:moveTo>
                    <a:pt x="10" y="0"/>
                  </a:moveTo>
                  <a:cubicBezTo>
                    <a:pt x="11" y="3"/>
                    <a:pt x="19" y="3"/>
                    <a:pt x="13" y="9"/>
                  </a:cubicBezTo>
                  <a:cubicBezTo>
                    <a:pt x="9" y="12"/>
                    <a:pt x="9" y="10"/>
                    <a:pt x="7" y="9"/>
                  </a:cubicBezTo>
                  <a:cubicBezTo>
                    <a:pt x="0" y="3"/>
                    <a:pt x="10" y="4"/>
                    <a:pt x="10" y="0"/>
                  </a:cubicBezTo>
                  <a:close/>
                </a:path>
              </a:pathLst>
            </a:custGeom>
            <a:solidFill>
              <a:srgbClr val="FBF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" name="Freeform 55"/>
            <p:cNvSpPr>
              <a:spLocks/>
            </p:cNvSpPr>
            <p:nvPr userDrawn="1"/>
          </p:nvSpPr>
          <p:spPr bwMode="auto">
            <a:xfrm>
              <a:off x="1568450" y="5822950"/>
              <a:ext cx="46038" cy="41275"/>
            </a:xfrm>
            <a:custGeom>
              <a:avLst/>
              <a:gdLst>
                <a:gd name="T0" fmla="*/ 0 w 12"/>
                <a:gd name="T1" fmla="*/ 5 h 11"/>
                <a:gd name="T2" fmla="*/ 6 w 12"/>
                <a:gd name="T3" fmla="*/ 0 h 11"/>
                <a:gd name="T4" fmla="*/ 12 w 12"/>
                <a:gd name="T5" fmla="*/ 6 h 11"/>
                <a:gd name="T6" fmla="*/ 7 w 12"/>
                <a:gd name="T7" fmla="*/ 11 h 11"/>
                <a:gd name="T8" fmla="*/ 0 w 12"/>
                <a:gd name="T9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0" y="5"/>
                  </a:moveTo>
                  <a:cubicBezTo>
                    <a:pt x="2" y="3"/>
                    <a:pt x="4" y="1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2" y="7"/>
                    <a:pt x="9" y="11"/>
                    <a:pt x="7" y="11"/>
                  </a:cubicBezTo>
                  <a:cubicBezTo>
                    <a:pt x="5" y="11"/>
                    <a:pt x="3" y="8"/>
                    <a:pt x="0" y="5"/>
                  </a:cubicBezTo>
                  <a:close/>
                </a:path>
              </a:pathLst>
            </a:custGeom>
            <a:solidFill>
              <a:srgbClr val="FCF8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" name="Freeform 56"/>
            <p:cNvSpPr>
              <a:spLocks/>
            </p:cNvSpPr>
            <p:nvPr userDrawn="1"/>
          </p:nvSpPr>
          <p:spPr bwMode="auto">
            <a:xfrm>
              <a:off x="1749425" y="5622925"/>
              <a:ext cx="52388" cy="60325"/>
            </a:xfrm>
            <a:custGeom>
              <a:avLst/>
              <a:gdLst>
                <a:gd name="T0" fmla="*/ 4 w 14"/>
                <a:gd name="T1" fmla="*/ 10 h 16"/>
                <a:gd name="T2" fmla="*/ 5 w 14"/>
                <a:gd name="T3" fmla="*/ 3 h 16"/>
                <a:gd name="T4" fmla="*/ 10 w 14"/>
                <a:gd name="T5" fmla="*/ 3 h 16"/>
                <a:gd name="T6" fmla="*/ 14 w 14"/>
                <a:gd name="T7" fmla="*/ 5 h 16"/>
                <a:gd name="T8" fmla="*/ 4 w 14"/>
                <a:gd name="T9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6">
                  <a:moveTo>
                    <a:pt x="4" y="10"/>
                  </a:moveTo>
                  <a:cubicBezTo>
                    <a:pt x="0" y="7"/>
                    <a:pt x="3" y="5"/>
                    <a:pt x="5" y="3"/>
                  </a:cubicBezTo>
                  <a:cubicBezTo>
                    <a:pt x="7" y="0"/>
                    <a:pt x="9" y="1"/>
                    <a:pt x="10" y="3"/>
                  </a:cubicBezTo>
                  <a:cubicBezTo>
                    <a:pt x="11" y="4"/>
                    <a:pt x="13" y="5"/>
                    <a:pt x="14" y="5"/>
                  </a:cubicBezTo>
                  <a:cubicBezTo>
                    <a:pt x="11" y="7"/>
                    <a:pt x="11" y="16"/>
                    <a:pt x="4" y="10"/>
                  </a:cubicBezTo>
                  <a:close/>
                </a:path>
              </a:pathLst>
            </a:custGeom>
            <a:solidFill>
              <a:srgbClr val="FAF6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18170392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87255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64600697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LAYOUT</a:t>
            </a:r>
          </a:p>
        </p:txBody>
      </p:sp>
    </p:spTree>
    <p:extLst>
      <p:ext uri="{BB962C8B-B14F-4D97-AF65-F5344CB8AC3E}">
        <p14:creationId xmlns:p14="http://schemas.microsoft.com/office/powerpoint/2010/main" val="14092188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8986015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601556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hyperlink" Target="https://plantillaspowerpoint.org/" TargetMode="Externa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hyperlink" Target="https://plantillaspowerpoint.org/" TargetMode="Externa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hyperlink" Target="https://plantillaspowerpoint.org/" TargetMode="External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24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04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737" r:id="rId2"/>
    <p:sldLayoutId id="2147483738" r:id="rId3"/>
    <p:sldLayoutId id="2147483740" r:id="rId4"/>
    <p:sldLayoutId id="2147483743" r:id="rId5"/>
    <p:sldLayoutId id="2147483739" r:id="rId6"/>
    <p:sldLayoutId id="2147483741" r:id="rId7"/>
    <p:sldLayoutId id="2147483742" r:id="rId8"/>
    <p:sldLayoutId id="2147483655" r:id="rId9"/>
    <p:sldLayoutId id="2147483736" r:id="rId10"/>
    <p:sldLayoutId id="2147483731" r:id="rId11"/>
    <p:sldLayoutId id="2147483747" r:id="rId12"/>
    <p:sldLayoutId id="2147483750" r:id="rId13"/>
    <p:sldLayoutId id="2147483746" r:id="rId14"/>
    <p:sldLayoutId id="2147483745" r:id="rId15"/>
    <p:sldLayoutId id="2147483744" r:id="rId16"/>
    <p:sldLayoutId id="2147483733" r:id="rId17"/>
    <p:sldLayoutId id="2147483734" r:id="rId18"/>
    <p:sldLayoutId id="2147483735" r:id="rId19"/>
    <p:sldLayoutId id="2147483748" r:id="rId20"/>
    <p:sldLayoutId id="2147483749" r:id="rId21"/>
    <p:sldLayoutId id="2147483751" r:id="rId22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24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17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754" r:id="rId2"/>
    <p:sldLayoutId id="2147483756" r:id="rId3"/>
    <p:sldLayoutId id="2147483764" r:id="rId4"/>
    <p:sldLayoutId id="2147483752" r:id="rId5"/>
    <p:sldLayoutId id="2147483768" r:id="rId6"/>
    <p:sldLayoutId id="2147483767" r:id="rId7"/>
    <p:sldLayoutId id="2147483755" r:id="rId8"/>
    <p:sldLayoutId id="2147483757" r:id="rId9"/>
    <p:sldLayoutId id="2147483758" r:id="rId10"/>
    <p:sldLayoutId id="2147483759" r:id="rId11"/>
    <p:sldLayoutId id="2147483760" r:id="rId12"/>
    <p:sldLayoutId id="2147483769" r:id="rId13"/>
    <p:sldLayoutId id="2147483766" r:id="rId14"/>
    <p:sldLayoutId id="2147483765" r:id="rId15"/>
    <p:sldLayoutId id="2147483763" r:id="rId16"/>
    <p:sldLayoutId id="2147483762" r:id="rId17"/>
    <p:sldLayoutId id="2147483761" r:id="rId18"/>
    <p:sldLayoutId id="2147483753" r:id="rId19"/>
    <p:sldLayoutId id="2147483654" r:id="rId20"/>
    <p:sldLayoutId id="2147483656" r:id="rId21"/>
    <p:sldLayoutId id="2147483687" r:id="rId22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17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3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6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3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3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3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7" Type="http://schemas.openxmlformats.org/officeDocument/2006/relationships/image" Target="../media/image26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4.emf"/><Relationship Id="rId5" Type="http://schemas.openxmlformats.org/officeDocument/2006/relationships/image" Target="../media/image43.emf"/><Relationship Id="rId4" Type="http://schemas.openxmlformats.org/officeDocument/2006/relationships/image" Target="../media/image42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7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3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7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3" Type="http://schemas.openxmlformats.org/officeDocument/2006/relationships/image" Target="../media/image52.emf"/><Relationship Id="rId7" Type="http://schemas.openxmlformats.org/officeDocument/2006/relationships/image" Target="../media/image56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5.emf"/><Relationship Id="rId5" Type="http://schemas.openxmlformats.org/officeDocument/2006/relationships/image" Target="../media/image54.emf"/><Relationship Id="rId4" Type="http://schemas.openxmlformats.org/officeDocument/2006/relationships/image" Target="../media/image53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61.emf"/><Relationship Id="rId4" Type="http://schemas.openxmlformats.org/officeDocument/2006/relationships/image" Target="../media/image60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4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7" Type="http://schemas.openxmlformats.org/officeDocument/2006/relationships/image" Target="../media/image70.emf"/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69.emf"/><Relationship Id="rId5" Type="http://schemas.openxmlformats.org/officeDocument/2006/relationships/image" Target="../media/image68.emf"/><Relationship Id="rId4" Type="http://schemas.openxmlformats.org/officeDocument/2006/relationships/image" Target="../media/image67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2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7" Type="http://schemas.openxmlformats.org/officeDocument/2006/relationships/image" Target="../media/image78.emf"/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77.emf"/><Relationship Id="rId5" Type="http://schemas.openxmlformats.org/officeDocument/2006/relationships/image" Target="../media/image76.emf"/><Relationship Id="rId4" Type="http://schemas.openxmlformats.org/officeDocument/2006/relationships/image" Target="../media/image75.em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04891"/>
            <a:ext cx="12192000" cy="34649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49B80F9-37DC-415C-BB58-D60CCA13D8E1}"/>
              </a:ext>
            </a:extLst>
          </p:cNvPr>
          <p:cNvSpPr txBox="1"/>
          <p:nvPr/>
        </p:nvSpPr>
        <p:spPr>
          <a:xfrm>
            <a:off x="6990608" y="5342729"/>
            <a:ext cx="4920343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Free Templates</a:t>
            </a:r>
            <a:endParaRPr lang="ko-KR" altLang="en-US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DC38B4-5D5A-4CFF-8275-75F6BEE39CD4}"/>
              </a:ext>
            </a:extLst>
          </p:cNvPr>
          <p:cNvSpPr txBox="1"/>
          <p:nvPr/>
        </p:nvSpPr>
        <p:spPr>
          <a:xfrm>
            <a:off x="7080955" y="6266059"/>
            <a:ext cx="5236277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000" dirty="0">
                <a:cs typeface="Arial" pitchFamily="34" charset="0"/>
              </a:rPr>
              <a:t>Insert the Sub Title of Your Presentation</a:t>
            </a:r>
            <a:endParaRPr lang="ko-KR" altLang="en-US" sz="2000" dirty="0">
              <a:cs typeface="Arial" pitchFamily="34" charset="0"/>
            </a:endParaRPr>
          </a:p>
        </p:txBody>
      </p:sp>
      <p:sp>
        <p:nvSpPr>
          <p:cNvPr id="173" name="TextBox 8">
            <a:extLst>
              <a:ext uri="{FF2B5EF4-FFF2-40B4-BE49-F238E27FC236}">
                <a16:creationId xmlns:a16="http://schemas.microsoft.com/office/drawing/2014/main" id="{249B80F9-37DC-415C-BB58-D60CCA13D8E1}"/>
              </a:ext>
            </a:extLst>
          </p:cNvPr>
          <p:cNvSpPr txBox="1"/>
          <p:nvPr/>
        </p:nvSpPr>
        <p:spPr>
          <a:xfrm>
            <a:off x="2610746" y="763908"/>
            <a:ext cx="7435779" cy="221599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3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DESERT</a:t>
            </a:r>
            <a:endParaRPr lang="ko-KR" altLang="en-US" sz="13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113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54660" y="1781300"/>
            <a:ext cx="12282284" cy="511439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427392" y="557033"/>
            <a:ext cx="6191673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solidFill>
                  <a:schemeClr val="accent1"/>
                </a:solidFill>
                <a:cs typeface="Arial" pitchFamily="34" charset="0"/>
              </a:rPr>
              <a:t>Agenda</a:t>
            </a:r>
            <a:r>
              <a:rPr lang="en-US" altLang="ko-KR" sz="5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Style</a:t>
            </a:r>
            <a:endParaRPr lang="ko-KR" altLang="en-US" sz="54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grpSp>
        <p:nvGrpSpPr>
          <p:cNvPr id="518" name="Group 517">
            <a:extLst>
              <a:ext uri="{FF2B5EF4-FFF2-40B4-BE49-F238E27FC236}">
                <a16:creationId xmlns:a16="http://schemas.microsoft.com/office/drawing/2014/main" id="{00497DD8-356E-4BAB-B211-B7C471D4EE7B}"/>
              </a:ext>
            </a:extLst>
          </p:cNvPr>
          <p:cNvGrpSpPr/>
          <p:nvPr/>
        </p:nvGrpSpPr>
        <p:grpSpPr>
          <a:xfrm>
            <a:off x="5910732" y="2324548"/>
            <a:ext cx="5667664" cy="841163"/>
            <a:chOff x="5610479" y="1764981"/>
            <a:chExt cx="5667664" cy="841163"/>
          </a:xfrm>
        </p:grpSpPr>
        <p:grpSp>
          <p:nvGrpSpPr>
            <p:cNvPr id="4" name="Group 3"/>
            <p:cNvGrpSpPr/>
            <p:nvPr/>
          </p:nvGrpSpPr>
          <p:grpSpPr>
            <a:xfrm>
              <a:off x="6743155" y="1764981"/>
              <a:ext cx="4534988" cy="841163"/>
              <a:chOff x="6530179" y="1370982"/>
              <a:chExt cx="4534988" cy="841163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6557475" y="1750480"/>
                <a:ext cx="45076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Get a modern PowerPoint  Presentation that is beautifully designed. </a:t>
                </a:r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FZShuTi" pitchFamily="2" charset="-122"/>
                    <a:cs typeface="Arial" pitchFamily="34" charset="0"/>
                  </a:rPr>
                  <a:t>I hope and I believe that this Template will your Time.</a:t>
                </a:r>
                <a:endPara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6530179" y="1370982"/>
                <a:ext cx="4507692" cy="507831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r>
                  <a:rPr lang="en-US" altLang="ko-KR" sz="27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Contents</a:t>
                </a:r>
                <a:endParaRPr lang="ko-KR" altLang="en-US" sz="27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5610479" y="1770064"/>
              <a:ext cx="1077420" cy="83099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en-US" altLang="ko-KR" sz="48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01</a:t>
              </a:r>
              <a:endParaRPr lang="ko-KR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19" name="Group 518">
            <a:extLst>
              <a:ext uri="{FF2B5EF4-FFF2-40B4-BE49-F238E27FC236}">
                <a16:creationId xmlns:a16="http://schemas.microsoft.com/office/drawing/2014/main" id="{A8FAD785-8AC8-49C3-9097-096756178E13}"/>
              </a:ext>
            </a:extLst>
          </p:cNvPr>
          <p:cNvGrpSpPr/>
          <p:nvPr/>
        </p:nvGrpSpPr>
        <p:grpSpPr>
          <a:xfrm>
            <a:off x="5913004" y="3323110"/>
            <a:ext cx="5667664" cy="841163"/>
            <a:chOff x="5610479" y="1764981"/>
            <a:chExt cx="5667664" cy="841163"/>
          </a:xfrm>
        </p:grpSpPr>
        <p:grpSp>
          <p:nvGrpSpPr>
            <p:cNvPr id="520" name="Group 519">
              <a:extLst>
                <a:ext uri="{FF2B5EF4-FFF2-40B4-BE49-F238E27FC236}">
                  <a16:creationId xmlns:a16="http://schemas.microsoft.com/office/drawing/2014/main" id="{79211B63-18A4-4F8F-AC86-23400C657DEE}"/>
                </a:ext>
              </a:extLst>
            </p:cNvPr>
            <p:cNvGrpSpPr/>
            <p:nvPr/>
          </p:nvGrpSpPr>
          <p:grpSpPr>
            <a:xfrm>
              <a:off x="6743155" y="1764981"/>
              <a:ext cx="4534988" cy="841163"/>
              <a:chOff x="6530179" y="1370982"/>
              <a:chExt cx="4534988" cy="841163"/>
            </a:xfrm>
          </p:grpSpPr>
          <p:sp>
            <p:nvSpPr>
              <p:cNvPr id="522" name="TextBox 521">
                <a:extLst>
                  <a:ext uri="{FF2B5EF4-FFF2-40B4-BE49-F238E27FC236}">
                    <a16:creationId xmlns:a16="http://schemas.microsoft.com/office/drawing/2014/main" id="{42CB56DE-91AB-4A89-B0B7-15F95CC6B138}"/>
                  </a:ext>
                </a:extLst>
              </p:cNvPr>
              <p:cNvSpPr txBox="1"/>
              <p:nvPr/>
            </p:nvSpPr>
            <p:spPr>
              <a:xfrm>
                <a:off x="6557475" y="1750480"/>
                <a:ext cx="45076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Get a modern PowerPoint  Presentation that is beautifully designed. </a:t>
                </a:r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FZShuTi" pitchFamily="2" charset="-122"/>
                    <a:cs typeface="Arial" pitchFamily="34" charset="0"/>
                  </a:rPr>
                  <a:t>I hope and I believe that this Template will your Time.</a:t>
                </a:r>
                <a:endPara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523" name="TextBox 522">
                <a:extLst>
                  <a:ext uri="{FF2B5EF4-FFF2-40B4-BE49-F238E27FC236}">
                    <a16:creationId xmlns:a16="http://schemas.microsoft.com/office/drawing/2014/main" id="{B831105A-5E4E-47C1-8CFA-567C10A0F2EB}"/>
                  </a:ext>
                </a:extLst>
              </p:cNvPr>
              <p:cNvSpPr txBox="1"/>
              <p:nvPr/>
            </p:nvSpPr>
            <p:spPr>
              <a:xfrm>
                <a:off x="6530179" y="1370982"/>
                <a:ext cx="4507692" cy="507831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r>
                  <a:rPr lang="en-US" altLang="ko-KR" sz="27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Contents</a:t>
                </a:r>
                <a:endParaRPr lang="ko-KR" altLang="en-US" sz="27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521" name="TextBox 520">
              <a:extLst>
                <a:ext uri="{FF2B5EF4-FFF2-40B4-BE49-F238E27FC236}">
                  <a16:creationId xmlns:a16="http://schemas.microsoft.com/office/drawing/2014/main" id="{CA4229A1-7E6B-497E-ABCB-53CF7F63B457}"/>
                </a:ext>
              </a:extLst>
            </p:cNvPr>
            <p:cNvSpPr txBox="1"/>
            <p:nvPr/>
          </p:nvSpPr>
          <p:spPr>
            <a:xfrm>
              <a:off x="5610479" y="1770064"/>
              <a:ext cx="1077420" cy="83099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en-US" altLang="ko-KR" sz="48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02</a:t>
              </a:r>
              <a:endParaRPr lang="ko-KR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24" name="Group 523">
            <a:extLst>
              <a:ext uri="{FF2B5EF4-FFF2-40B4-BE49-F238E27FC236}">
                <a16:creationId xmlns:a16="http://schemas.microsoft.com/office/drawing/2014/main" id="{41ECBB98-E891-4FC6-BDE8-370D937679A8}"/>
              </a:ext>
            </a:extLst>
          </p:cNvPr>
          <p:cNvGrpSpPr/>
          <p:nvPr/>
        </p:nvGrpSpPr>
        <p:grpSpPr>
          <a:xfrm>
            <a:off x="5915276" y="4321672"/>
            <a:ext cx="5667664" cy="841163"/>
            <a:chOff x="5610479" y="1764981"/>
            <a:chExt cx="5667664" cy="841163"/>
          </a:xfrm>
        </p:grpSpPr>
        <p:grpSp>
          <p:nvGrpSpPr>
            <p:cNvPr id="525" name="Group 524">
              <a:extLst>
                <a:ext uri="{FF2B5EF4-FFF2-40B4-BE49-F238E27FC236}">
                  <a16:creationId xmlns:a16="http://schemas.microsoft.com/office/drawing/2014/main" id="{7427FAE8-C40F-4FEE-B88A-EB87A9FC1245}"/>
                </a:ext>
              </a:extLst>
            </p:cNvPr>
            <p:cNvGrpSpPr/>
            <p:nvPr/>
          </p:nvGrpSpPr>
          <p:grpSpPr>
            <a:xfrm>
              <a:off x="6743155" y="1764981"/>
              <a:ext cx="4534988" cy="841163"/>
              <a:chOff x="6530179" y="1370982"/>
              <a:chExt cx="4534988" cy="841163"/>
            </a:xfrm>
          </p:grpSpPr>
          <p:sp>
            <p:nvSpPr>
              <p:cNvPr id="527" name="TextBox 526">
                <a:extLst>
                  <a:ext uri="{FF2B5EF4-FFF2-40B4-BE49-F238E27FC236}">
                    <a16:creationId xmlns:a16="http://schemas.microsoft.com/office/drawing/2014/main" id="{11935C1B-9FB9-4214-A322-BBE88BD91BF7}"/>
                  </a:ext>
                </a:extLst>
              </p:cNvPr>
              <p:cNvSpPr txBox="1"/>
              <p:nvPr/>
            </p:nvSpPr>
            <p:spPr>
              <a:xfrm>
                <a:off x="6557475" y="1750480"/>
                <a:ext cx="45076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Get a modern PowerPoint  Presentation that is beautifully designed. </a:t>
                </a:r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FZShuTi" pitchFamily="2" charset="-122"/>
                    <a:cs typeface="Arial" pitchFamily="34" charset="0"/>
                  </a:rPr>
                  <a:t>I hope and I believe that this Template will your Time.</a:t>
                </a:r>
                <a:endPara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528" name="TextBox 527">
                <a:extLst>
                  <a:ext uri="{FF2B5EF4-FFF2-40B4-BE49-F238E27FC236}">
                    <a16:creationId xmlns:a16="http://schemas.microsoft.com/office/drawing/2014/main" id="{EF6561FD-7370-4EC5-9755-4A2683568965}"/>
                  </a:ext>
                </a:extLst>
              </p:cNvPr>
              <p:cNvSpPr txBox="1"/>
              <p:nvPr/>
            </p:nvSpPr>
            <p:spPr>
              <a:xfrm>
                <a:off x="6530179" y="1370982"/>
                <a:ext cx="4507692" cy="507831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r>
                  <a:rPr lang="en-US" altLang="ko-KR" sz="27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Contents</a:t>
                </a:r>
                <a:endParaRPr lang="ko-KR" altLang="en-US" sz="27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526" name="TextBox 525">
              <a:extLst>
                <a:ext uri="{FF2B5EF4-FFF2-40B4-BE49-F238E27FC236}">
                  <a16:creationId xmlns:a16="http://schemas.microsoft.com/office/drawing/2014/main" id="{FC8A8104-67B1-40D1-996D-4A3EEC17B248}"/>
                </a:ext>
              </a:extLst>
            </p:cNvPr>
            <p:cNvSpPr txBox="1"/>
            <p:nvPr/>
          </p:nvSpPr>
          <p:spPr>
            <a:xfrm>
              <a:off x="5610479" y="1770064"/>
              <a:ext cx="1077420" cy="83099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en-US" altLang="ko-KR" sz="48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03</a:t>
              </a:r>
              <a:endParaRPr lang="ko-KR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29" name="Group 528">
            <a:extLst>
              <a:ext uri="{FF2B5EF4-FFF2-40B4-BE49-F238E27FC236}">
                <a16:creationId xmlns:a16="http://schemas.microsoft.com/office/drawing/2014/main" id="{BE6A5442-66B9-4C76-BA02-4CE800AE5CE2}"/>
              </a:ext>
            </a:extLst>
          </p:cNvPr>
          <p:cNvGrpSpPr/>
          <p:nvPr/>
        </p:nvGrpSpPr>
        <p:grpSpPr>
          <a:xfrm>
            <a:off x="5917548" y="5320234"/>
            <a:ext cx="5667664" cy="841163"/>
            <a:chOff x="5610479" y="1764981"/>
            <a:chExt cx="5667664" cy="841163"/>
          </a:xfrm>
        </p:grpSpPr>
        <p:grpSp>
          <p:nvGrpSpPr>
            <p:cNvPr id="530" name="Group 529">
              <a:extLst>
                <a:ext uri="{FF2B5EF4-FFF2-40B4-BE49-F238E27FC236}">
                  <a16:creationId xmlns:a16="http://schemas.microsoft.com/office/drawing/2014/main" id="{6EA0E41B-9859-42D3-A54F-764C9A535E0E}"/>
                </a:ext>
              </a:extLst>
            </p:cNvPr>
            <p:cNvGrpSpPr/>
            <p:nvPr/>
          </p:nvGrpSpPr>
          <p:grpSpPr>
            <a:xfrm>
              <a:off x="6743155" y="1764981"/>
              <a:ext cx="4534988" cy="841163"/>
              <a:chOff x="6530179" y="1370982"/>
              <a:chExt cx="4534988" cy="841163"/>
            </a:xfrm>
          </p:grpSpPr>
          <p:sp>
            <p:nvSpPr>
              <p:cNvPr id="532" name="TextBox 531">
                <a:extLst>
                  <a:ext uri="{FF2B5EF4-FFF2-40B4-BE49-F238E27FC236}">
                    <a16:creationId xmlns:a16="http://schemas.microsoft.com/office/drawing/2014/main" id="{56C4B5CF-EC41-4180-9E0D-C17324640EAD}"/>
                  </a:ext>
                </a:extLst>
              </p:cNvPr>
              <p:cNvSpPr txBox="1"/>
              <p:nvPr/>
            </p:nvSpPr>
            <p:spPr>
              <a:xfrm>
                <a:off x="6557475" y="1750480"/>
                <a:ext cx="45076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Get a modern PowerPoint  Presentation that is beautifully designed. </a:t>
                </a:r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FZShuTi" pitchFamily="2" charset="-122"/>
                    <a:cs typeface="Arial" pitchFamily="34" charset="0"/>
                  </a:rPr>
                  <a:t>I hope and I believe that this Template will your Time.</a:t>
                </a:r>
                <a:endPara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533" name="TextBox 532">
                <a:extLst>
                  <a:ext uri="{FF2B5EF4-FFF2-40B4-BE49-F238E27FC236}">
                    <a16:creationId xmlns:a16="http://schemas.microsoft.com/office/drawing/2014/main" id="{2346C14C-1F16-4F96-9ACE-C9571706B312}"/>
                  </a:ext>
                </a:extLst>
              </p:cNvPr>
              <p:cNvSpPr txBox="1"/>
              <p:nvPr/>
            </p:nvSpPr>
            <p:spPr>
              <a:xfrm>
                <a:off x="6530179" y="1370982"/>
                <a:ext cx="4507692" cy="507831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r>
                  <a:rPr lang="en-US" altLang="ko-KR" sz="27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Contents</a:t>
                </a:r>
                <a:endParaRPr lang="ko-KR" altLang="en-US" sz="27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531" name="TextBox 530">
              <a:extLst>
                <a:ext uri="{FF2B5EF4-FFF2-40B4-BE49-F238E27FC236}">
                  <a16:creationId xmlns:a16="http://schemas.microsoft.com/office/drawing/2014/main" id="{5C81FCFF-3D2F-4EF9-A74F-806FD3150BD8}"/>
                </a:ext>
              </a:extLst>
            </p:cNvPr>
            <p:cNvSpPr txBox="1"/>
            <p:nvPr/>
          </p:nvSpPr>
          <p:spPr>
            <a:xfrm>
              <a:off x="5610479" y="1770064"/>
              <a:ext cx="1077420" cy="83099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en-US" altLang="ko-KR" sz="48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04</a:t>
              </a:r>
              <a:endParaRPr lang="ko-KR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534" name="TextBox 533">
            <a:extLst>
              <a:ext uri="{FF2B5EF4-FFF2-40B4-BE49-F238E27FC236}">
                <a16:creationId xmlns:a16="http://schemas.microsoft.com/office/drawing/2014/main" id="{FEC36D25-3414-4816-BFE3-BA41F2C97787}"/>
              </a:ext>
            </a:extLst>
          </p:cNvPr>
          <p:cNvSpPr txBox="1"/>
          <p:nvPr/>
        </p:nvSpPr>
        <p:spPr>
          <a:xfrm>
            <a:off x="5421596" y="1437077"/>
            <a:ext cx="6163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ea typeface="FZShuTi" pitchFamily="2" charset="-122"/>
                <a:cs typeface="Arial" pitchFamily="34" charset="0"/>
              </a:rPr>
              <a:t>I hope and I believe that this Template will your Time.</a:t>
            </a:r>
            <a:endParaRPr lang="en-US" altLang="ko-KR" sz="1200" dirty="0">
              <a:cs typeface="Arial" pitchFamily="34" charset="0"/>
            </a:endParaRP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024" y="216325"/>
            <a:ext cx="633120" cy="92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384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48A2979-A456-4286-B8FC-8FF4C0C58EFD}"/>
              </a:ext>
            </a:extLst>
          </p:cNvPr>
          <p:cNvSpPr txBox="1"/>
          <p:nvPr/>
        </p:nvSpPr>
        <p:spPr>
          <a:xfrm>
            <a:off x="3768430" y="1413163"/>
            <a:ext cx="4844716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800" dirty="0">
                <a:solidFill>
                  <a:srgbClr val="FF7F00"/>
                </a:solidFill>
                <a:cs typeface="Arial" pitchFamily="34" charset="0"/>
              </a:rPr>
              <a:t>Section</a:t>
            </a:r>
          </a:p>
          <a:p>
            <a:pPr algn="ctr"/>
            <a:r>
              <a:rPr lang="en-US" altLang="ko-KR" sz="4800" dirty="0">
                <a:solidFill>
                  <a:srgbClr val="FF7F00"/>
                </a:solidFill>
                <a:cs typeface="Arial" pitchFamily="34" charset="0"/>
              </a:rPr>
              <a:t>Break 1</a:t>
            </a:r>
            <a:endParaRPr lang="ko-KR" altLang="en-US" sz="4800" dirty="0">
              <a:solidFill>
                <a:srgbClr val="FF7F00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784B83-6120-4373-9C1F-DC8EEE6D58B3}"/>
              </a:ext>
            </a:extLst>
          </p:cNvPr>
          <p:cNvSpPr txBox="1"/>
          <p:nvPr/>
        </p:nvSpPr>
        <p:spPr>
          <a:xfrm>
            <a:off x="3851771" y="5111923"/>
            <a:ext cx="4844502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67" dirty="0">
                <a:solidFill>
                  <a:srgbClr val="FF7F00"/>
                </a:solidFill>
                <a:cs typeface="Arial" pitchFamily="34" charset="0"/>
              </a:rPr>
              <a:t>Insert the Sub </a:t>
            </a:r>
            <a:r>
              <a:rPr lang="en-US" altLang="ko-KR" sz="1867" dirty="0" smtClean="0">
                <a:solidFill>
                  <a:srgbClr val="FF7F00"/>
                </a:solidFill>
                <a:cs typeface="Arial" pitchFamily="34" charset="0"/>
              </a:rPr>
              <a:t>Title of </a:t>
            </a:r>
            <a:r>
              <a:rPr lang="en-US" altLang="ko-KR" sz="1867" dirty="0">
                <a:solidFill>
                  <a:srgbClr val="FF7F00"/>
                </a:solidFill>
                <a:cs typeface="Arial" pitchFamily="34" charset="0"/>
              </a:rPr>
              <a:t>Your Presentation</a:t>
            </a:r>
            <a:endParaRPr lang="ko-KR" altLang="en-US" sz="1867" dirty="0">
              <a:solidFill>
                <a:srgbClr val="FF7F00"/>
              </a:solidFill>
              <a:cs typeface="Arial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3418" y="3265714"/>
            <a:ext cx="5694944" cy="1563318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6531429"/>
            <a:ext cx="12225024" cy="3265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7612" y="272833"/>
            <a:ext cx="633120" cy="92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277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extLst>
              <a:ext uri="{FF2B5EF4-FFF2-40B4-BE49-F238E27FC236}">
                <a16:creationId xmlns:a16="http://schemas.microsoft.com/office/drawing/2014/main" id="{320479E9-D56A-4FF6-B22D-1E14726899E9}"/>
              </a:ext>
            </a:extLst>
          </p:cNvPr>
          <p:cNvSpPr/>
          <p:nvPr/>
        </p:nvSpPr>
        <p:spPr>
          <a:xfrm>
            <a:off x="960497" y="4200380"/>
            <a:ext cx="718200" cy="837900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bg1"/>
              </a:solidFill>
            </a:endParaRPr>
          </a:p>
        </p:txBody>
      </p:sp>
      <p:sp>
        <p:nvSpPr>
          <p:cNvPr id="4" name="Chevron 3">
            <a:extLst>
              <a:ext uri="{FF2B5EF4-FFF2-40B4-BE49-F238E27FC236}">
                <a16:creationId xmlns:a16="http://schemas.microsoft.com/office/drawing/2014/main" id="{86603496-DE52-4CB0-B9E5-AD9536E101A5}"/>
              </a:ext>
            </a:extLst>
          </p:cNvPr>
          <p:cNvSpPr/>
          <p:nvPr/>
        </p:nvSpPr>
        <p:spPr>
          <a:xfrm>
            <a:off x="1782442" y="4340030"/>
            <a:ext cx="478800" cy="558600"/>
          </a:xfrm>
          <a:prstGeom prst="chevron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bg1"/>
              </a:solidFill>
            </a:endParaRPr>
          </a:p>
        </p:txBody>
      </p:sp>
      <p:sp>
        <p:nvSpPr>
          <p:cNvPr id="5" name="Chevron 4">
            <a:extLst>
              <a:ext uri="{FF2B5EF4-FFF2-40B4-BE49-F238E27FC236}">
                <a16:creationId xmlns:a16="http://schemas.microsoft.com/office/drawing/2014/main" id="{FECE6228-3A37-497B-A04D-A4C0878BC7C6}"/>
              </a:ext>
            </a:extLst>
          </p:cNvPr>
          <p:cNvSpPr/>
          <p:nvPr/>
        </p:nvSpPr>
        <p:spPr>
          <a:xfrm>
            <a:off x="2364987" y="4340030"/>
            <a:ext cx="478800" cy="558600"/>
          </a:xfrm>
          <a:prstGeom prst="chevron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bg1"/>
              </a:solidFill>
            </a:endParaRPr>
          </a:p>
        </p:txBody>
      </p:sp>
      <p:sp>
        <p:nvSpPr>
          <p:cNvPr id="6" name="Chevron 5">
            <a:extLst>
              <a:ext uri="{FF2B5EF4-FFF2-40B4-BE49-F238E27FC236}">
                <a16:creationId xmlns:a16="http://schemas.microsoft.com/office/drawing/2014/main" id="{CAEA5ECD-8E1F-4F5B-A392-AB616199A2E9}"/>
              </a:ext>
            </a:extLst>
          </p:cNvPr>
          <p:cNvSpPr/>
          <p:nvPr/>
        </p:nvSpPr>
        <p:spPr>
          <a:xfrm>
            <a:off x="2947532" y="4340030"/>
            <a:ext cx="478800" cy="558600"/>
          </a:xfrm>
          <a:prstGeom prst="chevron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bg1"/>
              </a:solidFill>
            </a:endParaRPr>
          </a:p>
        </p:txBody>
      </p:sp>
      <p:sp>
        <p:nvSpPr>
          <p:cNvPr id="7" name="Chevron 6">
            <a:extLst>
              <a:ext uri="{FF2B5EF4-FFF2-40B4-BE49-F238E27FC236}">
                <a16:creationId xmlns:a16="http://schemas.microsoft.com/office/drawing/2014/main" id="{FDB9614F-1A12-4590-9A07-EE5AF4BFC3A7}"/>
              </a:ext>
            </a:extLst>
          </p:cNvPr>
          <p:cNvSpPr/>
          <p:nvPr/>
        </p:nvSpPr>
        <p:spPr>
          <a:xfrm>
            <a:off x="4112622" y="4200380"/>
            <a:ext cx="718200" cy="837900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bg1"/>
              </a:solidFill>
            </a:endParaRPr>
          </a:p>
        </p:txBody>
      </p:sp>
      <p:sp>
        <p:nvSpPr>
          <p:cNvPr id="8" name="Chevron 7">
            <a:extLst>
              <a:ext uri="{FF2B5EF4-FFF2-40B4-BE49-F238E27FC236}">
                <a16:creationId xmlns:a16="http://schemas.microsoft.com/office/drawing/2014/main" id="{E7D3346E-895A-45F0-9CF3-4BDF27558DCC}"/>
              </a:ext>
            </a:extLst>
          </p:cNvPr>
          <p:cNvSpPr/>
          <p:nvPr/>
        </p:nvSpPr>
        <p:spPr>
          <a:xfrm>
            <a:off x="4934567" y="4340030"/>
            <a:ext cx="478800" cy="558600"/>
          </a:xfrm>
          <a:prstGeom prst="chevron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bg1"/>
              </a:solidFill>
            </a:endParaRPr>
          </a:p>
        </p:txBody>
      </p:sp>
      <p:sp>
        <p:nvSpPr>
          <p:cNvPr id="9" name="Chevron 8">
            <a:extLst>
              <a:ext uri="{FF2B5EF4-FFF2-40B4-BE49-F238E27FC236}">
                <a16:creationId xmlns:a16="http://schemas.microsoft.com/office/drawing/2014/main" id="{AFDFCD0B-6E4A-4AF6-AE3D-89A903C5C55A}"/>
              </a:ext>
            </a:extLst>
          </p:cNvPr>
          <p:cNvSpPr/>
          <p:nvPr/>
        </p:nvSpPr>
        <p:spPr>
          <a:xfrm>
            <a:off x="5517112" y="4340030"/>
            <a:ext cx="478800" cy="558600"/>
          </a:xfrm>
          <a:prstGeom prst="chevron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bg1"/>
              </a:solidFill>
            </a:endParaRPr>
          </a:p>
        </p:txBody>
      </p:sp>
      <p:sp>
        <p:nvSpPr>
          <p:cNvPr id="10" name="Chevron 9">
            <a:extLst>
              <a:ext uri="{FF2B5EF4-FFF2-40B4-BE49-F238E27FC236}">
                <a16:creationId xmlns:a16="http://schemas.microsoft.com/office/drawing/2014/main" id="{921CE994-B759-41C7-A828-32C452F4FB4B}"/>
              </a:ext>
            </a:extLst>
          </p:cNvPr>
          <p:cNvSpPr/>
          <p:nvPr/>
        </p:nvSpPr>
        <p:spPr>
          <a:xfrm>
            <a:off x="6099657" y="4340030"/>
            <a:ext cx="478800" cy="558600"/>
          </a:xfrm>
          <a:prstGeom prst="chevron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bg1"/>
              </a:solidFill>
            </a:endParaRPr>
          </a:p>
        </p:txBody>
      </p:sp>
      <p:sp>
        <p:nvSpPr>
          <p:cNvPr id="11" name="Chevron 10">
            <a:extLst>
              <a:ext uri="{FF2B5EF4-FFF2-40B4-BE49-F238E27FC236}">
                <a16:creationId xmlns:a16="http://schemas.microsoft.com/office/drawing/2014/main" id="{DF494137-ADBA-4CEC-8656-AE802CE4F532}"/>
              </a:ext>
            </a:extLst>
          </p:cNvPr>
          <p:cNvSpPr/>
          <p:nvPr/>
        </p:nvSpPr>
        <p:spPr>
          <a:xfrm>
            <a:off x="7264747" y="4200380"/>
            <a:ext cx="718200" cy="837900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bg1"/>
              </a:solidFill>
            </a:endParaRPr>
          </a:p>
        </p:txBody>
      </p:sp>
      <p:sp>
        <p:nvSpPr>
          <p:cNvPr id="12" name="Chevron 11">
            <a:extLst>
              <a:ext uri="{FF2B5EF4-FFF2-40B4-BE49-F238E27FC236}">
                <a16:creationId xmlns:a16="http://schemas.microsoft.com/office/drawing/2014/main" id="{E3B85F83-9C50-4BF3-8F55-4B93BBD4956E}"/>
              </a:ext>
            </a:extLst>
          </p:cNvPr>
          <p:cNvSpPr/>
          <p:nvPr/>
        </p:nvSpPr>
        <p:spPr>
          <a:xfrm>
            <a:off x="8086692" y="4340030"/>
            <a:ext cx="478800" cy="558600"/>
          </a:xfrm>
          <a:prstGeom prst="chevron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bg1"/>
              </a:solidFill>
            </a:endParaRPr>
          </a:p>
        </p:txBody>
      </p:sp>
      <p:sp>
        <p:nvSpPr>
          <p:cNvPr id="13" name="Chevron 12">
            <a:extLst>
              <a:ext uri="{FF2B5EF4-FFF2-40B4-BE49-F238E27FC236}">
                <a16:creationId xmlns:a16="http://schemas.microsoft.com/office/drawing/2014/main" id="{3C9AF287-0915-4C05-8298-21FFE5C1F5C7}"/>
              </a:ext>
            </a:extLst>
          </p:cNvPr>
          <p:cNvSpPr/>
          <p:nvPr/>
        </p:nvSpPr>
        <p:spPr>
          <a:xfrm>
            <a:off x="8669237" y="4340030"/>
            <a:ext cx="478800" cy="558600"/>
          </a:xfrm>
          <a:prstGeom prst="chevron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bg1"/>
              </a:solidFill>
            </a:endParaRPr>
          </a:p>
        </p:txBody>
      </p:sp>
      <p:sp>
        <p:nvSpPr>
          <p:cNvPr id="14" name="Chevron 13">
            <a:extLst>
              <a:ext uri="{FF2B5EF4-FFF2-40B4-BE49-F238E27FC236}">
                <a16:creationId xmlns:a16="http://schemas.microsoft.com/office/drawing/2014/main" id="{BAA0E6A4-B6A7-4AEF-B6D3-00800963CDFA}"/>
              </a:ext>
            </a:extLst>
          </p:cNvPr>
          <p:cNvSpPr/>
          <p:nvPr/>
        </p:nvSpPr>
        <p:spPr>
          <a:xfrm>
            <a:off x="9251782" y="4340030"/>
            <a:ext cx="478800" cy="558600"/>
          </a:xfrm>
          <a:prstGeom prst="chevron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bg1"/>
              </a:solidFill>
            </a:endParaRPr>
          </a:p>
        </p:txBody>
      </p:sp>
      <p:sp>
        <p:nvSpPr>
          <p:cNvPr id="15" name="Chevron 14">
            <a:extLst>
              <a:ext uri="{FF2B5EF4-FFF2-40B4-BE49-F238E27FC236}">
                <a16:creationId xmlns:a16="http://schemas.microsoft.com/office/drawing/2014/main" id="{04883EC3-3077-46BD-BB31-945D0498EABF}"/>
              </a:ext>
            </a:extLst>
          </p:cNvPr>
          <p:cNvSpPr/>
          <p:nvPr/>
        </p:nvSpPr>
        <p:spPr>
          <a:xfrm>
            <a:off x="10416870" y="4200380"/>
            <a:ext cx="718200" cy="837900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33A14DC-1B67-4123-8FC1-A2D7DD5CF83A}"/>
              </a:ext>
            </a:extLst>
          </p:cNvPr>
          <p:cNvSpPr txBox="1"/>
          <p:nvPr/>
        </p:nvSpPr>
        <p:spPr>
          <a:xfrm>
            <a:off x="887550" y="2878145"/>
            <a:ext cx="17112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3600" b="1" dirty="0">
                <a:solidFill>
                  <a:schemeClr val="bg1"/>
                </a:solidFill>
              </a:rPr>
              <a:t>2016</a:t>
            </a:r>
            <a:endParaRPr lang="ko-KR" altLang="en-US" sz="3600" b="1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CBF61EB-9C29-4E9B-9D65-DABF3EBC9D39}"/>
              </a:ext>
            </a:extLst>
          </p:cNvPr>
          <p:cNvSpPr txBox="1"/>
          <p:nvPr/>
        </p:nvSpPr>
        <p:spPr>
          <a:xfrm>
            <a:off x="887550" y="3408836"/>
            <a:ext cx="1711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You can simply impress your audience and add a unique zing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5C20FBB-545D-48A6-BE17-90786B637724}"/>
              </a:ext>
            </a:extLst>
          </p:cNvPr>
          <p:cNvSpPr txBox="1"/>
          <p:nvPr/>
        </p:nvSpPr>
        <p:spPr>
          <a:xfrm>
            <a:off x="3926320" y="5109959"/>
            <a:ext cx="17112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3600" b="1" dirty="0">
                <a:solidFill>
                  <a:schemeClr val="bg1"/>
                </a:solidFill>
              </a:rPr>
              <a:t>2017</a:t>
            </a:r>
            <a:endParaRPr lang="ko-KR" altLang="en-US" sz="3600" b="1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56379D-F17D-44D6-B431-B7E3BC5ACB5C}"/>
              </a:ext>
            </a:extLst>
          </p:cNvPr>
          <p:cNvSpPr txBox="1"/>
          <p:nvPr/>
        </p:nvSpPr>
        <p:spPr>
          <a:xfrm>
            <a:off x="3926320" y="5640650"/>
            <a:ext cx="1711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You can simply impress your audience and add a unique zing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802A2C5-B4F7-446D-B31B-B81B798DD836}"/>
              </a:ext>
            </a:extLst>
          </p:cNvPr>
          <p:cNvSpPr txBox="1"/>
          <p:nvPr/>
        </p:nvSpPr>
        <p:spPr>
          <a:xfrm>
            <a:off x="9498016" y="5109959"/>
            <a:ext cx="17112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3600" b="1" dirty="0">
                <a:solidFill>
                  <a:schemeClr val="accent1"/>
                </a:solidFill>
              </a:rPr>
              <a:t>2019</a:t>
            </a:r>
            <a:endParaRPr lang="ko-KR" altLang="en-US" sz="3600" b="1" dirty="0">
              <a:solidFill>
                <a:schemeClr val="accent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8544E8F-87BB-4831-9353-13B6C3E7AC4C}"/>
              </a:ext>
            </a:extLst>
          </p:cNvPr>
          <p:cNvSpPr txBox="1"/>
          <p:nvPr/>
        </p:nvSpPr>
        <p:spPr>
          <a:xfrm>
            <a:off x="9498017" y="5640650"/>
            <a:ext cx="1711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</a:rPr>
              <a:t>You can simply impress your audience and add a unique zing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9357A2A-02B6-442B-A4DB-1C5F53EE17BA}"/>
              </a:ext>
            </a:extLst>
          </p:cNvPr>
          <p:cNvSpPr txBox="1"/>
          <p:nvPr/>
        </p:nvSpPr>
        <p:spPr>
          <a:xfrm>
            <a:off x="7149911" y="2878145"/>
            <a:ext cx="17112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3600" b="1" dirty="0">
                <a:solidFill>
                  <a:schemeClr val="bg1"/>
                </a:solidFill>
              </a:rPr>
              <a:t>2018</a:t>
            </a:r>
            <a:endParaRPr lang="ko-KR" altLang="en-US" sz="3600" b="1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EE9C9A2-976F-4D63-9CB2-F02FF92D2DB2}"/>
              </a:ext>
            </a:extLst>
          </p:cNvPr>
          <p:cNvSpPr txBox="1"/>
          <p:nvPr/>
        </p:nvSpPr>
        <p:spPr>
          <a:xfrm>
            <a:off x="7149911" y="3408836"/>
            <a:ext cx="1711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You can simply impress your audience and add a unique zing</a:t>
            </a:r>
          </a:p>
        </p:txBody>
      </p:sp>
      <p:sp>
        <p:nvSpPr>
          <p:cNvPr id="24" name="Chevron 5">
            <a:extLst>
              <a:ext uri="{FF2B5EF4-FFF2-40B4-BE49-F238E27FC236}">
                <a16:creationId xmlns:a16="http://schemas.microsoft.com/office/drawing/2014/main" id="{883ECDDE-E557-45A6-BD74-B3DA546D4F4E}"/>
              </a:ext>
            </a:extLst>
          </p:cNvPr>
          <p:cNvSpPr/>
          <p:nvPr/>
        </p:nvSpPr>
        <p:spPr>
          <a:xfrm>
            <a:off x="3530077" y="4340030"/>
            <a:ext cx="478800" cy="558600"/>
          </a:xfrm>
          <a:prstGeom prst="chevron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bg1"/>
              </a:solidFill>
            </a:endParaRPr>
          </a:p>
        </p:txBody>
      </p:sp>
      <p:sp>
        <p:nvSpPr>
          <p:cNvPr id="25" name="Chevron 9">
            <a:extLst>
              <a:ext uri="{FF2B5EF4-FFF2-40B4-BE49-F238E27FC236}">
                <a16:creationId xmlns:a16="http://schemas.microsoft.com/office/drawing/2014/main" id="{C69A95DA-72BA-48B9-99EA-A41B11501210}"/>
              </a:ext>
            </a:extLst>
          </p:cNvPr>
          <p:cNvSpPr/>
          <p:nvPr/>
        </p:nvSpPr>
        <p:spPr>
          <a:xfrm>
            <a:off x="6682202" y="4340030"/>
            <a:ext cx="478800" cy="558600"/>
          </a:xfrm>
          <a:prstGeom prst="chevron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bg1"/>
              </a:solidFill>
            </a:endParaRPr>
          </a:p>
        </p:txBody>
      </p:sp>
      <p:sp>
        <p:nvSpPr>
          <p:cNvPr id="26" name="Chevron 12">
            <a:extLst>
              <a:ext uri="{FF2B5EF4-FFF2-40B4-BE49-F238E27FC236}">
                <a16:creationId xmlns:a16="http://schemas.microsoft.com/office/drawing/2014/main" id="{80FD7DC5-A009-4B86-957E-490D1E8DD0BD}"/>
              </a:ext>
            </a:extLst>
          </p:cNvPr>
          <p:cNvSpPr/>
          <p:nvPr/>
        </p:nvSpPr>
        <p:spPr>
          <a:xfrm>
            <a:off x="9834327" y="4340030"/>
            <a:ext cx="478800" cy="558600"/>
          </a:xfrm>
          <a:prstGeom prst="chevron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94CBBE7-AA58-4178-AF3E-E7E445BE3DFF}"/>
              </a:ext>
            </a:extLst>
          </p:cNvPr>
          <p:cNvSpPr txBox="1"/>
          <p:nvPr/>
        </p:nvSpPr>
        <p:spPr>
          <a:xfrm>
            <a:off x="664039" y="829742"/>
            <a:ext cx="6191673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solidFill>
                  <a:schemeClr val="bg1"/>
                </a:solidFill>
                <a:cs typeface="Arial" pitchFamily="34" charset="0"/>
              </a:rPr>
              <a:t>Timeline Style</a:t>
            </a:r>
            <a:endParaRPr lang="ko-KR" altLang="en-US" sz="5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8EF81F5-031B-4906-BA08-078204E81164}"/>
              </a:ext>
            </a:extLst>
          </p:cNvPr>
          <p:cNvSpPr txBox="1"/>
          <p:nvPr/>
        </p:nvSpPr>
        <p:spPr>
          <a:xfrm>
            <a:off x="658243" y="1709786"/>
            <a:ext cx="6163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I hope and I believe that this Template will your Time.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015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867"/>
            <a:ext cx="12192000" cy="6892868"/>
          </a:xfrm>
          <a:prstGeom prst="rect">
            <a:avLst/>
          </a:prstGeom>
        </p:spPr>
      </p:pic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4014394A-7978-48C0-A4A6-4CC5B5BDEC28}"/>
              </a:ext>
            </a:extLst>
          </p:cNvPr>
          <p:cNvSpPr txBox="1">
            <a:spLocks/>
          </p:cNvSpPr>
          <p:nvPr/>
        </p:nvSpPr>
        <p:spPr>
          <a:xfrm>
            <a:off x="972443" y="287255"/>
            <a:ext cx="11219558" cy="724247"/>
          </a:xfrm>
          <a:prstGeom prst="rect">
            <a:avLst/>
          </a:prstGeom>
        </p:spPr>
        <p:txBody>
          <a:bodyPr anchor="ctr"/>
          <a:lstStyle>
            <a:lvl1pPr marL="0" indent="0" algn="l" defTabSz="91442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85818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28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40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52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63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75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85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98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bg1"/>
                </a:solidFill>
              </a:rPr>
              <a:t>Infographic Style</a:t>
            </a:r>
            <a:endParaRPr lang="ko-KR" altLang="en-US" dirty="0">
              <a:solidFill>
                <a:schemeClr val="bg1"/>
              </a:solidFill>
            </a:endParaRPr>
          </a:p>
        </p:txBody>
      </p:sp>
      <p:grpSp>
        <p:nvGrpSpPr>
          <p:cNvPr id="9" name="Group 13">
            <a:extLst>
              <a:ext uri="{FF2B5EF4-FFF2-40B4-BE49-F238E27FC236}">
                <a16:creationId xmlns:a16="http://schemas.microsoft.com/office/drawing/2014/main" id="{ABE40FA0-9627-40BA-8966-1F8EC65DA5DE}"/>
              </a:ext>
            </a:extLst>
          </p:cNvPr>
          <p:cNvGrpSpPr/>
          <p:nvPr/>
        </p:nvGrpSpPr>
        <p:grpSpPr>
          <a:xfrm>
            <a:off x="1267475" y="5082744"/>
            <a:ext cx="1546075" cy="480475"/>
            <a:chOff x="2574826" y="1258433"/>
            <a:chExt cx="1546075" cy="480475"/>
          </a:xfrm>
        </p:grpSpPr>
        <p:sp>
          <p:nvSpPr>
            <p:cNvPr id="10" name="Text Placeholder 17">
              <a:extLst>
                <a:ext uri="{FF2B5EF4-FFF2-40B4-BE49-F238E27FC236}">
                  <a16:creationId xmlns:a16="http://schemas.microsoft.com/office/drawing/2014/main" id="{56D6C473-C164-4E02-AF3B-3ACBC83F4CD9}"/>
                </a:ext>
              </a:extLst>
            </p:cNvPr>
            <p:cNvSpPr txBox="1">
              <a:spLocks/>
            </p:cNvSpPr>
            <p:nvPr/>
          </p:nvSpPr>
          <p:spPr>
            <a:xfrm>
              <a:off x="2574826" y="1258433"/>
              <a:ext cx="1546075" cy="246087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200" b="1" dirty="0">
                  <a:solidFill>
                    <a:schemeClr val="bg1"/>
                  </a:solidFill>
                  <a:cs typeface="Arial" pitchFamily="34" charset="0"/>
                </a:rPr>
                <a:t>Name Here</a:t>
              </a:r>
            </a:p>
          </p:txBody>
        </p:sp>
        <p:sp>
          <p:nvSpPr>
            <p:cNvPr id="11" name="Text Placeholder 18">
              <a:extLst>
                <a:ext uri="{FF2B5EF4-FFF2-40B4-BE49-F238E27FC236}">
                  <a16:creationId xmlns:a16="http://schemas.microsoft.com/office/drawing/2014/main" id="{DB65FEF5-0A83-492D-BC61-560AA5AE64E4}"/>
                </a:ext>
              </a:extLst>
            </p:cNvPr>
            <p:cNvSpPr txBox="1">
              <a:spLocks/>
            </p:cNvSpPr>
            <p:nvPr/>
          </p:nvSpPr>
          <p:spPr>
            <a:xfrm>
              <a:off x="2574826" y="1489328"/>
              <a:ext cx="1546075" cy="249580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b="1" dirty="0">
                  <a:solidFill>
                    <a:schemeClr val="bg1"/>
                  </a:solidFill>
                </a:rPr>
                <a:t>Director</a:t>
              </a:r>
            </a:p>
          </p:txBody>
        </p:sp>
      </p:grpSp>
      <p:grpSp>
        <p:nvGrpSpPr>
          <p:cNvPr id="12" name="Group 16">
            <a:extLst>
              <a:ext uri="{FF2B5EF4-FFF2-40B4-BE49-F238E27FC236}">
                <a16:creationId xmlns:a16="http://schemas.microsoft.com/office/drawing/2014/main" id="{C2ABD6E4-B128-498B-9D5E-3A0F97F9836F}"/>
              </a:ext>
            </a:extLst>
          </p:cNvPr>
          <p:cNvGrpSpPr/>
          <p:nvPr/>
        </p:nvGrpSpPr>
        <p:grpSpPr>
          <a:xfrm>
            <a:off x="3976940" y="5082744"/>
            <a:ext cx="1546075" cy="480475"/>
            <a:chOff x="2574826" y="1258433"/>
            <a:chExt cx="1546075" cy="480475"/>
          </a:xfrm>
        </p:grpSpPr>
        <p:sp>
          <p:nvSpPr>
            <p:cNvPr id="13" name="Text Placeholder 17">
              <a:extLst>
                <a:ext uri="{FF2B5EF4-FFF2-40B4-BE49-F238E27FC236}">
                  <a16:creationId xmlns:a16="http://schemas.microsoft.com/office/drawing/2014/main" id="{141F9686-BA68-4D80-AF92-6E8C7F408880}"/>
                </a:ext>
              </a:extLst>
            </p:cNvPr>
            <p:cNvSpPr txBox="1">
              <a:spLocks/>
            </p:cNvSpPr>
            <p:nvPr/>
          </p:nvSpPr>
          <p:spPr>
            <a:xfrm>
              <a:off x="2574826" y="1258433"/>
              <a:ext cx="1546075" cy="246087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200" b="1" dirty="0">
                  <a:solidFill>
                    <a:schemeClr val="bg1"/>
                  </a:solidFill>
                  <a:cs typeface="Arial" pitchFamily="34" charset="0"/>
                </a:rPr>
                <a:t>Name Here</a:t>
              </a:r>
            </a:p>
          </p:txBody>
        </p:sp>
        <p:sp>
          <p:nvSpPr>
            <p:cNvPr id="14" name="Text Placeholder 18">
              <a:extLst>
                <a:ext uri="{FF2B5EF4-FFF2-40B4-BE49-F238E27FC236}">
                  <a16:creationId xmlns:a16="http://schemas.microsoft.com/office/drawing/2014/main" id="{1CE8C673-A790-433C-B05D-2B4A86A1B97A}"/>
                </a:ext>
              </a:extLst>
            </p:cNvPr>
            <p:cNvSpPr txBox="1">
              <a:spLocks/>
            </p:cNvSpPr>
            <p:nvPr/>
          </p:nvSpPr>
          <p:spPr>
            <a:xfrm>
              <a:off x="2574826" y="1489328"/>
              <a:ext cx="1546075" cy="249580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b="1" dirty="0">
                  <a:solidFill>
                    <a:schemeClr val="bg1"/>
                  </a:solidFill>
                </a:rPr>
                <a:t>Developer</a:t>
              </a:r>
            </a:p>
          </p:txBody>
        </p:sp>
      </p:grpSp>
      <p:grpSp>
        <p:nvGrpSpPr>
          <p:cNvPr id="15" name="Group 19">
            <a:extLst>
              <a:ext uri="{FF2B5EF4-FFF2-40B4-BE49-F238E27FC236}">
                <a16:creationId xmlns:a16="http://schemas.microsoft.com/office/drawing/2014/main" id="{517BD94E-F2BF-4B6F-B2AD-3BA4473DA712}"/>
              </a:ext>
            </a:extLst>
          </p:cNvPr>
          <p:cNvGrpSpPr/>
          <p:nvPr/>
        </p:nvGrpSpPr>
        <p:grpSpPr>
          <a:xfrm>
            <a:off x="6686405" y="5082744"/>
            <a:ext cx="1546075" cy="480475"/>
            <a:chOff x="2574826" y="1258433"/>
            <a:chExt cx="1546075" cy="480475"/>
          </a:xfrm>
        </p:grpSpPr>
        <p:sp>
          <p:nvSpPr>
            <p:cNvPr id="16" name="Text Placeholder 17">
              <a:extLst>
                <a:ext uri="{FF2B5EF4-FFF2-40B4-BE49-F238E27FC236}">
                  <a16:creationId xmlns:a16="http://schemas.microsoft.com/office/drawing/2014/main" id="{3D317F31-24B9-4C80-AFC7-E1C2681419E8}"/>
                </a:ext>
              </a:extLst>
            </p:cNvPr>
            <p:cNvSpPr txBox="1">
              <a:spLocks/>
            </p:cNvSpPr>
            <p:nvPr/>
          </p:nvSpPr>
          <p:spPr>
            <a:xfrm>
              <a:off x="2574826" y="1258433"/>
              <a:ext cx="1546075" cy="246087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200" b="1" dirty="0">
                  <a:solidFill>
                    <a:schemeClr val="bg1"/>
                  </a:solidFill>
                  <a:cs typeface="Arial" pitchFamily="34" charset="0"/>
                </a:rPr>
                <a:t>Name Here</a:t>
              </a:r>
            </a:p>
          </p:txBody>
        </p:sp>
        <p:sp>
          <p:nvSpPr>
            <p:cNvPr id="17" name="Text Placeholder 18">
              <a:extLst>
                <a:ext uri="{FF2B5EF4-FFF2-40B4-BE49-F238E27FC236}">
                  <a16:creationId xmlns:a16="http://schemas.microsoft.com/office/drawing/2014/main" id="{CFEB0DF7-EF30-4833-B766-F43AA91C9DFC}"/>
                </a:ext>
              </a:extLst>
            </p:cNvPr>
            <p:cNvSpPr txBox="1">
              <a:spLocks/>
            </p:cNvSpPr>
            <p:nvPr/>
          </p:nvSpPr>
          <p:spPr>
            <a:xfrm>
              <a:off x="2574826" y="1489328"/>
              <a:ext cx="1546075" cy="249580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200" b="1" dirty="0">
                  <a:solidFill>
                    <a:schemeClr val="bg1"/>
                  </a:solidFill>
                  <a:cs typeface="Arial" pitchFamily="34" charset="0"/>
                </a:rPr>
                <a:t>Programmer</a:t>
              </a:r>
            </a:p>
          </p:txBody>
        </p:sp>
      </p:grpSp>
      <p:grpSp>
        <p:nvGrpSpPr>
          <p:cNvPr id="18" name="Group 22">
            <a:extLst>
              <a:ext uri="{FF2B5EF4-FFF2-40B4-BE49-F238E27FC236}">
                <a16:creationId xmlns:a16="http://schemas.microsoft.com/office/drawing/2014/main" id="{AE6D7B6C-3EC6-47A7-A0CB-8015FE3DCE9C}"/>
              </a:ext>
            </a:extLst>
          </p:cNvPr>
          <p:cNvGrpSpPr/>
          <p:nvPr/>
        </p:nvGrpSpPr>
        <p:grpSpPr>
          <a:xfrm>
            <a:off x="9396142" y="5082744"/>
            <a:ext cx="1546075" cy="480475"/>
            <a:chOff x="2574826" y="1258433"/>
            <a:chExt cx="1546075" cy="480475"/>
          </a:xfrm>
        </p:grpSpPr>
        <p:sp>
          <p:nvSpPr>
            <p:cNvPr id="19" name="Text Placeholder 17">
              <a:extLst>
                <a:ext uri="{FF2B5EF4-FFF2-40B4-BE49-F238E27FC236}">
                  <a16:creationId xmlns:a16="http://schemas.microsoft.com/office/drawing/2014/main" id="{6C83DC98-FEE6-4FE8-B37F-B721ED9D0911}"/>
                </a:ext>
              </a:extLst>
            </p:cNvPr>
            <p:cNvSpPr txBox="1">
              <a:spLocks/>
            </p:cNvSpPr>
            <p:nvPr/>
          </p:nvSpPr>
          <p:spPr>
            <a:xfrm>
              <a:off x="2574826" y="1258433"/>
              <a:ext cx="1546075" cy="246087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200" b="1" dirty="0">
                  <a:solidFill>
                    <a:schemeClr val="bg1"/>
                  </a:solidFill>
                  <a:cs typeface="Arial" pitchFamily="34" charset="0"/>
                </a:rPr>
                <a:t>Name Here</a:t>
              </a:r>
            </a:p>
          </p:txBody>
        </p:sp>
        <p:sp>
          <p:nvSpPr>
            <p:cNvPr id="20" name="Text Placeholder 18">
              <a:extLst>
                <a:ext uri="{FF2B5EF4-FFF2-40B4-BE49-F238E27FC236}">
                  <a16:creationId xmlns:a16="http://schemas.microsoft.com/office/drawing/2014/main" id="{D4D9D77A-720D-46EC-8E23-146F217537F7}"/>
                </a:ext>
              </a:extLst>
            </p:cNvPr>
            <p:cNvSpPr txBox="1">
              <a:spLocks/>
            </p:cNvSpPr>
            <p:nvPr/>
          </p:nvSpPr>
          <p:spPr>
            <a:xfrm>
              <a:off x="2574826" y="1489328"/>
              <a:ext cx="1546075" cy="249580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b="1" dirty="0">
                  <a:solidFill>
                    <a:schemeClr val="bg1"/>
                  </a:solidFill>
                </a:rPr>
                <a:t>Designer</a:t>
              </a:r>
            </a:p>
          </p:txBody>
        </p:sp>
      </p:grpSp>
      <p:sp>
        <p:nvSpPr>
          <p:cNvPr id="21" name="Oval 33">
            <a:extLst>
              <a:ext uri="{FF2B5EF4-FFF2-40B4-BE49-F238E27FC236}">
                <a16:creationId xmlns:a16="http://schemas.microsoft.com/office/drawing/2014/main" id="{F99CDA28-4FBB-4B7A-B78C-EC2D9A8F1CB6}"/>
              </a:ext>
            </a:extLst>
          </p:cNvPr>
          <p:cNvSpPr/>
          <p:nvPr/>
        </p:nvSpPr>
        <p:spPr>
          <a:xfrm>
            <a:off x="1643419" y="4205325"/>
            <a:ext cx="794184" cy="7941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2" name="Oval 40">
            <a:extLst>
              <a:ext uri="{FF2B5EF4-FFF2-40B4-BE49-F238E27FC236}">
                <a16:creationId xmlns:a16="http://schemas.microsoft.com/office/drawing/2014/main" id="{4ECBED28-AE13-4C8E-A4BC-1D0C3C954516}"/>
              </a:ext>
            </a:extLst>
          </p:cNvPr>
          <p:cNvSpPr/>
          <p:nvPr/>
        </p:nvSpPr>
        <p:spPr>
          <a:xfrm>
            <a:off x="4352884" y="4205325"/>
            <a:ext cx="794184" cy="7941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3" name="Oval 41">
            <a:extLst>
              <a:ext uri="{FF2B5EF4-FFF2-40B4-BE49-F238E27FC236}">
                <a16:creationId xmlns:a16="http://schemas.microsoft.com/office/drawing/2014/main" id="{02F79A12-9A3C-4525-BCCA-5C2F3F534677}"/>
              </a:ext>
            </a:extLst>
          </p:cNvPr>
          <p:cNvSpPr/>
          <p:nvPr/>
        </p:nvSpPr>
        <p:spPr>
          <a:xfrm>
            <a:off x="7062349" y="4205325"/>
            <a:ext cx="794184" cy="7941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4" name="Oval 42">
            <a:extLst>
              <a:ext uri="{FF2B5EF4-FFF2-40B4-BE49-F238E27FC236}">
                <a16:creationId xmlns:a16="http://schemas.microsoft.com/office/drawing/2014/main" id="{756EA5C4-8494-4A96-BF4C-21E1B938F7F6}"/>
              </a:ext>
            </a:extLst>
          </p:cNvPr>
          <p:cNvSpPr/>
          <p:nvPr/>
        </p:nvSpPr>
        <p:spPr>
          <a:xfrm>
            <a:off x="9772086" y="4205325"/>
            <a:ext cx="794184" cy="7941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25" name="Group 29">
            <a:extLst>
              <a:ext uri="{FF2B5EF4-FFF2-40B4-BE49-F238E27FC236}">
                <a16:creationId xmlns:a16="http://schemas.microsoft.com/office/drawing/2014/main" id="{A32D0A8E-F9B4-4465-9CD2-B6D11E7F93CE}"/>
              </a:ext>
            </a:extLst>
          </p:cNvPr>
          <p:cNvGrpSpPr/>
          <p:nvPr/>
        </p:nvGrpSpPr>
        <p:grpSpPr>
          <a:xfrm>
            <a:off x="1503361" y="5685608"/>
            <a:ext cx="1074300" cy="309125"/>
            <a:chOff x="3130166" y="5667342"/>
            <a:chExt cx="1254837" cy="361074"/>
          </a:xfrm>
          <a:solidFill>
            <a:schemeClr val="bg1"/>
          </a:solidFill>
        </p:grpSpPr>
        <p:sp>
          <p:nvSpPr>
            <p:cNvPr id="26" name="Rounded Rectangle 3">
              <a:extLst>
                <a:ext uri="{FF2B5EF4-FFF2-40B4-BE49-F238E27FC236}">
                  <a16:creationId xmlns:a16="http://schemas.microsoft.com/office/drawing/2014/main" id="{E30DC860-6149-47DE-B0ED-60DA5875E694}"/>
                </a:ext>
              </a:extLst>
            </p:cNvPr>
            <p:cNvSpPr/>
            <p:nvPr/>
          </p:nvSpPr>
          <p:spPr>
            <a:xfrm>
              <a:off x="4023929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2841893" y="181064"/>
                  </a:moveTo>
                  <a:cubicBezTo>
                    <a:pt x="2485731" y="190239"/>
                    <a:pt x="2106781" y="339266"/>
                    <a:pt x="2105790" y="859562"/>
                  </a:cubicBezTo>
                  <a:lnTo>
                    <a:pt x="2106860" y="863292"/>
                  </a:lnTo>
                  <a:lnTo>
                    <a:pt x="2106860" y="1248172"/>
                  </a:lnTo>
                  <a:lnTo>
                    <a:pt x="1691968" y="1248172"/>
                  </a:lnTo>
                  <a:lnTo>
                    <a:pt x="1691968" y="1824236"/>
                  </a:lnTo>
                  <a:lnTo>
                    <a:pt x="2106860" y="1824236"/>
                  </a:lnTo>
                  <a:lnTo>
                    <a:pt x="2106860" y="3779396"/>
                  </a:lnTo>
                  <a:lnTo>
                    <a:pt x="2754932" y="3779396"/>
                  </a:lnTo>
                  <a:lnTo>
                    <a:pt x="2754932" y="1824236"/>
                  </a:lnTo>
                  <a:lnTo>
                    <a:pt x="3305869" y="1813665"/>
                  </a:lnTo>
                  <a:lnTo>
                    <a:pt x="3348152" y="1248172"/>
                  </a:lnTo>
                  <a:lnTo>
                    <a:pt x="2754932" y="1248172"/>
                  </a:lnTo>
                  <a:lnTo>
                    <a:pt x="2754932" y="907124"/>
                  </a:lnTo>
                  <a:cubicBezTo>
                    <a:pt x="2746287" y="682909"/>
                    <a:pt x="3148643" y="674567"/>
                    <a:pt x="3369037" y="759137"/>
                  </a:cubicBezTo>
                  <a:cubicBezTo>
                    <a:pt x="3391941" y="611142"/>
                    <a:pt x="3398988" y="447290"/>
                    <a:pt x="3443034" y="304580"/>
                  </a:cubicBezTo>
                  <a:cubicBezTo>
                    <a:pt x="3382140" y="251394"/>
                    <a:pt x="3118909" y="173928"/>
                    <a:pt x="2841893" y="181064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27" name="Rounded Rectangle 39">
              <a:extLst>
                <a:ext uri="{FF2B5EF4-FFF2-40B4-BE49-F238E27FC236}">
                  <a16:creationId xmlns:a16="http://schemas.microsoft.com/office/drawing/2014/main" id="{052B8A6C-79F3-4CC0-A6C2-5BA428D69D00}"/>
                </a:ext>
              </a:extLst>
            </p:cNvPr>
            <p:cNvSpPr/>
            <p:nvPr/>
          </p:nvSpPr>
          <p:spPr>
            <a:xfrm>
              <a:off x="3130166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720000" h="720000">
                  <a:moveTo>
                    <a:pt x="432774" y="374766"/>
                  </a:moveTo>
                  <a:lnTo>
                    <a:pt x="356410" y="443079"/>
                  </a:lnTo>
                  <a:lnTo>
                    <a:pt x="284362" y="376738"/>
                  </a:lnTo>
                  <a:lnTo>
                    <a:pt x="113898" y="532449"/>
                  </a:lnTo>
                  <a:lnTo>
                    <a:pt x="607054" y="532449"/>
                  </a:lnTo>
                  <a:close/>
                  <a:moveTo>
                    <a:pt x="602842" y="222629"/>
                  </a:moveTo>
                  <a:lnTo>
                    <a:pt x="465239" y="345724"/>
                  </a:lnTo>
                  <a:lnTo>
                    <a:pt x="445928" y="363784"/>
                  </a:lnTo>
                  <a:lnTo>
                    <a:pt x="602842" y="510538"/>
                  </a:lnTo>
                  <a:close/>
                  <a:moveTo>
                    <a:pt x="112511" y="218501"/>
                  </a:moveTo>
                  <a:lnTo>
                    <a:pt x="112511" y="508421"/>
                  </a:lnTo>
                  <a:lnTo>
                    <a:pt x="268715" y="362330"/>
                  </a:lnTo>
                  <a:close/>
                  <a:moveTo>
                    <a:pt x="113462" y="187552"/>
                  </a:moveTo>
                  <a:lnTo>
                    <a:pt x="356909" y="411714"/>
                  </a:lnTo>
                  <a:lnTo>
                    <a:pt x="607490" y="187552"/>
                  </a:lnTo>
                  <a:close/>
                  <a:moveTo>
                    <a:pt x="72374" y="0"/>
                  </a:moveTo>
                  <a:lnTo>
                    <a:pt x="647626" y="0"/>
                  </a:lnTo>
                  <a:cubicBezTo>
                    <a:pt x="687597" y="0"/>
                    <a:pt x="720000" y="32403"/>
                    <a:pt x="720000" y="72374"/>
                  </a:cubicBezTo>
                  <a:lnTo>
                    <a:pt x="720000" y="647626"/>
                  </a:lnTo>
                  <a:cubicBezTo>
                    <a:pt x="720000" y="687597"/>
                    <a:pt x="687597" y="720000"/>
                    <a:pt x="647626" y="720000"/>
                  </a:cubicBezTo>
                  <a:lnTo>
                    <a:pt x="72374" y="720000"/>
                  </a:lnTo>
                  <a:cubicBezTo>
                    <a:pt x="32403" y="720000"/>
                    <a:pt x="0" y="687597"/>
                    <a:pt x="0" y="647626"/>
                  </a:cubicBezTo>
                  <a:lnTo>
                    <a:pt x="0" y="72374"/>
                  </a:lnTo>
                  <a:cubicBezTo>
                    <a:pt x="0" y="32403"/>
                    <a:pt x="32403" y="0"/>
                    <a:pt x="7237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8" name="Rounded Rectangle 2">
              <a:extLst>
                <a:ext uri="{FF2B5EF4-FFF2-40B4-BE49-F238E27FC236}">
                  <a16:creationId xmlns:a16="http://schemas.microsoft.com/office/drawing/2014/main" id="{678D4F95-35DF-459A-90C5-8688D7F1BAD0}"/>
                </a:ext>
              </a:extLst>
            </p:cNvPr>
            <p:cNvSpPr/>
            <p:nvPr/>
          </p:nvSpPr>
          <p:spPr>
            <a:xfrm>
              <a:off x="3577047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3160999" y="1374274"/>
                  </a:moveTo>
                  <a:cubicBezTo>
                    <a:pt x="3161390" y="1371268"/>
                    <a:pt x="3160138" y="1380887"/>
                    <a:pt x="3155132" y="1419362"/>
                  </a:cubicBezTo>
                  <a:cubicBezTo>
                    <a:pt x="3155132" y="1419362"/>
                    <a:pt x="3155131" y="1419362"/>
                    <a:pt x="3155131" y="1419362"/>
                  </a:cubicBezTo>
                  <a:cubicBezTo>
                    <a:pt x="3155133" y="1419346"/>
                    <a:pt x="3160347" y="1379282"/>
                    <a:pt x="3160999" y="1374274"/>
                  </a:cubicBezTo>
                  <a:close/>
                  <a:moveTo>
                    <a:pt x="2538382" y="802616"/>
                  </a:moveTo>
                  <a:cubicBezTo>
                    <a:pt x="2197761" y="802616"/>
                    <a:pt x="1921633" y="1078744"/>
                    <a:pt x="1921633" y="1419365"/>
                  </a:cubicBezTo>
                  <a:cubicBezTo>
                    <a:pt x="1921633" y="1471638"/>
                    <a:pt x="1928136" y="1522392"/>
                    <a:pt x="1942445" y="1570340"/>
                  </a:cubicBezTo>
                  <a:cubicBezTo>
                    <a:pt x="1547199" y="1510736"/>
                    <a:pt x="1173928" y="1425572"/>
                    <a:pt x="752016" y="931012"/>
                  </a:cubicBezTo>
                  <a:cubicBezTo>
                    <a:pt x="555558" y="1323929"/>
                    <a:pt x="701457" y="1569504"/>
                    <a:pt x="934030" y="1745738"/>
                  </a:cubicBezTo>
                  <a:cubicBezTo>
                    <a:pt x="832912" y="1726959"/>
                    <a:pt x="757794" y="1716846"/>
                    <a:pt x="665343" y="1650397"/>
                  </a:cubicBezTo>
                  <a:cubicBezTo>
                    <a:pt x="692788" y="2037537"/>
                    <a:pt x="906583" y="2177657"/>
                    <a:pt x="1111709" y="2257108"/>
                  </a:cubicBezTo>
                  <a:cubicBezTo>
                    <a:pt x="1029370" y="2275887"/>
                    <a:pt x="986032" y="2268664"/>
                    <a:pt x="856023" y="2244108"/>
                  </a:cubicBezTo>
                  <a:cubicBezTo>
                    <a:pt x="968698" y="2582132"/>
                    <a:pt x="1241718" y="2664472"/>
                    <a:pt x="1402064" y="2660137"/>
                  </a:cubicBezTo>
                  <a:cubicBezTo>
                    <a:pt x="1212828" y="2802425"/>
                    <a:pt x="1063318" y="2869598"/>
                    <a:pt x="552668" y="2902822"/>
                  </a:cubicBezTo>
                  <a:cubicBezTo>
                    <a:pt x="978087" y="3213400"/>
                    <a:pt x="1650526" y="3189564"/>
                    <a:pt x="1978439" y="3093502"/>
                  </a:cubicBezTo>
                  <a:cubicBezTo>
                    <a:pt x="2679046" y="2850818"/>
                    <a:pt x="2894283" y="2547463"/>
                    <a:pt x="3053184" y="2031759"/>
                  </a:cubicBezTo>
                  <a:cubicBezTo>
                    <a:pt x="3132291" y="1592391"/>
                    <a:pt x="3116471" y="1716445"/>
                    <a:pt x="3155131" y="1419365"/>
                  </a:cubicBezTo>
                  <a:cubicBezTo>
                    <a:pt x="3155131" y="1419364"/>
                    <a:pt x="3155132" y="1419363"/>
                    <a:pt x="3155132" y="1419362"/>
                  </a:cubicBezTo>
                  <a:cubicBezTo>
                    <a:pt x="3257477" y="1315095"/>
                    <a:pt x="3372036" y="1223751"/>
                    <a:pt x="3407333" y="1117847"/>
                  </a:cubicBezTo>
                  <a:cubicBezTo>
                    <a:pt x="3307709" y="1140260"/>
                    <a:pt x="3221086" y="1197342"/>
                    <a:pt x="3108461" y="1185086"/>
                  </a:cubicBezTo>
                  <a:cubicBezTo>
                    <a:pt x="3188365" y="1141325"/>
                    <a:pt x="3284860" y="1028153"/>
                    <a:pt x="3334650" y="883134"/>
                  </a:cubicBezTo>
                  <a:cubicBezTo>
                    <a:pt x="3225580" y="952795"/>
                    <a:pt x="3152155" y="998691"/>
                    <a:pt x="2995677" y="1008938"/>
                  </a:cubicBezTo>
                  <a:cubicBezTo>
                    <a:pt x="2884471" y="881691"/>
                    <a:pt x="2720661" y="802616"/>
                    <a:pt x="2538382" y="802616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Group 38">
            <a:extLst>
              <a:ext uri="{FF2B5EF4-FFF2-40B4-BE49-F238E27FC236}">
                <a16:creationId xmlns:a16="http://schemas.microsoft.com/office/drawing/2014/main" id="{EE68C581-6491-4D02-8769-486945439160}"/>
              </a:ext>
            </a:extLst>
          </p:cNvPr>
          <p:cNvGrpSpPr/>
          <p:nvPr/>
        </p:nvGrpSpPr>
        <p:grpSpPr>
          <a:xfrm>
            <a:off x="4212826" y="5685608"/>
            <a:ext cx="1074300" cy="309125"/>
            <a:chOff x="3130166" y="5667342"/>
            <a:chExt cx="1254837" cy="361074"/>
          </a:xfrm>
          <a:solidFill>
            <a:schemeClr val="bg1"/>
          </a:solidFill>
        </p:grpSpPr>
        <p:sp>
          <p:nvSpPr>
            <p:cNvPr id="30" name="Rounded Rectangle 3">
              <a:extLst>
                <a:ext uri="{FF2B5EF4-FFF2-40B4-BE49-F238E27FC236}">
                  <a16:creationId xmlns:a16="http://schemas.microsoft.com/office/drawing/2014/main" id="{3DE31989-38F1-459E-8C99-E8E431D4EC4C}"/>
                </a:ext>
              </a:extLst>
            </p:cNvPr>
            <p:cNvSpPr/>
            <p:nvPr/>
          </p:nvSpPr>
          <p:spPr>
            <a:xfrm>
              <a:off x="4023929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2841893" y="181064"/>
                  </a:moveTo>
                  <a:cubicBezTo>
                    <a:pt x="2485731" y="190239"/>
                    <a:pt x="2106781" y="339266"/>
                    <a:pt x="2105790" y="859562"/>
                  </a:cubicBezTo>
                  <a:lnTo>
                    <a:pt x="2106860" y="863292"/>
                  </a:lnTo>
                  <a:lnTo>
                    <a:pt x="2106860" y="1248172"/>
                  </a:lnTo>
                  <a:lnTo>
                    <a:pt x="1691968" y="1248172"/>
                  </a:lnTo>
                  <a:lnTo>
                    <a:pt x="1691968" y="1824236"/>
                  </a:lnTo>
                  <a:lnTo>
                    <a:pt x="2106860" y="1824236"/>
                  </a:lnTo>
                  <a:lnTo>
                    <a:pt x="2106860" y="3779396"/>
                  </a:lnTo>
                  <a:lnTo>
                    <a:pt x="2754932" y="3779396"/>
                  </a:lnTo>
                  <a:lnTo>
                    <a:pt x="2754932" y="1824236"/>
                  </a:lnTo>
                  <a:lnTo>
                    <a:pt x="3305869" y="1813665"/>
                  </a:lnTo>
                  <a:lnTo>
                    <a:pt x="3348152" y="1248172"/>
                  </a:lnTo>
                  <a:lnTo>
                    <a:pt x="2754932" y="1248172"/>
                  </a:lnTo>
                  <a:lnTo>
                    <a:pt x="2754932" y="907124"/>
                  </a:lnTo>
                  <a:cubicBezTo>
                    <a:pt x="2746287" y="682909"/>
                    <a:pt x="3148643" y="674567"/>
                    <a:pt x="3369037" y="759137"/>
                  </a:cubicBezTo>
                  <a:cubicBezTo>
                    <a:pt x="3391941" y="611142"/>
                    <a:pt x="3398988" y="447290"/>
                    <a:pt x="3443034" y="304580"/>
                  </a:cubicBezTo>
                  <a:cubicBezTo>
                    <a:pt x="3382140" y="251394"/>
                    <a:pt x="3118909" y="173928"/>
                    <a:pt x="2841893" y="181064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31" name="Rounded Rectangle 39">
              <a:extLst>
                <a:ext uri="{FF2B5EF4-FFF2-40B4-BE49-F238E27FC236}">
                  <a16:creationId xmlns:a16="http://schemas.microsoft.com/office/drawing/2014/main" id="{A8357D4E-BBE0-4BD5-BF1D-CA037CCDB629}"/>
                </a:ext>
              </a:extLst>
            </p:cNvPr>
            <p:cNvSpPr/>
            <p:nvPr/>
          </p:nvSpPr>
          <p:spPr>
            <a:xfrm>
              <a:off x="3130166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720000" h="720000">
                  <a:moveTo>
                    <a:pt x="432774" y="374766"/>
                  </a:moveTo>
                  <a:lnTo>
                    <a:pt x="356410" y="443079"/>
                  </a:lnTo>
                  <a:lnTo>
                    <a:pt x="284362" y="376738"/>
                  </a:lnTo>
                  <a:lnTo>
                    <a:pt x="113898" y="532449"/>
                  </a:lnTo>
                  <a:lnTo>
                    <a:pt x="607054" y="532449"/>
                  </a:lnTo>
                  <a:close/>
                  <a:moveTo>
                    <a:pt x="602842" y="222629"/>
                  </a:moveTo>
                  <a:lnTo>
                    <a:pt x="465239" y="345724"/>
                  </a:lnTo>
                  <a:lnTo>
                    <a:pt x="445928" y="363784"/>
                  </a:lnTo>
                  <a:lnTo>
                    <a:pt x="602842" y="510538"/>
                  </a:lnTo>
                  <a:close/>
                  <a:moveTo>
                    <a:pt x="112511" y="218501"/>
                  </a:moveTo>
                  <a:lnTo>
                    <a:pt x="112511" y="508421"/>
                  </a:lnTo>
                  <a:lnTo>
                    <a:pt x="268715" y="362330"/>
                  </a:lnTo>
                  <a:close/>
                  <a:moveTo>
                    <a:pt x="113462" y="187552"/>
                  </a:moveTo>
                  <a:lnTo>
                    <a:pt x="356909" y="411714"/>
                  </a:lnTo>
                  <a:lnTo>
                    <a:pt x="607490" y="187552"/>
                  </a:lnTo>
                  <a:close/>
                  <a:moveTo>
                    <a:pt x="72374" y="0"/>
                  </a:moveTo>
                  <a:lnTo>
                    <a:pt x="647626" y="0"/>
                  </a:lnTo>
                  <a:cubicBezTo>
                    <a:pt x="687597" y="0"/>
                    <a:pt x="720000" y="32403"/>
                    <a:pt x="720000" y="72374"/>
                  </a:cubicBezTo>
                  <a:lnTo>
                    <a:pt x="720000" y="647626"/>
                  </a:lnTo>
                  <a:cubicBezTo>
                    <a:pt x="720000" y="687597"/>
                    <a:pt x="687597" y="720000"/>
                    <a:pt x="647626" y="720000"/>
                  </a:cubicBezTo>
                  <a:lnTo>
                    <a:pt x="72374" y="720000"/>
                  </a:lnTo>
                  <a:cubicBezTo>
                    <a:pt x="32403" y="720000"/>
                    <a:pt x="0" y="687597"/>
                    <a:pt x="0" y="647626"/>
                  </a:cubicBezTo>
                  <a:lnTo>
                    <a:pt x="0" y="72374"/>
                  </a:lnTo>
                  <a:cubicBezTo>
                    <a:pt x="0" y="32403"/>
                    <a:pt x="32403" y="0"/>
                    <a:pt x="7237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2" name="Rounded Rectangle 2">
              <a:extLst>
                <a:ext uri="{FF2B5EF4-FFF2-40B4-BE49-F238E27FC236}">
                  <a16:creationId xmlns:a16="http://schemas.microsoft.com/office/drawing/2014/main" id="{7736C927-0292-4092-9FCE-FE1F3DD69BA0}"/>
                </a:ext>
              </a:extLst>
            </p:cNvPr>
            <p:cNvSpPr/>
            <p:nvPr/>
          </p:nvSpPr>
          <p:spPr>
            <a:xfrm>
              <a:off x="3577047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3160999" y="1374274"/>
                  </a:moveTo>
                  <a:cubicBezTo>
                    <a:pt x="3161390" y="1371268"/>
                    <a:pt x="3160138" y="1380887"/>
                    <a:pt x="3155132" y="1419362"/>
                  </a:cubicBezTo>
                  <a:cubicBezTo>
                    <a:pt x="3155132" y="1419362"/>
                    <a:pt x="3155131" y="1419362"/>
                    <a:pt x="3155131" y="1419362"/>
                  </a:cubicBezTo>
                  <a:cubicBezTo>
                    <a:pt x="3155133" y="1419346"/>
                    <a:pt x="3160347" y="1379282"/>
                    <a:pt x="3160999" y="1374274"/>
                  </a:cubicBezTo>
                  <a:close/>
                  <a:moveTo>
                    <a:pt x="2538382" y="802616"/>
                  </a:moveTo>
                  <a:cubicBezTo>
                    <a:pt x="2197761" y="802616"/>
                    <a:pt x="1921633" y="1078744"/>
                    <a:pt x="1921633" y="1419365"/>
                  </a:cubicBezTo>
                  <a:cubicBezTo>
                    <a:pt x="1921633" y="1471638"/>
                    <a:pt x="1928136" y="1522392"/>
                    <a:pt x="1942445" y="1570340"/>
                  </a:cubicBezTo>
                  <a:cubicBezTo>
                    <a:pt x="1547199" y="1510736"/>
                    <a:pt x="1173928" y="1425572"/>
                    <a:pt x="752016" y="931012"/>
                  </a:cubicBezTo>
                  <a:cubicBezTo>
                    <a:pt x="555558" y="1323929"/>
                    <a:pt x="701457" y="1569504"/>
                    <a:pt x="934030" y="1745738"/>
                  </a:cubicBezTo>
                  <a:cubicBezTo>
                    <a:pt x="832912" y="1726959"/>
                    <a:pt x="757794" y="1716846"/>
                    <a:pt x="665343" y="1650397"/>
                  </a:cubicBezTo>
                  <a:cubicBezTo>
                    <a:pt x="692788" y="2037537"/>
                    <a:pt x="906583" y="2177657"/>
                    <a:pt x="1111709" y="2257108"/>
                  </a:cubicBezTo>
                  <a:cubicBezTo>
                    <a:pt x="1029370" y="2275887"/>
                    <a:pt x="986032" y="2268664"/>
                    <a:pt x="856023" y="2244108"/>
                  </a:cubicBezTo>
                  <a:cubicBezTo>
                    <a:pt x="968698" y="2582132"/>
                    <a:pt x="1241718" y="2664472"/>
                    <a:pt x="1402064" y="2660137"/>
                  </a:cubicBezTo>
                  <a:cubicBezTo>
                    <a:pt x="1212828" y="2802425"/>
                    <a:pt x="1063318" y="2869598"/>
                    <a:pt x="552668" y="2902822"/>
                  </a:cubicBezTo>
                  <a:cubicBezTo>
                    <a:pt x="978087" y="3213400"/>
                    <a:pt x="1650526" y="3189564"/>
                    <a:pt x="1978439" y="3093502"/>
                  </a:cubicBezTo>
                  <a:cubicBezTo>
                    <a:pt x="2679046" y="2850818"/>
                    <a:pt x="2894283" y="2547463"/>
                    <a:pt x="3053184" y="2031759"/>
                  </a:cubicBezTo>
                  <a:cubicBezTo>
                    <a:pt x="3132291" y="1592391"/>
                    <a:pt x="3116471" y="1716445"/>
                    <a:pt x="3155131" y="1419365"/>
                  </a:cubicBezTo>
                  <a:cubicBezTo>
                    <a:pt x="3155131" y="1419364"/>
                    <a:pt x="3155132" y="1419363"/>
                    <a:pt x="3155132" y="1419362"/>
                  </a:cubicBezTo>
                  <a:cubicBezTo>
                    <a:pt x="3257477" y="1315095"/>
                    <a:pt x="3372036" y="1223751"/>
                    <a:pt x="3407333" y="1117847"/>
                  </a:cubicBezTo>
                  <a:cubicBezTo>
                    <a:pt x="3307709" y="1140260"/>
                    <a:pt x="3221086" y="1197342"/>
                    <a:pt x="3108461" y="1185086"/>
                  </a:cubicBezTo>
                  <a:cubicBezTo>
                    <a:pt x="3188365" y="1141325"/>
                    <a:pt x="3284860" y="1028153"/>
                    <a:pt x="3334650" y="883134"/>
                  </a:cubicBezTo>
                  <a:cubicBezTo>
                    <a:pt x="3225580" y="952795"/>
                    <a:pt x="3152155" y="998691"/>
                    <a:pt x="2995677" y="1008938"/>
                  </a:cubicBezTo>
                  <a:cubicBezTo>
                    <a:pt x="2884471" y="881691"/>
                    <a:pt x="2720661" y="802616"/>
                    <a:pt x="2538382" y="802616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grpSp>
        <p:nvGrpSpPr>
          <p:cNvPr id="33" name="Group 46">
            <a:extLst>
              <a:ext uri="{FF2B5EF4-FFF2-40B4-BE49-F238E27FC236}">
                <a16:creationId xmlns:a16="http://schemas.microsoft.com/office/drawing/2014/main" id="{753BE2CE-BE4D-46F4-98F9-6F33AC90CBD6}"/>
              </a:ext>
            </a:extLst>
          </p:cNvPr>
          <p:cNvGrpSpPr/>
          <p:nvPr/>
        </p:nvGrpSpPr>
        <p:grpSpPr>
          <a:xfrm>
            <a:off x="6922291" y="5685608"/>
            <a:ext cx="1074300" cy="309125"/>
            <a:chOff x="3130166" y="5667342"/>
            <a:chExt cx="1254837" cy="361074"/>
          </a:xfrm>
          <a:solidFill>
            <a:schemeClr val="bg1"/>
          </a:solidFill>
        </p:grpSpPr>
        <p:sp>
          <p:nvSpPr>
            <p:cNvPr id="34" name="Rounded Rectangle 3">
              <a:extLst>
                <a:ext uri="{FF2B5EF4-FFF2-40B4-BE49-F238E27FC236}">
                  <a16:creationId xmlns:a16="http://schemas.microsoft.com/office/drawing/2014/main" id="{F86209A5-382F-4F8C-B519-FC8B994D4AB4}"/>
                </a:ext>
              </a:extLst>
            </p:cNvPr>
            <p:cNvSpPr/>
            <p:nvPr/>
          </p:nvSpPr>
          <p:spPr>
            <a:xfrm>
              <a:off x="4023929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2841893" y="181064"/>
                  </a:moveTo>
                  <a:cubicBezTo>
                    <a:pt x="2485731" y="190239"/>
                    <a:pt x="2106781" y="339266"/>
                    <a:pt x="2105790" y="859562"/>
                  </a:cubicBezTo>
                  <a:lnTo>
                    <a:pt x="2106860" y="863292"/>
                  </a:lnTo>
                  <a:lnTo>
                    <a:pt x="2106860" y="1248172"/>
                  </a:lnTo>
                  <a:lnTo>
                    <a:pt x="1691968" y="1248172"/>
                  </a:lnTo>
                  <a:lnTo>
                    <a:pt x="1691968" y="1824236"/>
                  </a:lnTo>
                  <a:lnTo>
                    <a:pt x="2106860" y="1824236"/>
                  </a:lnTo>
                  <a:lnTo>
                    <a:pt x="2106860" y="3779396"/>
                  </a:lnTo>
                  <a:lnTo>
                    <a:pt x="2754932" y="3779396"/>
                  </a:lnTo>
                  <a:lnTo>
                    <a:pt x="2754932" y="1824236"/>
                  </a:lnTo>
                  <a:lnTo>
                    <a:pt x="3305869" y="1813665"/>
                  </a:lnTo>
                  <a:lnTo>
                    <a:pt x="3348152" y="1248172"/>
                  </a:lnTo>
                  <a:lnTo>
                    <a:pt x="2754932" y="1248172"/>
                  </a:lnTo>
                  <a:lnTo>
                    <a:pt x="2754932" y="907124"/>
                  </a:lnTo>
                  <a:cubicBezTo>
                    <a:pt x="2746287" y="682909"/>
                    <a:pt x="3148643" y="674567"/>
                    <a:pt x="3369037" y="759137"/>
                  </a:cubicBezTo>
                  <a:cubicBezTo>
                    <a:pt x="3391941" y="611142"/>
                    <a:pt x="3398988" y="447290"/>
                    <a:pt x="3443034" y="304580"/>
                  </a:cubicBezTo>
                  <a:cubicBezTo>
                    <a:pt x="3382140" y="251394"/>
                    <a:pt x="3118909" y="173928"/>
                    <a:pt x="2841893" y="181064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35" name="Rounded Rectangle 39">
              <a:extLst>
                <a:ext uri="{FF2B5EF4-FFF2-40B4-BE49-F238E27FC236}">
                  <a16:creationId xmlns:a16="http://schemas.microsoft.com/office/drawing/2014/main" id="{D5A46C85-822A-4CAA-B2A1-5F5140122A65}"/>
                </a:ext>
              </a:extLst>
            </p:cNvPr>
            <p:cNvSpPr/>
            <p:nvPr/>
          </p:nvSpPr>
          <p:spPr>
            <a:xfrm>
              <a:off x="3130166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720000" h="720000">
                  <a:moveTo>
                    <a:pt x="432774" y="374766"/>
                  </a:moveTo>
                  <a:lnTo>
                    <a:pt x="356410" y="443079"/>
                  </a:lnTo>
                  <a:lnTo>
                    <a:pt x="284362" y="376738"/>
                  </a:lnTo>
                  <a:lnTo>
                    <a:pt x="113898" y="532449"/>
                  </a:lnTo>
                  <a:lnTo>
                    <a:pt x="607054" y="532449"/>
                  </a:lnTo>
                  <a:close/>
                  <a:moveTo>
                    <a:pt x="602842" y="222629"/>
                  </a:moveTo>
                  <a:lnTo>
                    <a:pt x="465239" y="345724"/>
                  </a:lnTo>
                  <a:lnTo>
                    <a:pt x="445928" y="363784"/>
                  </a:lnTo>
                  <a:lnTo>
                    <a:pt x="602842" y="510538"/>
                  </a:lnTo>
                  <a:close/>
                  <a:moveTo>
                    <a:pt x="112511" y="218501"/>
                  </a:moveTo>
                  <a:lnTo>
                    <a:pt x="112511" y="508421"/>
                  </a:lnTo>
                  <a:lnTo>
                    <a:pt x="268715" y="362330"/>
                  </a:lnTo>
                  <a:close/>
                  <a:moveTo>
                    <a:pt x="113462" y="187552"/>
                  </a:moveTo>
                  <a:lnTo>
                    <a:pt x="356909" y="411714"/>
                  </a:lnTo>
                  <a:lnTo>
                    <a:pt x="607490" y="187552"/>
                  </a:lnTo>
                  <a:close/>
                  <a:moveTo>
                    <a:pt x="72374" y="0"/>
                  </a:moveTo>
                  <a:lnTo>
                    <a:pt x="647626" y="0"/>
                  </a:lnTo>
                  <a:cubicBezTo>
                    <a:pt x="687597" y="0"/>
                    <a:pt x="720000" y="32403"/>
                    <a:pt x="720000" y="72374"/>
                  </a:cubicBezTo>
                  <a:lnTo>
                    <a:pt x="720000" y="647626"/>
                  </a:lnTo>
                  <a:cubicBezTo>
                    <a:pt x="720000" y="687597"/>
                    <a:pt x="687597" y="720000"/>
                    <a:pt x="647626" y="720000"/>
                  </a:cubicBezTo>
                  <a:lnTo>
                    <a:pt x="72374" y="720000"/>
                  </a:lnTo>
                  <a:cubicBezTo>
                    <a:pt x="32403" y="720000"/>
                    <a:pt x="0" y="687597"/>
                    <a:pt x="0" y="647626"/>
                  </a:cubicBezTo>
                  <a:lnTo>
                    <a:pt x="0" y="72374"/>
                  </a:lnTo>
                  <a:cubicBezTo>
                    <a:pt x="0" y="32403"/>
                    <a:pt x="32403" y="0"/>
                    <a:pt x="7237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6" name="Rounded Rectangle 2">
              <a:extLst>
                <a:ext uri="{FF2B5EF4-FFF2-40B4-BE49-F238E27FC236}">
                  <a16:creationId xmlns:a16="http://schemas.microsoft.com/office/drawing/2014/main" id="{E5353812-3F4E-42C4-8ACF-452E86186675}"/>
                </a:ext>
              </a:extLst>
            </p:cNvPr>
            <p:cNvSpPr/>
            <p:nvPr/>
          </p:nvSpPr>
          <p:spPr>
            <a:xfrm>
              <a:off x="3577047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3160999" y="1374274"/>
                  </a:moveTo>
                  <a:cubicBezTo>
                    <a:pt x="3161390" y="1371268"/>
                    <a:pt x="3160138" y="1380887"/>
                    <a:pt x="3155132" y="1419362"/>
                  </a:cubicBezTo>
                  <a:cubicBezTo>
                    <a:pt x="3155132" y="1419362"/>
                    <a:pt x="3155131" y="1419362"/>
                    <a:pt x="3155131" y="1419362"/>
                  </a:cubicBezTo>
                  <a:cubicBezTo>
                    <a:pt x="3155133" y="1419346"/>
                    <a:pt x="3160347" y="1379282"/>
                    <a:pt x="3160999" y="1374274"/>
                  </a:cubicBezTo>
                  <a:close/>
                  <a:moveTo>
                    <a:pt x="2538382" y="802616"/>
                  </a:moveTo>
                  <a:cubicBezTo>
                    <a:pt x="2197761" y="802616"/>
                    <a:pt x="1921633" y="1078744"/>
                    <a:pt x="1921633" y="1419365"/>
                  </a:cubicBezTo>
                  <a:cubicBezTo>
                    <a:pt x="1921633" y="1471638"/>
                    <a:pt x="1928136" y="1522392"/>
                    <a:pt x="1942445" y="1570340"/>
                  </a:cubicBezTo>
                  <a:cubicBezTo>
                    <a:pt x="1547199" y="1510736"/>
                    <a:pt x="1173928" y="1425572"/>
                    <a:pt x="752016" y="931012"/>
                  </a:cubicBezTo>
                  <a:cubicBezTo>
                    <a:pt x="555558" y="1323929"/>
                    <a:pt x="701457" y="1569504"/>
                    <a:pt x="934030" y="1745738"/>
                  </a:cubicBezTo>
                  <a:cubicBezTo>
                    <a:pt x="832912" y="1726959"/>
                    <a:pt x="757794" y="1716846"/>
                    <a:pt x="665343" y="1650397"/>
                  </a:cubicBezTo>
                  <a:cubicBezTo>
                    <a:pt x="692788" y="2037537"/>
                    <a:pt x="906583" y="2177657"/>
                    <a:pt x="1111709" y="2257108"/>
                  </a:cubicBezTo>
                  <a:cubicBezTo>
                    <a:pt x="1029370" y="2275887"/>
                    <a:pt x="986032" y="2268664"/>
                    <a:pt x="856023" y="2244108"/>
                  </a:cubicBezTo>
                  <a:cubicBezTo>
                    <a:pt x="968698" y="2582132"/>
                    <a:pt x="1241718" y="2664472"/>
                    <a:pt x="1402064" y="2660137"/>
                  </a:cubicBezTo>
                  <a:cubicBezTo>
                    <a:pt x="1212828" y="2802425"/>
                    <a:pt x="1063318" y="2869598"/>
                    <a:pt x="552668" y="2902822"/>
                  </a:cubicBezTo>
                  <a:cubicBezTo>
                    <a:pt x="978087" y="3213400"/>
                    <a:pt x="1650526" y="3189564"/>
                    <a:pt x="1978439" y="3093502"/>
                  </a:cubicBezTo>
                  <a:cubicBezTo>
                    <a:pt x="2679046" y="2850818"/>
                    <a:pt x="2894283" y="2547463"/>
                    <a:pt x="3053184" y="2031759"/>
                  </a:cubicBezTo>
                  <a:cubicBezTo>
                    <a:pt x="3132291" y="1592391"/>
                    <a:pt x="3116471" y="1716445"/>
                    <a:pt x="3155131" y="1419365"/>
                  </a:cubicBezTo>
                  <a:cubicBezTo>
                    <a:pt x="3155131" y="1419364"/>
                    <a:pt x="3155132" y="1419363"/>
                    <a:pt x="3155132" y="1419362"/>
                  </a:cubicBezTo>
                  <a:cubicBezTo>
                    <a:pt x="3257477" y="1315095"/>
                    <a:pt x="3372036" y="1223751"/>
                    <a:pt x="3407333" y="1117847"/>
                  </a:cubicBezTo>
                  <a:cubicBezTo>
                    <a:pt x="3307709" y="1140260"/>
                    <a:pt x="3221086" y="1197342"/>
                    <a:pt x="3108461" y="1185086"/>
                  </a:cubicBezTo>
                  <a:cubicBezTo>
                    <a:pt x="3188365" y="1141325"/>
                    <a:pt x="3284860" y="1028153"/>
                    <a:pt x="3334650" y="883134"/>
                  </a:cubicBezTo>
                  <a:cubicBezTo>
                    <a:pt x="3225580" y="952795"/>
                    <a:pt x="3152155" y="998691"/>
                    <a:pt x="2995677" y="1008938"/>
                  </a:cubicBezTo>
                  <a:cubicBezTo>
                    <a:pt x="2884471" y="881691"/>
                    <a:pt x="2720661" y="802616"/>
                    <a:pt x="2538382" y="802616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grpSp>
        <p:nvGrpSpPr>
          <p:cNvPr id="37" name="Group 50">
            <a:extLst>
              <a:ext uri="{FF2B5EF4-FFF2-40B4-BE49-F238E27FC236}">
                <a16:creationId xmlns:a16="http://schemas.microsoft.com/office/drawing/2014/main" id="{E6A1DA77-FF25-4BCB-89FE-4A7F8B99B494}"/>
              </a:ext>
            </a:extLst>
          </p:cNvPr>
          <p:cNvGrpSpPr/>
          <p:nvPr/>
        </p:nvGrpSpPr>
        <p:grpSpPr>
          <a:xfrm>
            <a:off x="9632028" y="5685608"/>
            <a:ext cx="1074300" cy="309125"/>
            <a:chOff x="3130166" y="5667342"/>
            <a:chExt cx="1254837" cy="361074"/>
          </a:xfrm>
          <a:solidFill>
            <a:schemeClr val="bg1"/>
          </a:solidFill>
        </p:grpSpPr>
        <p:sp>
          <p:nvSpPr>
            <p:cNvPr id="38" name="Rounded Rectangle 3">
              <a:extLst>
                <a:ext uri="{FF2B5EF4-FFF2-40B4-BE49-F238E27FC236}">
                  <a16:creationId xmlns:a16="http://schemas.microsoft.com/office/drawing/2014/main" id="{08ECD91B-A936-4151-918F-9254ECC95507}"/>
                </a:ext>
              </a:extLst>
            </p:cNvPr>
            <p:cNvSpPr/>
            <p:nvPr/>
          </p:nvSpPr>
          <p:spPr>
            <a:xfrm>
              <a:off x="4023929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2841893" y="181064"/>
                  </a:moveTo>
                  <a:cubicBezTo>
                    <a:pt x="2485731" y="190239"/>
                    <a:pt x="2106781" y="339266"/>
                    <a:pt x="2105790" y="859562"/>
                  </a:cubicBezTo>
                  <a:lnTo>
                    <a:pt x="2106860" y="863292"/>
                  </a:lnTo>
                  <a:lnTo>
                    <a:pt x="2106860" y="1248172"/>
                  </a:lnTo>
                  <a:lnTo>
                    <a:pt x="1691968" y="1248172"/>
                  </a:lnTo>
                  <a:lnTo>
                    <a:pt x="1691968" y="1824236"/>
                  </a:lnTo>
                  <a:lnTo>
                    <a:pt x="2106860" y="1824236"/>
                  </a:lnTo>
                  <a:lnTo>
                    <a:pt x="2106860" y="3779396"/>
                  </a:lnTo>
                  <a:lnTo>
                    <a:pt x="2754932" y="3779396"/>
                  </a:lnTo>
                  <a:lnTo>
                    <a:pt x="2754932" y="1824236"/>
                  </a:lnTo>
                  <a:lnTo>
                    <a:pt x="3305869" y="1813665"/>
                  </a:lnTo>
                  <a:lnTo>
                    <a:pt x="3348152" y="1248172"/>
                  </a:lnTo>
                  <a:lnTo>
                    <a:pt x="2754932" y="1248172"/>
                  </a:lnTo>
                  <a:lnTo>
                    <a:pt x="2754932" y="907124"/>
                  </a:lnTo>
                  <a:cubicBezTo>
                    <a:pt x="2746287" y="682909"/>
                    <a:pt x="3148643" y="674567"/>
                    <a:pt x="3369037" y="759137"/>
                  </a:cubicBezTo>
                  <a:cubicBezTo>
                    <a:pt x="3391941" y="611142"/>
                    <a:pt x="3398988" y="447290"/>
                    <a:pt x="3443034" y="304580"/>
                  </a:cubicBezTo>
                  <a:cubicBezTo>
                    <a:pt x="3382140" y="251394"/>
                    <a:pt x="3118909" y="173928"/>
                    <a:pt x="2841893" y="181064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39" name="Rounded Rectangle 39">
              <a:extLst>
                <a:ext uri="{FF2B5EF4-FFF2-40B4-BE49-F238E27FC236}">
                  <a16:creationId xmlns:a16="http://schemas.microsoft.com/office/drawing/2014/main" id="{9F7DE5FF-07D1-4204-9D67-9ADCDBE0B6D3}"/>
                </a:ext>
              </a:extLst>
            </p:cNvPr>
            <p:cNvSpPr/>
            <p:nvPr/>
          </p:nvSpPr>
          <p:spPr>
            <a:xfrm>
              <a:off x="3130166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720000" h="720000">
                  <a:moveTo>
                    <a:pt x="432774" y="374766"/>
                  </a:moveTo>
                  <a:lnTo>
                    <a:pt x="356410" y="443079"/>
                  </a:lnTo>
                  <a:lnTo>
                    <a:pt x="284362" y="376738"/>
                  </a:lnTo>
                  <a:lnTo>
                    <a:pt x="113898" y="532449"/>
                  </a:lnTo>
                  <a:lnTo>
                    <a:pt x="607054" y="532449"/>
                  </a:lnTo>
                  <a:close/>
                  <a:moveTo>
                    <a:pt x="602842" y="222629"/>
                  </a:moveTo>
                  <a:lnTo>
                    <a:pt x="465239" y="345724"/>
                  </a:lnTo>
                  <a:lnTo>
                    <a:pt x="445928" y="363784"/>
                  </a:lnTo>
                  <a:lnTo>
                    <a:pt x="602842" y="510538"/>
                  </a:lnTo>
                  <a:close/>
                  <a:moveTo>
                    <a:pt x="112511" y="218501"/>
                  </a:moveTo>
                  <a:lnTo>
                    <a:pt x="112511" y="508421"/>
                  </a:lnTo>
                  <a:lnTo>
                    <a:pt x="268715" y="362330"/>
                  </a:lnTo>
                  <a:close/>
                  <a:moveTo>
                    <a:pt x="113462" y="187552"/>
                  </a:moveTo>
                  <a:lnTo>
                    <a:pt x="356909" y="411714"/>
                  </a:lnTo>
                  <a:lnTo>
                    <a:pt x="607490" y="187552"/>
                  </a:lnTo>
                  <a:close/>
                  <a:moveTo>
                    <a:pt x="72374" y="0"/>
                  </a:moveTo>
                  <a:lnTo>
                    <a:pt x="647626" y="0"/>
                  </a:lnTo>
                  <a:cubicBezTo>
                    <a:pt x="687597" y="0"/>
                    <a:pt x="720000" y="32403"/>
                    <a:pt x="720000" y="72374"/>
                  </a:cubicBezTo>
                  <a:lnTo>
                    <a:pt x="720000" y="647626"/>
                  </a:lnTo>
                  <a:cubicBezTo>
                    <a:pt x="720000" y="687597"/>
                    <a:pt x="687597" y="720000"/>
                    <a:pt x="647626" y="720000"/>
                  </a:cubicBezTo>
                  <a:lnTo>
                    <a:pt x="72374" y="720000"/>
                  </a:lnTo>
                  <a:cubicBezTo>
                    <a:pt x="32403" y="720000"/>
                    <a:pt x="0" y="687597"/>
                    <a:pt x="0" y="647626"/>
                  </a:cubicBezTo>
                  <a:lnTo>
                    <a:pt x="0" y="72374"/>
                  </a:lnTo>
                  <a:cubicBezTo>
                    <a:pt x="0" y="32403"/>
                    <a:pt x="32403" y="0"/>
                    <a:pt x="7237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0" name="Rounded Rectangle 2">
              <a:extLst>
                <a:ext uri="{FF2B5EF4-FFF2-40B4-BE49-F238E27FC236}">
                  <a16:creationId xmlns:a16="http://schemas.microsoft.com/office/drawing/2014/main" id="{9A5A4B4D-BE31-45BE-B112-371AD2322564}"/>
                </a:ext>
              </a:extLst>
            </p:cNvPr>
            <p:cNvSpPr/>
            <p:nvPr/>
          </p:nvSpPr>
          <p:spPr>
            <a:xfrm>
              <a:off x="3577047" y="5667342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3160999" y="1374274"/>
                  </a:moveTo>
                  <a:cubicBezTo>
                    <a:pt x="3161390" y="1371268"/>
                    <a:pt x="3160138" y="1380887"/>
                    <a:pt x="3155132" y="1419362"/>
                  </a:cubicBezTo>
                  <a:cubicBezTo>
                    <a:pt x="3155132" y="1419362"/>
                    <a:pt x="3155131" y="1419362"/>
                    <a:pt x="3155131" y="1419362"/>
                  </a:cubicBezTo>
                  <a:cubicBezTo>
                    <a:pt x="3155133" y="1419346"/>
                    <a:pt x="3160347" y="1379282"/>
                    <a:pt x="3160999" y="1374274"/>
                  </a:cubicBezTo>
                  <a:close/>
                  <a:moveTo>
                    <a:pt x="2538382" y="802616"/>
                  </a:moveTo>
                  <a:cubicBezTo>
                    <a:pt x="2197761" y="802616"/>
                    <a:pt x="1921633" y="1078744"/>
                    <a:pt x="1921633" y="1419365"/>
                  </a:cubicBezTo>
                  <a:cubicBezTo>
                    <a:pt x="1921633" y="1471638"/>
                    <a:pt x="1928136" y="1522392"/>
                    <a:pt x="1942445" y="1570340"/>
                  </a:cubicBezTo>
                  <a:cubicBezTo>
                    <a:pt x="1547199" y="1510736"/>
                    <a:pt x="1173928" y="1425572"/>
                    <a:pt x="752016" y="931012"/>
                  </a:cubicBezTo>
                  <a:cubicBezTo>
                    <a:pt x="555558" y="1323929"/>
                    <a:pt x="701457" y="1569504"/>
                    <a:pt x="934030" y="1745738"/>
                  </a:cubicBezTo>
                  <a:cubicBezTo>
                    <a:pt x="832912" y="1726959"/>
                    <a:pt x="757794" y="1716846"/>
                    <a:pt x="665343" y="1650397"/>
                  </a:cubicBezTo>
                  <a:cubicBezTo>
                    <a:pt x="692788" y="2037537"/>
                    <a:pt x="906583" y="2177657"/>
                    <a:pt x="1111709" y="2257108"/>
                  </a:cubicBezTo>
                  <a:cubicBezTo>
                    <a:pt x="1029370" y="2275887"/>
                    <a:pt x="986032" y="2268664"/>
                    <a:pt x="856023" y="2244108"/>
                  </a:cubicBezTo>
                  <a:cubicBezTo>
                    <a:pt x="968698" y="2582132"/>
                    <a:pt x="1241718" y="2664472"/>
                    <a:pt x="1402064" y="2660137"/>
                  </a:cubicBezTo>
                  <a:cubicBezTo>
                    <a:pt x="1212828" y="2802425"/>
                    <a:pt x="1063318" y="2869598"/>
                    <a:pt x="552668" y="2902822"/>
                  </a:cubicBezTo>
                  <a:cubicBezTo>
                    <a:pt x="978087" y="3213400"/>
                    <a:pt x="1650526" y="3189564"/>
                    <a:pt x="1978439" y="3093502"/>
                  </a:cubicBezTo>
                  <a:cubicBezTo>
                    <a:pt x="2679046" y="2850818"/>
                    <a:pt x="2894283" y="2547463"/>
                    <a:pt x="3053184" y="2031759"/>
                  </a:cubicBezTo>
                  <a:cubicBezTo>
                    <a:pt x="3132291" y="1592391"/>
                    <a:pt x="3116471" y="1716445"/>
                    <a:pt x="3155131" y="1419365"/>
                  </a:cubicBezTo>
                  <a:cubicBezTo>
                    <a:pt x="3155131" y="1419364"/>
                    <a:pt x="3155132" y="1419363"/>
                    <a:pt x="3155132" y="1419362"/>
                  </a:cubicBezTo>
                  <a:cubicBezTo>
                    <a:pt x="3257477" y="1315095"/>
                    <a:pt x="3372036" y="1223751"/>
                    <a:pt x="3407333" y="1117847"/>
                  </a:cubicBezTo>
                  <a:cubicBezTo>
                    <a:pt x="3307709" y="1140260"/>
                    <a:pt x="3221086" y="1197342"/>
                    <a:pt x="3108461" y="1185086"/>
                  </a:cubicBezTo>
                  <a:cubicBezTo>
                    <a:pt x="3188365" y="1141325"/>
                    <a:pt x="3284860" y="1028153"/>
                    <a:pt x="3334650" y="883134"/>
                  </a:cubicBezTo>
                  <a:cubicBezTo>
                    <a:pt x="3225580" y="952795"/>
                    <a:pt x="3152155" y="998691"/>
                    <a:pt x="2995677" y="1008938"/>
                  </a:cubicBezTo>
                  <a:cubicBezTo>
                    <a:pt x="2884471" y="881691"/>
                    <a:pt x="2720661" y="802616"/>
                    <a:pt x="2538382" y="802616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sp>
        <p:nvSpPr>
          <p:cNvPr id="41" name="Rectangle 16">
            <a:extLst>
              <a:ext uri="{FF2B5EF4-FFF2-40B4-BE49-F238E27FC236}">
                <a16:creationId xmlns:a16="http://schemas.microsoft.com/office/drawing/2014/main" id="{3F507B8D-83FA-4479-8033-01946463C75C}"/>
              </a:ext>
            </a:extLst>
          </p:cNvPr>
          <p:cNvSpPr/>
          <p:nvPr/>
        </p:nvSpPr>
        <p:spPr>
          <a:xfrm rot="2700000">
            <a:off x="4636353" y="4391329"/>
            <a:ext cx="245088" cy="439397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2" name="Rectangle 9">
            <a:extLst>
              <a:ext uri="{FF2B5EF4-FFF2-40B4-BE49-F238E27FC236}">
                <a16:creationId xmlns:a16="http://schemas.microsoft.com/office/drawing/2014/main" id="{091E6750-EE48-40F8-B458-E94AE65DE957}"/>
              </a:ext>
            </a:extLst>
          </p:cNvPr>
          <p:cNvSpPr/>
          <p:nvPr/>
        </p:nvSpPr>
        <p:spPr>
          <a:xfrm>
            <a:off x="1885949" y="4445818"/>
            <a:ext cx="331913" cy="310700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43" name="Rounded Rectangle 5">
            <a:extLst>
              <a:ext uri="{FF2B5EF4-FFF2-40B4-BE49-F238E27FC236}">
                <a16:creationId xmlns:a16="http://schemas.microsoft.com/office/drawing/2014/main" id="{9FFEAE31-9848-493C-8ABA-29BCE8D70772}"/>
              </a:ext>
            </a:extLst>
          </p:cNvPr>
          <p:cNvSpPr/>
          <p:nvPr/>
        </p:nvSpPr>
        <p:spPr>
          <a:xfrm flipH="1">
            <a:off x="10016488" y="4481020"/>
            <a:ext cx="344621" cy="284291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4" name="Teardrop 1">
            <a:extLst>
              <a:ext uri="{FF2B5EF4-FFF2-40B4-BE49-F238E27FC236}">
                <a16:creationId xmlns:a16="http://schemas.microsoft.com/office/drawing/2014/main" id="{34099A7A-F5D5-48EA-83DF-DD1B547355F3}"/>
              </a:ext>
            </a:extLst>
          </p:cNvPr>
          <p:cNvSpPr/>
          <p:nvPr/>
        </p:nvSpPr>
        <p:spPr>
          <a:xfrm rot="18805991">
            <a:off x="7272278" y="4419116"/>
            <a:ext cx="376862" cy="372930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681BE1-687B-4A5E-90C2-3A1AEBA13093}"/>
              </a:ext>
            </a:extLst>
          </p:cNvPr>
          <p:cNvSpPr>
            <a:spLocks noGrp="1"/>
          </p:cNvSpPr>
          <p:nvPr>
            <p:ph type="pic" idx="10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79759F0-4322-4D54-AE57-63EBE05C6F6C}"/>
              </a:ext>
            </a:extLst>
          </p:cNvPr>
          <p:cNvSpPr>
            <a:spLocks noGrp="1"/>
          </p:cNvSpPr>
          <p:nvPr>
            <p:ph type="pic" idx="11"/>
          </p:nvPr>
        </p:nvSpPr>
        <p:spPr/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B5A834C4-03F5-4031-BE3F-69AC63B66D6D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  <p:sp>
        <p:nvSpPr>
          <p:cNvPr id="51" name="Picture Placeholder 50">
            <a:extLst>
              <a:ext uri="{FF2B5EF4-FFF2-40B4-BE49-F238E27FC236}">
                <a16:creationId xmlns:a16="http://schemas.microsoft.com/office/drawing/2014/main" id="{DB5F8DA5-96BD-40D9-90B6-A07F5A5A4242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</p:spTree>
    <p:extLst>
      <p:ext uri="{BB962C8B-B14F-4D97-AF65-F5344CB8AC3E}">
        <p14:creationId xmlns:p14="http://schemas.microsoft.com/office/powerpoint/2010/main" val="3186610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L-Shape 24">
            <a:extLst>
              <a:ext uri="{FF2B5EF4-FFF2-40B4-BE49-F238E27FC236}">
                <a16:creationId xmlns:a16="http://schemas.microsoft.com/office/drawing/2014/main" id="{EBF5ADCC-311E-4BB9-B1A5-6F402E983606}"/>
              </a:ext>
            </a:extLst>
          </p:cNvPr>
          <p:cNvSpPr/>
          <p:nvPr/>
        </p:nvSpPr>
        <p:spPr>
          <a:xfrm rot="5400000">
            <a:off x="2075877" y="1025896"/>
            <a:ext cx="914400" cy="914400"/>
          </a:xfrm>
          <a:prstGeom prst="corner">
            <a:avLst>
              <a:gd name="adj1" fmla="val 20031"/>
              <a:gd name="adj2" fmla="val 1992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L-Shape 28">
            <a:extLst>
              <a:ext uri="{FF2B5EF4-FFF2-40B4-BE49-F238E27FC236}">
                <a16:creationId xmlns:a16="http://schemas.microsoft.com/office/drawing/2014/main" id="{2BBECA50-232B-4327-A0DB-356F5633E50C}"/>
              </a:ext>
            </a:extLst>
          </p:cNvPr>
          <p:cNvSpPr/>
          <p:nvPr/>
        </p:nvSpPr>
        <p:spPr>
          <a:xfrm>
            <a:off x="2075877" y="4917704"/>
            <a:ext cx="914400" cy="914400"/>
          </a:xfrm>
          <a:prstGeom prst="corner">
            <a:avLst>
              <a:gd name="adj1" fmla="val 20031"/>
              <a:gd name="adj2" fmla="val 1992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L-Shape 29">
            <a:extLst>
              <a:ext uri="{FF2B5EF4-FFF2-40B4-BE49-F238E27FC236}">
                <a16:creationId xmlns:a16="http://schemas.microsoft.com/office/drawing/2014/main" id="{1E20798B-F1C9-4E49-9FEE-3FD68F93D9E1}"/>
              </a:ext>
            </a:extLst>
          </p:cNvPr>
          <p:cNvSpPr/>
          <p:nvPr/>
        </p:nvSpPr>
        <p:spPr>
          <a:xfrm rot="16200000">
            <a:off x="9201724" y="4917703"/>
            <a:ext cx="914400" cy="914400"/>
          </a:xfrm>
          <a:prstGeom prst="corner">
            <a:avLst>
              <a:gd name="adj1" fmla="val 20031"/>
              <a:gd name="adj2" fmla="val 1992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L-Shape 30">
            <a:extLst>
              <a:ext uri="{FF2B5EF4-FFF2-40B4-BE49-F238E27FC236}">
                <a16:creationId xmlns:a16="http://schemas.microsoft.com/office/drawing/2014/main" id="{D9588F88-58D0-4CBB-A197-B3E8A482E6CD}"/>
              </a:ext>
            </a:extLst>
          </p:cNvPr>
          <p:cNvSpPr/>
          <p:nvPr/>
        </p:nvSpPr>
        <p:spPr>
          <a:xfrm rot="10800000">
            <a:off x="9201724" y="1025896"/>
            <a:ext cx="914400" cy="914400"/>
          </a:xfrm>
          <a:prstGeom prst="corner">
            <a:avLst>
              <a:gd name="adj1" fmla="val 20031"/>
              <a:gd name="adj2" fmla="val 1992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C31C82F-4491-4B64-B66F-36A4CEAF5898}"/>
              </a:ext>
            </a:extLst>
          </p:cNvPr>
          <p:cNvSpPr txBox="1"/>
          <p:nvPr/>
        </p:nvSpPr>
        <p:spPr>
          <a:xfrm>
            <a:off x="2544417" y="2770688"/>
            <a:ext cx="71031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Awesome </a:t>
            </a:r>
            <a:r>
              <a:rPr lang="en-GB" altLang="ko-KR" sz="4400" b="1" dirty="0">
                <a:solidFill>
                  <a:schemeClr val="bg1"/>
                </a:solidFill>
                <a:cs typeface="Arial" pitchFamily="34" charset="0"/>
              </a:rPr>
              <a:t>P</a:t>
            </a:r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resentation</a:t>
            </a:r>
          </a:p>
        </p:txBody>
      </p:sp>
      <p:sp>
        <p:nvSpPr>
          <p:cNvPr id="37" name="Text Placeholder 27">
            <a:extLst>
              <a:ext uri="{FF2B5EF4-FFF2-40B4-BE49-F238E27FC236}">
                <a16:creationId xmlns:a16="http://schemas.microsoft.com/office/drawing/2014/main" id="{39898598-2E88-4DF1-B78F-A9474BAC1E13}"/>
              </a:ext>
            </a:extLst>
          </p:cNvPr>
          <p:cNvSpPr txBox="1">
            <a:spLocks/>
          </p:cNvSpPr>
          <p:nvPr/>
        </p:nvSpPr>
        <p:spPr>
          <a:xfrm>
            <a:off x="4797286" y="5094292"/>
            <a:ext cx="2597428" cy="432048"/>
          </a:xfrm>
          <a:prstGeom prst="rect">
            <a:avLst/>
          </a:prstGeom>
          <a:solidFill>
            <a:schemeClr val="bg1"/>
          </a:solidFill>
        </p:spPr>
        <p:txBody>
          <a:bodyPr lIns="91440" tIns="91440"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400" b="0" dirty="0">
                <a:solidFill>
                  <a:schemeClr val="accent1"/>
                </a:solidFill>
              </a:rPr>
              <a:t>INFOGRAPHIC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463BE0B-C33F-422D-8F26-932CC3B4EF7C}"/>
              </a:ext>
            </a:extLst>
          </p:cNvPr>
          <p:cNvSpPr txBox="1"/>
          <p:nvPr/>
        </p:nvSpPr>
        <p:spPr>
          <a:xfrm>
            <a:off x="3448879" y="4001396"/>
            <a:ext cx="52942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I hope and I believe that this Template will your Time, Money and Reputation. Easy to change colors, photos and Text. </a:t>
            </a:r>
          </a:p>
        </p:txBody>
      </p:sp>
    </p:spTree>
    <p:extLst>
      <p:ext uri="{BB962C8B-B14F-4D97-AF65-F5344CB8AC3E}">
        <p14:creationId xmlns:p14="http://schemas.microsoft.com/office/powerpoint/2010/main" val="3132589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EBED1CBC-D5AB-42E6-AD1F-F6DA25319C1D}"/>
              </a:ext>
            </a:extLst>
          </p:cNvPr>
          <p:cNvSpPr txBox="1"/>
          <p:nvPr/>
        </p:nvSpPr>
        <p:spPr>
          <a:xfrm>
            <a:off x="806476" y="578199"/>
            <a:ext cx="5380377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Awesome</a:t>
            </a:r>
          </a:p>
          <a:p>
            <a:r>
              <a:rPr lang="en-GB" altLang="ko-KR" sz="48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P</a:t>
            </a:r>
            <a:r>
              <a:rPr lang="en-US" altLang="ko-KR" sz="48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resentation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407B084-62CD-4284-8945-7DE843A7195E}"/>
              </a:ext>
            </a:extLst>
          </p:cNvPr>
          <p:cNvSpPr txBox="1"/>
          <p:nvPr/>
        </p:nvSpPr>
        <p:spPr>
          <a:xfrm rot="16200000">
            <a:off x="3940418" y="3357852"/>
            <a:ext cx="4950069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altLang="ko-KR" sz="1400" b="1" dirty="0" smtClean="0">
                <a:cs typeface="Arial" pitchFamily="34" charset="0"/>
              </a:rPr>
              <a:t>THEME PPT </a:t>
            </a:r>
            <a:r>
              <a:rPr lang="en-GB" altLang="ko-KR" sz="1400" b="1" dirty="0">
                <a:cs typeface="Arial" pitchFamily="34" charset="0"/>
              </a:rPr>
              <a:t>Layout Clean Text Slide for your Presentation</a:t>
            </a:r>
            <a:endParaRPr lang="ko-KR" altLang="en-US" sz="1400" b="1" dirty="0">
              <a:cs typeface="Arial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F3518C9-B5D4-424B-9BAC-08342FD96EE9}"/>
              </a:ext>
            </a:extLst>
          </p:cNvPr>
          <p:cNvSpPr/>
          <p:nvPr/>
        </p:nvSpPr>
        <p:spPr>
          <a:xfrm>
            <a:off x="1864907" y="2596587"/>
            <a:ext cx="45719" cy="10058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B2E8462-EDDB-4001-A911-D31398E7CF70}"/>
              </a:ext>
            </a:extLst>
          </p:cNvPr>
          <p:cNvSpPr txBox="1"/>
          <p:nvPr/>
        </p:nvSpPr>
        <p:spPr>
          <a:xfrm>
            <a:off x="806476" y="4154665"/>
            <a:ext cx="45570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You can simply impress your audience and add a unique zing and appeal to your Presentations. Get a modern PowerPoint  Presentation that is beautifully designed. I hope and I believe that this Template will your Time, Money and Reputation. Easy to change colors, photos and Text. </a:t>
            </a:r>
          </a:p>
        </p:txBody>
      </p:sp>
      <p:sp>
        <p:nvSpPr>
          <p:cNvPr id="24" name="Text Placeholder 27">
            <a:extLst>
              <a:ext uri="{FF2B5EF4-FFF2-40B4-BE49-F238E27FC236}">
                <a16:creationId xmlns:a16="http://schemas.microsoft.com/office/drawing/2014/main" id="{94ADF709-6B0B-4516-82AB-BD0EFB825A2F}"/>
              </a:ext>
            </a:extLst>
          </p:cNvPr>
          <p:cNvSpPr txBox="1">
            <a:spLocks/>
          </p:cNvSpPr>
          <p:nvPr/>
        </p:nvSpPr>
        <p:spPr>
          <a:xfrm>
            <a:off x="927051" y="5722567"/>
            <a:ext cx="2597428" cy="432048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txBody>
          <a:bodyPr lIns="91440" tIns="91440"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400" b="0" dirty="0"/>
              <a:t>INFOGRAPHIC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498390D-FFFC-40CF-B67B-E9748966FB5E}"/>
              </a:ext>
            </a:extLst>
          </p:cNvPr>
          <p:cNvSpPr txBox="1"/>
          <p:nvPr/>
        </p:nvSpPr>
        <p:spPr>
          <a:xfrm>
            <a:off x="2371822" y="2607762"/>
            <a:ext cx="121543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3600" b="1" dirty="0">
                <a:solidFill>
                  <a:schemeClr val="accent1"/>
                </a:solidFill>
                <a:cs typeface="Arial" pitchFamily="34" charset="0"/>
              </a:rPr>
              <a:t>60%</a:t>
            </a:r>
            <a:endParaRPr lang="ko-KR" altLang="en-US" sz="36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B2C1F6C-CC22-499B-B589-2D0929AA11D4}"/>
              </a:ext>
            </a:extLst>
          </p:cNvPr>
          <p:cNvSpPr txBox="1"/>
          <p:nvPr/>
        </p:nvSpPr>
        <p:spPr>
          <a:xfrm>
            <a:off x="2371823" y="3196547"/>
            <a:ext cx="15854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Your Text  Here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677100-A71F-4AE9-9C5F-02DC037296AD}"/>
              </a:ext>
            </a:extLst>
          </p:cNvPr>
          <p:cNvSpPr>
            <a:spLocks noGrp="1"/>
          </p:cNvSpPr>
          <p:nvPr>
            <p:ph type="pic" idx="14"/>
          </p:nvPr>
        </p:nvSpPr>
        <p:spPr/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1060" y="113911"/>
            <a:ext cx="633120" cy="92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182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D1AE3FB-4EB9-4FE6-8E65-B5FAA422F12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73138" y="287338"/>
            <a:ext cx="11218862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</a:t>
            </a:r>
            <a:r>
              <a:rPr lang="en-US" dirty="0">
                <a:solidFill>
                  <a:schemeClr val="accent1"/>
                </a:solidFill>
              </a:rPr>
              <a:t>Style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569616" y="1655331"/>
            <a:ext cx="9322530" cy="4040940"/>
            <a:chOff x="769121" y="1738457"/>
            <a:chExt cx="10069869" cy="4364882"/>
          </a:xfrm>
        </p:grpSpPr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5FF6C8F4-FF87-4A49-9F5B-8FA3241135FE}"/>
                </a:ext>
              </a:extLst>
            </p:cNvPr>
            <p:cNvGrpSpPr/>
            <p:nvPr/>
          </p:nvGrpSpPr>
          <p:grpSpPr>
            <a:xfrm>
              <a:off x="7057783" y="2008864"/>
              <a:ext cx="3781207" cy="3891698"/>
              <a:chOff x="2881974" y="2106409"/>
              <a:chExt cx="3382255" cy="3481091"/>
            </a:xfrm>
          </p:grpSpPr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394A97ED-3435-4DF0-A0A1-0D4C72C9B870}"/>
                  </a:ext>
                </a:extLst>
              </p:cNvPr>
              <p:cNvSpPr/>
              <p:nvPr/>
            </p:nvSpPr>
            <p:spPr>
              <a:xfrm rot="2700000">
                <a:off x="3911376" y="2156564"/>
                <a:ext cx="1323450" cy="1323450"/>
              </a:xfrm>
              <a:prstGeom prst="rect">
                <a:avLst/>
              </a:prstGeom>
              <a:solidFill>
                <a:schemeClr val="bg1"/>
              </a:solidFill>
              <a:ln w="50800">
                <a:solidFill>
                  <a:schemeClr val="accent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A2AF8FF8-3463-4108-A4F4-CE1EDDE24AA0}"/>
                  </a:ext>
                </a:extLst>
              </p:cNvPr>
              <p:cNvSpPr/>
              <p:nvPr/>
            </p:nvSpPr>
            <p:spPr>
              <a:xfrm rot="2700000">
                <a:off x="4940779" y="3185967"/>
                <a:ext cx="1323450" cy="1323450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BC4D1764-2646-49D4-A83F-CEC04879E78C}"/>
                  </a:ext>
                </a:extLst>
              </p:cNvPr>
              <p:cNvSpPr/>
              <p:nvPr/>
            </p:nvSpPr>
            <p:spPr>
              <a:xfrm rot="2700000">
                <a:off x="3911376" y="4215369"/>
                <a:ext cx="1323450" cy="1323450"/>
              </a:xfrm>
              <a:prstGeom prst="rect">
                <a:avLst/>
              </a:prstGeom>
              <a:noFill/>
              <a:ln w="50800">
                <a:solidFill>
                  <a:schemeClr val="accent3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3929A939-02DD-477D-A100-3B0B2306558B}"/>
                  </a:ext>
                </a:extLst>
              </p:cNvPr>
              <p:cNvSpPr/>
              <p:nvPr/>
            </p:nvSpPr>
            <p:spPr>
              <a:xfrm rot="2700000">
                <a:off x="2881974" y="3185967"/>
                <a:ext cx="1323450" cy="1323450"/>
              </a:xfrm>
              <a:prstGeom prst="rect">
                <a:avLst/>
              </a:prstGeom>
              <a:noFill/>
              <a:ln w="50800">
                <a:solidFill>
                  <a:schemeClr val="accent2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51DC6BA3-0653-426B-A7A6-4A7C5B02C036}"/>
                  </a:ext>
                </a:extLst>
              </p:cNvPr>
              <p:cNvSpPr/>
              <p:nvPr/>
            </p:nvSpPr>
            <p:spPr>
              <a:xfrm rot="2700000">
                <a:off x="4242276" y="4017049"/>
                <a:ext cx="661651" cy="661651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DC8EF97E-BCC4-416F-830B-F58EEB9081ED}"/>
                  </a:ext>
                </a:extLst>
              </p:cNvPr>
              <p:cNvSpPr/>
              <p:nvPr/>
            </p:nvSpPr>
            <p:spPr>
              <a:xfrm rot="2700000">
                <a:off x="4742459" y="3516866"/>
                <a:ext cx="661651" cy="66165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8E716511-0365-4814-B4F1-1C5CE19B6694}"/>
                  </a:ext>
                </a:extLst>
              </p:cNvPr>
              <p:cNvSpPr/>
              <p:nvPr/>
            </p:nvSpPr>
            <p:spPr>
              <a:xfrm rot="2700000">
                <a:off x="4242276" y="3016683"/>
                <a:ext cx="661651" cy="66165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7DCD35E3-4B4D-4AA8-BAE3-C1055AA14EA9}"/>
                  </a:ext>
                </a:extLst>
              </p:cNvPr>
              <p:cNvSpPr/>
              <p:nvPr/>
            </p:nvSpPr>
            <p:spPr>
              <a:xfrm rot="2700000">
                <a:off x="3742092" y="3516866"/>
                <a:ext cx="661651" cy="66165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F4733641-D581-441A-A5AF-B4450F1BE9FE}"/>
                  </a:ext>
                </a:extLst>
              </p:cNvPr>
              <p:cNvSpPr/>
              <p:nvPr/>
            </p:nvSpPr>
            <p:spPr>
              <a:xfrm>
                <a:off x="4309281" y="2106409"/>
                <a:ext cx="529380" cy="743320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en-US" altLang="ko-KR" sz="4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S</a:t>
                </a:r>
                <a:endParaRPr lang="ko-KR" altLang="en-US" sz="4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A7172225-7F8A-4278-9A1A-101DEE86DC61}"/>
                  </a:ext>
                </a:extLst>
              </p:cNvPr>
              <p:cNvSpPr/>
              <p:nvPr/>
            </p:nvSpPr>
            <p:spPr>
              <a:xfrm>
                <a:off x="2943252" y="3482037"/>
                <a:ext cx="529380" cy="743320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en-US" altLang="ko-KR" sz="4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W</a:t>
                </a:r>
                <a:endParaRPr lang="ko-KR" altLang="en-US" sz="4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C03ED909-19DE-41F3-B0DF-8F26751034B5}"/>
                  </a:ext>
                </a:extLst>
              </p:cNvPr>
              <p:cNvSpPr/>
              <p:nvPr/>
            </p:nvSpPr>
            <p:spPr>
              <a:xfrm>
                <a:off x="5680729" y="3476028"/>
                <a:ext cx="529380" cy="743320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en-US" altLang="ko-KR" sz="4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T</a:t>
                </a:r>
                <a:endParaRPr lang="ko-KR" altLang="en-US" sz="4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C3B7C66E-52FE-42BE-94BD-C5822E81EDD3}"/>
                  </a:ext>
                </a:extLst>
              </p:cNvPr>
              <p:cNvSpPr/>
              <p:nvPr/>
            </p:nvSpPr>
            <p:spPr>
              <a:xfrm>
                <a:off x="4319627" y="4844180"/>
                <a:ext cx="529380" cy="743320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en-US" altLang="ko-KR" sz="4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O</a:t>
                </a:r>
                <a:endParaRPr lang="ko-KR" altLang="en-US" sz="4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B061D21F-9629-4ADA-80D5-2BBC6BC6F730}"/>
                </a:ext>
              </a:extLst>
            </p:cNvPr>
            <p:cNvGrpSpPr/>
            <p:nvPr/>
          </p:nvGrpSpPr>
          <p:grpSpPr>
            <a:xfrm>
              <a:off x="1926211" y="1738457"/>
              <a:ext cx="5244471" cy="765912"/>
              <a:chOff x="572117" y="2297666"/>
              <a:chExt cx="2436534" cy="765912"/>
            </a:xfrm>
          </p:grpSpPr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17401DE0-40BD-4614-A263-9ADE9DEC6795}"/>
                  </a:ext>
                </a:extLst>
              </p:cNvPr>
              <p:cNvSpPr txBox="1"/>
              <p:nvPr/>
            </p:nvSpPr>
            <p:spPr>
              <a:xfrm>
                <a:off x="572117" y="2297666"/>
                <a:ext cx="2436533" cy="3989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b="1" dirty="0">
                    <a:solidFill>
                      <a:schemeClr val="bg1"/>
                    </a:solidFill>
                    <a:cs typeface="Arial" pitchFamily="34" charset="0"/>
                  </a:rPr>
                  <a:t>STRENGTHS</a:t>
                </a:r>
                <a:endParaRPr lang="ko-KR" altLang="en-US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13CBDF3A-B41F-495E-BAF8-C21A5D328D71}"/>
                  </a:ext>
                </a:extLst>
              </p:cNvPr>
              <p:cNvSpPr txBox="1"/>
              <p:nvPr/>
            </p:nvSpPr>
            <p:spPr>
              <a:xfrm>
                <a:off x="572118" y="2564904"/>
                <a:ext cx="2436533" cy="4986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cs typeface="Arial" pitchFamily="34" charset="0"/>
                  </a:rPr>
                  <a:t>You can simply impress your audience and add a unique zing and appeal to your Presentations. Easy to change colors, photos and Text. </a:t>
                </a:r>
                <a:endParaRPr lang="ko-KR" altLang="en-US" sz="1200" dirty="0">
                  <a:cs typeface="Arial" pitchFamily="34" charset="0"/>
                </a:endParaRPr>
              </a:p>
            </p:txBody>
          </p:sp>
        </p:grp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094FA005-F659-4439-86D7-AD4254AADB2B}"/>
                </a:ext>
              </a:extLst>
            </p:cNvPr>
            <p:cNvGrpSpPr/>
            <p:nvPr/>
          </p:nvGrpSpPr>
          <p:grpSpPr>
            <a:xfrm>
              <a:off x="769121" y="2942600"/>
              <a:ext cx="5244472" cy="760529"/>
              <a:chOff x="-867415" y="3168851"/>
              <a:chExt cx="3739457" cy="760529"/>
            </a:xfrm>
          </p:grpSpPr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567B23CF-2502-4A74-96C0-3D8BF41C3D1F}"/>
                  </a:ext>
                </a:extLst>
              </p:cNvPr>
              <p:cNvSpPr txBox="1"/>
              <p:nvPr/>
            </p:nvSpPr>
            <p:spPr>
              <a:xfrm>
                <a:off x="-867415" y="3168851"/>
                <a:ext cx="3739457" cy="3989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b="1" dirty="0">
                    <a:solidFill>
                      <a:schemeClr val="bg1"/>
                    </a:solidFill>
                    <a:cs typeface="Arial" pitchFamily="34" charset="0"/>
                  </a:rPr>
                  <a:t>WEAKNESS</a:t>
                </a:r>
                <a:endParaRPr lang="ko-KR" altLang="en-US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37D502DF-101D-4A39-B2B9-074B6C5EC81C}"/>
                  </a:ext>
                </a:extLst>
              </p:cNvPr>
              <p:cNvSpPr txBox="1"/>
              <p:nvPr/>
            </p:nvSpPr>
            <p:spPr>
              <a:xfrm>
                <a:off x="-867415" y="3430706"/>
                <a:ext cx="3739457" cy="4986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cs typeface="Arial" pitchFamily="34" charset="0"/>
                  </a:rPr>
                  <a:t>You can simply impress your audience and add a unique zing and appeal to your Presentations. Easy to change colors, photos and Text. </a:t>
                </a:r>
                <a:endParaRPr lang="ko-KR" altLang="en-US" sz="1200" dirty="0">
                  <a:cs typeface="Arial" pitchFamily="34" charset="0"/>
                </a:endParaRPr>
              </a:p>
            </p:txBody>
          </p:sp>
        </p:grp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BC93D34A-3FB6-4DB6-924A-DB306AE4B7F5}"/>
                </a:ext>
              </a:extLst>
            </p:cNvPr>
            <p:cNvGrpSpPr/>
            <p:nvPr/>
          </p:nvGrpSpPr>
          <p:grpSpPr>
            <a:xfrm>
              <a:off x="769124" y="4141361"/>
              <a:ext cx="5244468" cy="761425"/>
              <a:chOff x="-264176" y="4096598"/>
              <a:chExt cx="3739454" cy="761425"/>
            </a:xfrm>
          </p:grpSpPr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398F979A-BD2C-4D77-B27A-055A55F67CF6}"/>
                  </a:ext>
                </a:extLst>
              </p:cNvPr>
              <p:cNvSpPr txBox="1"/>
              <p:nvPr/>
            </p:nvSpPr>
            <p:spPr>
              <a:xfrm>
                <a:off x="-264176" y="4096598"/>
                <a:ext cx="3739454" cy="3989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b="1" dirty="0">
                    <a:solidFill>
                      <a:schemeClr val="bg1"/>
                    </a:solidFill>
                    <a:cs typeface="Arial" pitchFamily="34" charset="0"/>
                  </a:rPr>
                  <a:t>OPPORTUNITIES</a:t>
                </a:r>
                <a:endParaRPr lang="ko-KR" altLang="en-US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93C19381-D1A3-4D01-AF15-63AC329B0837}"/>
                  </a:ext>
                </a:extLst>
              </p:cNvPr>
              <p:cNvSpPr txBox="1"/>
              <p:nvPr/>
            </p:nvSpPr>
            <p:spPr>
              <a:xfrm>
                <a:off x="-264176" y="4359349"/>
                <a:ext cx="3739454" cy="4986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cs typeface="Arial" pitchFamily="34" charset="0"/>
                  </a:rPr>
                  <a:t>You can simply impress your audience and add a unique zing and appeal to your Presentations. Easy to change colors, photos and Text. </a:t>
                </a:r>
                <a:endParaRPr lang="ko-KR" altLang="en-US" sz="1200" dirty="0">
                  <a:cs typeface="Arial" pitchFamily="34" charset="0"/>
                </a:endParaRPr>
              </a:p>
            </p:txBody>
          </p:sp>
        </p:grp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06ADE379-35B4-4288-A8C5-A33A5AF41B60}"/>
                </a:ext>
              </a:extLst>
            </p:cNvPr>
            <p:cNvGrpSpPr/>
            <p:nvPr/>
          </p:nvGrpSpPr>
          <p:grpSpPr>
            <a:xfrm>
              <a:off x="1884716" y="5341018"/>
              <a:ext cx="5285965" cy="762321"/>
              <a:chOff x="-264176" y="5080906"/>
              <a:chExt cx="3769043" cy="762321"/>
            </a:xfrm>
          </p:grpSpPr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53A11FA9-F7C4-4DAB-BE81-0D455F6C89C5}"/>
                  </a:ext>
                </a:extLst>
              </p:cNvPr>
              <p:cNvSpPr txBox="1"/>
              <p:nvPr/>
            </p:nvSpPr>
            <p:spPr>
              <a:xfrm>
                <a:off x="-264176" y="5080906"/>
                <a:ext cx="3769043" cy="3989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b="1" dirty="0">
                    <a:solidFill>
                      <a:schemeClr val="bg1"/>
                    </a:solidFill>
                    <a:cs typeface="Arial" pitchFamily="34" charset="0"/>
                  </a:rPr>
                  <a:t>THREATS</a:t>
                </a:r>
                <a:endParaRPr lang="ko-KR" altLang="en-US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C90C71E6-8E7D-45B8-BA71-2ECC65696E50}"/>
                  </a:ext>
                </a:extLst>
              </p:cNvPr>
              <p:cNvSpPr txBox="1"/>
              <p:nvPr/>
            </p:nvSpPr>
            <p:spPr>
              <a:xfrm>
                <a:off x="-264176" y="5344553"/>
                <a:ext cx="3769043" cy="4986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cs typeface="Arial" pitchFamily="34" charset="0"/>
                  </a:rPr>
                  <a:t>You can simply impress your audience and add a unique zing and appeal to your Presentations. Easy to change colors, photos and Text. </a:t>
                </a:r>
                <a:endParaRPr lang="ko-KR" altLang="en-US" sz="1200" dirty="0">
                  <a:cs typeface="Arial" pitchFamily="34" charset="0"/>
                </a:endParaRPr>
              </a:p>
            </p:txBody>
          </p:sp>
        </p:grpSp>
        <p:sp>
          <p:nvSpPr>
            <p:cNvPr id="146" name="Parallelogram 30">
              <a:extLst>
                <a:ext uri="{FF2B5EF4-FFF2-40B4-BE49-F238E27FC236}">
                  <a16:creationId xmlns:a16="http://schemas.microsoft.com/office/drawing/2014/main" id="{1610F3D4-E951-412F-8172-1E4DC44945DF}"/>
                </a:ext>
              </a:extLst>
            </p:cNvPr>
            <p:cNvSpPr/>
            <p:nvPr/>
          </p:nvSpPr>
          <p:spPr>
            <a:xfrm flipH="1">
              <a:off x="9328986" y="3774975"/>
              <a:ext cx="351685" cy="352555"/>
            </a:xfrm>
            <a:custGeom>
              <a:avLst/>
              <a:gdLst/>
              <a:ahLst/>
              <a:cxnLst/>
              <a:rect l="l" t="t" r="r" b="b"/>
              <a:pathLst>
                <a:path w="3240000" h="3248012">
                  <a:moveTo>
                    <a:pt x="712553" y="858820"/>
                  </a:moveTo>
                  <a:cubicBezTo>
                    <a:pt x="727950" y="858820"/>
                    <a:pt x="743348" y="864694"/>
                    <a:pt x="755096" y="876443"/>
                  </a:cubicBezTo>
                  <a:lnTo>
                    <a:pt x="1193671" y="1315016"/>
                  </a:lnTo>
                  <a:lnTo>
                    <a:pt x="1509169" y="999517"/>
                  </a:lnTo>
                  <a:cubicBezTo>
                    <a:pt x="1509517" y="999169"/>
                    <a:pt x="1509868" y="998827"/>
                    <a:pt x="1510414" y="998691"/>
                  </a:cubicBezTo>
                  <a:lnTo>
                    <a:pt x="1518932" y="988592"/>
                  </a:lnTo>
                  <a:cubicBezTo>
                    <a:pt x="1531945" y="978263"/>
                    <a:pt x="1547912" y="974188"/>
                    <a:pt x="1563209" y="975946"/>
                  </a:cubicBezTo>
                  <a:cubicBezTo>
                    <a:pt x="1578505" y="977705"/>
                    <a:pt x="1593131" y="985299"/>
                    <a:pt x="1603459" y="998313"/>
                  </a:cubicBezTo>
                  <a:lnTo>
                    <a:pt x="1892346" y="1362277"/>
                  </a:lnTo>
                  <a:lnTo>
                    <a:pt x="2149759" y="1177067"/>
                  </a:lnTo>
                  <a:lnTo>
                    <a:pt x="2151621" y="1174867"/>
                  </a:lnTo>
                  <a:cubicBezTo>
                    <a:pt x="2159033" y="1169006"/>
                    <a:pt x="2167397" y="1165168"/>
                    <a:pt x="2176160" y="1163802"/>
                  </a:cubicBezTo>
                  <a:cubicBezTo>
                    <a:pt x="2177188" y="1163485"/>
                    <a:pt x="2178237" y="1163269"/>
                    <a:pt x="2179375" y="1163558"/>
                  </a:cubicBezTo>
                  <a:cubicBezTo>
                    <a:pt x="2184768" y="1161771"/>
                    <a:pt x="2190389" y="1161654"/>
                    <a:pt x="2195921" y="1162300"/>
                  </a:cubicBezTo>
                  <a:cubicBezTo>
                    <a:pt x="2196662" y="1162386"/>
                    <a:pt x="2197402" y="1162487"/>
                    <a:pt x="2198081" y="1162987"/>
                  </a:cubicBezTo>
                  <a:cubicBezTo>
                    <a:pt x="2202197" y="1163290"/>
                    <a:pt x="2206218" y="1164270"/>
                    <a:pt x="2209739" y="1166702"/>
                  </a:cubicBezTo>
                  <a:cubicBezTo>
                    <a:pt x="2213116" y="1166857"/>
                    <a:pt x="2216051" y="1168231"/>
                    <a:pt x="2218766" y="1170038"/>
                  </a:cubicBezTo>
                  <a:cubicBezTo>
                    <a:pt x="2225342" y="1173160"/>
                    <a:pt x="2231151" y="1177875"/>
                    <a:pt x="2235489" y="1184194"/>
                  </a:cubicBezTo>
                  <a:lnTo>
                    <a:pt x="2236132" y="1184737"/>
                  </a:lnTo>
                  <a:lnTo>
                    <a:pt x="2236287" y="1184934"/>
                  </a:lnTo>
                  <a:lnTo>
                    <a:pt x="2238712" y="1187183"/>
                  </a:lnTo>
                  <a:cubicBezTo>
                    <a:pt x="2239115" y="1187744"/>
                    <a:pt x="2239507" y="1188310"/>
                    <a:pt x="2239574" y="1189090"/>
                  </a:cubicBezTo>
                  <a:lnTo>
                    <a:pt x="2540580" y="1569705"/>
                  </a:lnTo>
                  <a:cubicBezTo>
                    <a:pt x="2561191" y="1595768"/>
                    <a:pt x="2556772" y="1633604"/>
                    <a:pt x="2530710" y="1654215"/>
                  </a:cubicBezTo>
                  <a:cubicBezTo>
                    <a:pt x="2504647" y="1674827"/>
                    <a:pt x="2466811" y="1670408"/>
                    <a:pt x="2446199" y="1644345"/>
                  </a:cubicBezTo>
                  <a:lnTo>
                    <a:pt x="2177884" y="1305067"/>
                  </a:lnTo>
                  <a:lnTo>
                    <a:pt x="1934804" y="1479967"/>
                  </a:lnTo>
                  <a:cubicBezTo>
                    <a:pt x="1927367" y="1485317"/>
                    <a:pt x="1919123" y="1488726"/>
                    <a:pt x="1910598" y="1489881"/>
                  </a:cubicBezTo>
                  <a:cubicBezTo>
                    <a:pt x="1885257" y="1507791"/>
                    <a:pt x="1850121" y="1502627"/>
                    <a:pt x="1830495" y="1477903"/>
                  </a:cubicBezTo>
                  <a:lnTo>
                    <a:pt x="1551924" y="1126933"/>
                  </a:lnTo>
                  <a:lnTo>
                    <a:pt x="1239041" y="1439816"/>
                  </a:lnTo>
                  <a:cubicBezTo>
                    <a:pt x="1226569" y="1452288"/>
                    <a:pt x="1209983" y="1458139"/>
                    <a:pt x="1193674" y="1456888"/>
                  </a:cubicBezTo>
                  <a:cubicBezTo>
                    <a:pt x="1177363" y="1458142"/>
                    <a:pt x="1160774" y="1452290"/>
                    <a:pt x="1148301" y="1439816"/>
                  </a:cubicBezTo>
                  <a:lnTo>
                    <a:pt x="670011" y="961527"/>
                  </a:lnTo>
                  <a:cubicBezTo>
                    <a:pt x="646515" y="938031"/>
                    <a:pt x="646515" y="899938"/>
                    <a:pt x="670011" y="876442"/>
                  </a:cubicBezTo>
                  <a:cubicBezTo>
                    <a:pt x="681760" y="864694"/>
                    <a:pt x="697157" y="858820"/>
                    <a:pt x="712553" y="858820"/>
                  </a:cubicBezTo>
                  <a:close/>
                  <a:moveTo>
                    <a:pt x="2790000" y="699581"/>
                  </a:moveTo>
                  <a:lnTo>
                    <a:pt x="450000" y="699581"/>
                  </a:lnTo>
                  <a:lnTo>
                    <a:pt x="450000" y="1851581"/>
                  </a:lnTo>
                  <a:lnTo>
                    <a:pt x="2790000" y="1851581"/>
                  </a:lnTo>
                  <a:close/>
                  <a:moveTo>
                    <a:pt x="2987972" y="519497"/>
                  </a:moveTo>
                  <a:lnTo>
                    <a:pt x="2987972" y="2031665"/>
                  </a:lnTo>
                  <a:lnTo>
                    <a:pt x="252028" y="2031665"/>
                  </a:lnTo>
                  <a:lnTo>
                    <a:pt x="252028" y="519497"/>
                  </a:lnTo>
                  <a:close/>
                  <a:moveTo>
                    <a:pt x="1620000" y="0"/>
                  </a:moveTo>
                  <a:cubicBezTo>
                    <a:pt x="1540462" y="0"/>
                    <a:pt x="1475984" y="64478"/>
                    <a:pt x="1475984" y="144016"/>
                  </a:cubicBezTo>
                  <a:lnTo>
                    <a:pt x="1475984" y="267469"/>
                  </a:lnTo>
                  <a:lnTo>
                    <a:pt x="0" y="267469"/>
                  </a:lnTo>
                  <a:lnTo>
                    <a:pt x="0" y="2283693"/>
                  </a:lnTo>
                  <a:lnTo>
                    <a:pt x="852101" y="2283693"/>
                  </a:lnTo>
                  <a:lnTo>
                    <a:pt x="323771" y="3248012"/>
                  </a:lnTo>
                  <a:lnTo>
                    <a:pt x="621526" y="3248012"/>
                  </a:lnTo>
                  <a:lnTo>
                    <a:pt x="1149856" y="2283693"/>
                  </a:lnTo>
                  <a:lnTo>
                    <a:pt x="2090146" y="2283693"/>
                  </a:lnTo>
                  <a:lnTo>
                    <a:pt x="2618476" y="3248012"/>
                  </a:lnTo>
                  <a:lnTo>
                    <a:pt x="2916231" y="3248012"/>
                  </a:lnTo>
                  <a:lnTo>
                    <a:pt x="2387901" y="2283693"/>
                  </a:lnTo>
                  <a:lnTo>
                    <a:pt x="3240000" y="2283693"/>
                  </a:lnTo>
                  <a:lnTo>
                    <a:pt x="3240000" y="267469"/>
                  </a:lnTo>
                  <a:lnTo>
                    <a:pt x="1764016" y="267469"/>
                  </a:lnTo>
                  <a:lnTo>
                    <a:pt x="1764016" y="144016"/>
                  </a:lnTo>
                  <a:cubicBezTo>
                    <a:pt x="1764016" y="64478"/>
                    <a:pt x="1699538" y="0"/>
                    <a:pt x="16200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47" name="Rectangle 130">
              <a:extLst>
                <a:ext uri="{FF2B5EF4-FFF2-40B4-BE49-F238E27FC236}">
                  <a16:creationId xmlns:a16="http://schemas.microsoft.com/office/drawing/2014/main" id="{A8369F2E-D029-4AE2-BABA-036B9F9D6BEA}"/>
                </a:ext>
              </a:extLst>
            </p:cNvPr>
            <p:cNvSpPr/>
            <p:nvPr/>
          </p:nvSpPr>
          <p:spPr>
            <a:xfrm>
              <a:off x="8225718" y="3776056"/>
              <a:ext cx="351990" cy="353588"/>
            </a:xfrm>
            <a:custGeom>
              <a:avLst/>
              <a:gdLst/>
              <a:ahLst/>
              <a:cxnLst/>
              <a:rect l="l" t="t" r="r" b="b"/>
              <a:pathLst>
                <a:path w="371900" h="373588">
                  <a:moveTo>
                    <a:pt x="297080" y="129105"/>
                  </a:moveTo>
                  <a:lnTo>
                    <a:pt x="284273" y="219737"/>
                  </a:lnTo>
                  <a:lnTo>
                    <a:pt x="305496" y="219737"/>
                  </a:lnTo>
                  <a:lnTo>
                    <a:pt x="333001" y="129105"/>
                  </a:lnTo>
                  <a:close/>
                  <a:moveTo>
                    <a:pt x="228265" y="129105"/>
                  </a:moveTo>
                  <a:lnTo>
                    <a:pt x="228265" y="219737"/>
                  </a:lnTo>
                  <a:lnTo>
                    <a:pt x="250807" y="219737"/>
                  </a:lnTo>
                  <a:lnTo>
                    <a:pt x="263614" y="129105"/>
                  </a:lnTo>
                  <a:close/>
                  <a:moveTo>
                    <a:pt x="157021" y="129105"/>
                  </a:moveTo>
                  <a:lnTo>
                    <a:pt x="175826" y="219737"/>
                  </a:lnTo>
                  <a:lnTo>
                    <a:pt x="195129" y="219737"/>
                  </a:lnTo>
                  <a:lnTo>
                    <a:pt x="195129" y="129105"/>
                  </a:lnTo>
                  <a:close/>
                  <a:moveTo>
                    <a:pt x="93087" y="129105"/>
                  </a:moveTo>
                  <a:lnTo>
                    <a:pt x="117372" y="219737"/>
                  </a:lnTo>
                  <a:lnTo>
                    <a:pt x="141984" y="219737"/>
                  </a:lnTo>
                  <a:lnTo>
                    <a:pt x="123179" y="129105"/>
                  </a:lnTo>
                  <a:close/>
                  <a:moveTo>
                    <a:pt x="58494" y="0"/>
                  </a:moveTo>
                  <a:lnTo>
                    <a:pt x="84208" y="95969"/>
                  </a:lnTo>
                  <a:lnTo>
                    <a:pt x="354346" y="95969"/>
                  </a:lnTo>
                  <a:lnTo>
                    <a:pt x="354346" y="97437"/>
                  </a:lnTo>
                  <a:cubicBezTo>
                    <a:pt x="356087" y="96136"/>
                    <a:pt x="357928" y="96353"/>
                    <a:pt x="359747" y="96905"/>
                  </a:cubicBezTo>
                  <a:lnTo>
                    <a:pt x="360371" y="97095"/>
                  </a:lnTo>
                  <a:cubicBezTo>
                    <a:pt x="368954" y="99700"/>
                    <a:pt x="373801" y="108770"/>
                    <a:pt x="371196" y="117354"/>
                  </a:cubicBezTo>
                  <a:lnTo>
                    <a:pt x="333339" y="242097"/>
                  </a:lnTo>
                  <a:cubicBezTo>
                    <a:pt x="331591" y="247858"/>
                    <a:pt x="326929" y="251935"/>
                    <a:pt x="321206" y="252122"/>
                  </a:cubicBezTo>
                  <a:lnTo>
                    <a:pt x="321206" y="252873"/>
                  </a:lnTo>
                  <a:lnTo>
                    <a:pt x="313576" y="252873"/>
                  </a:lnTo>
                  <a:cubicBezTo>
                    <a:pt x="313378" y="253010"/>
                    <a:pt x="313229" y="252967"/>
                    <a:pt x="313080" y="252922"/>
                  </a:cubicBezTo>
                  <a:lnTo>
                    <a:pt x="312919" y="252873"/>
                  </a:lnTo>
                  <a:lnTo>
                    <a:pt x="126251" y="252873"/>
                  </a:lnTo>
                  <a:lnTo>
                    <a:pt x="133971" y="281687"/>
                  </a:lnTo>
                  <a:lnTo>
                    <a:pt x="321075" y="281687"/>
                  </a:lnTo>
                  <a:lnTo>
                    <a:pt x="321075" y="314823"/>
                  </a:lnTo>
                  <a:lnTo>
                    <a:pt x="318480" y="314823"/>
                  </a:lnTo>
                  <a:cubicBezTo>
                    <a:pt x="329614" y="318311"/>
                    <a:pt x="336414" y="328969"/>
                    <a:pt x="336414" y="341215"/>
                  </a:cubicBezTo>
                  <a:cubicBezTo>
                    <a:pt x="336414" y="359094"/>
                    <a:pt x="321920" y="373588"/>
                    <a:pt x="304041" y="373588"/>
                  </a:cubicBezTo>
                  <a:cubicBezTo>
                    <a:pt x="286162" y="373588"/>
                    <a:pt x="271668" y="359094"/>
                    <a:pt x="271668" y="341215"/>
                  </a:cubicBezTo>
                  <a:cubicBezTo>
                    <a:pt x="271668" y="328969"/>
                    <a:pt x="278468" y="318311"/>
                    <a:pt x="289602" y="314823"/>
                  </a:cubicBezTo>
                  <a:lnTo>
                    <a:pt x="142850" y="314823"/>
                  </a:lnTo>
                  <a:lnTo>
                    <a:pt x="143397" y="316865"/>
                  </a:lnTo>
                  <a:cubicBezTo>
                    <a:pt x="151629" y="321811"/>
                    <a:pt x="156401" y="330956"/>
                    <a:pt x="156401" y="341215"/>
                  </a:cubicBezTo>
                  <a:cubicBezTo>
                    <a:pt x="156401" y="359094"/>
                    <a:pt x="141907" y="373588"/>
                    <a:pt x="124028" y="373588"/>
                  </a:cubicBezTo>
                  <a:cubicBezTo>
                    <a:pt x="106149" y="373588"/>
                    <a:pt x="91655" y="359094"/>
                    <a:pt x="91655" y="341215"/>
                  </a:cubicBezTo>
                  <a:cubicBezTo>
                    <a:pt x="91655" y="329356"/>
                    <a:pt x="98032" y="318986"/>
                    <a:pt x="108649" y="315212"/>
                  </a:cubicBezTo>
                  <a:lnTo>
                    <a:pt x="33542" y="34909"/>
                  </a:lnTo>
                  <a:lnTo>
                    <a:pt x="0" y="34909"/>
                  </a:lnTo>
                  <a:lnTo>
                    <a:pt x="0" y="1773"/>
                  </a:lnTo>
                  <a:lnTo>
                    <a:pt x="51879" y="17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48" name="Rectangle 9">
              <a:extLst>
                <a:ext uri="{FF2B5EF4-FFF2-40B4-BE49-F238E27FC236}">
                  <a16:creationId xmlns:a16="http://schemas.microsoft.com/office/drawing/2014/main" id="{50A4A9F1-9E4E-4CF6-9CD7-E796D0F2BDA6}"/>
                </a:ext>
              </a:extLst>
            </p:cNvPr>
            <p:cNvSpPr/>
            <p:nvPr/>
          </p:nvSpPr>
          <p:spPr>
            <a:xfrm>
              <a:off x="8774218" y="3175576"/>
              <a:ext cx="371782" cy="371178"/>
            </a:xfrm>
            <a:custGeom>
              <a:avLst/>
              <a:gdLst/>
              <a:ahLst/>
              <a:cxnLst/>
              <a:rect l="l" t="t" r="r" b="b"/>
              <a:pathLst>
                <a:path w="3228210" h="3222968">
                  <a:moveTo>
                    <a:pt x="1619999" y="642446"/>
                  </a:moveTo>
                  <a:lnTo>
                    <a:pt x="2664115" y="1686562"/>
                  </a:lnTo>
                  <a:lnTo>
                    <a:pt x="2664116" y="1686562"/>
                  </a:lnTo>
                  <a:lnTo>
                    <a:pt x="2664116" y="3222968"/>
                  </a:lnTo>
                  <a:lnTo>
                    <a:pt x="2015013" y="3222968"/>
                  </a:lnTo>
                  <a:lnTo>
                    <a:pt x="2015013" y="2511495"/>
                  </a:lnTo>
                  <a:cubicBezTo>
                    <a:pt x="2015013" y="2399422"/>
                    <a:pt x="1924159" y="2308568"/>
                    <a:pt x="1812086" y="2308568"/>
                  </a:cubicBezTo>
                  <a:lnTo>
                    <a:pt x="1427912" y="2308568"/>
                  </a:lnTo>
                  <a:cubicBezTo>
                    <a:pt x="1315839" y="2308568"/>
                    <a:pt x="1224985" y="2399422"/>
                    <a:pt x="1224985" y="2511495"/>
                  </a:cubicBezTo>
                  <a:lnTo>
                    <a:pt x="1224985" y="3222968"/>
                  </a:lnTo>
                  <a:lnTo>
                    <a:pt x="575882" y="3222968"/>
                  </a:lnTo>
                  <a:lnTo>
                    <a:pt x="575882" y="1686562"/>
                  </a:lnTo>
                  <a:lnTo>
                    <a:pt x="575884" y="1686562"/>
                  </a:lnTo>
                  <a:close/>
                  <a:moveTo>
                    <a:pt x="509997" y="122689"/>
                  </a:moveTo>
                  <a:lnTo>
                    <a:pt x="942045" y="122689"/>
                  </a:lnTo>
                  <a:lnTo>
                    <a:pt x="942045" y="542556"/>
                  </a:lnTo>
                  <a:lnTo>
                    <a:pt x="509997" y="974604"/>
                  </a:lnTo>
                  <a:close/>
                  <a:moveTo>
                    <a:pt x="1620001" y="7099"/>
                  </a:moveTo>
                  <a:lnTo>
                    <a:pt x="3228210" y="1686560"/>
                  </a:lnTo>
                  <a:lnTo>
                    <a:pt x="2900441" y="1686560"/>
                  </a:lnTo>
                  <a:lnTo>
                    <a:pt x="1620001" y="349390"/>
                  </a:lnTo>
                  <a:close/>
                  <a:moveTo>
                    <a:pt x="1619999" y="0"/>
                  </a:moveTo>
                  <a:lnTo>
                    <a:pt x="1619999" y="342291"/>
                  </a:lnTo>
                  <a:lnTo>
                    <a:pt x="330172" y="1679462"/>
                  </a:lnTo>
                  <a:lnTo>
                    <a:pt x="0" y="16794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49" name="Freeform 18">
              <a:extLst>
                <a:ext uri="{FF2B5EF4-FFF2-40B4-BE49-F238E27FC236}">
                  <a16:creationId xmlns:a16="http://schemas.microsoft.com/office/drawing/2014/main" id="{05B9CF57-5C81-440C-9D47-335F5858156A}"/>
                </a:ext>
              </a:extLst>
            </p:cNvPr>
            <p:cNvSpPr/>
            <p:nvPr/>
          </p:nvSpPr>
          <p:spPr>
            <a:xfrm>
              <a:off x="8746390" y="4289982"/>
              <a:ext cx="427438" cy="344974"/>
            </a:xfrm>
            <a:custGeom>
              <a:avLst/>
              <a:gdLst/>
              <a:ahLst/>
              <a:cxnLst/>
              <a:rect l="l" t="t" r="r" b="b"/>
              <a:pathLst>
                <a:path w="3307788" h="2669631">
                  <a:moveTo>
                    <a:pt x="2793832" y="1478391"/>
                  </a:moveTo>
                  <a:cubicBezTo>
                    <a:pt x="2772990" y="1635402"/>
                    <a:pt x="2717678" y="1784517"/>
                    <a:pt x="2633007" y="1915952"/>
                  </a:cubicBezTo>
                  <a:cubicBezTo>
                    <a:pt x="2695386" y="1951862"/>
                    <a:pt x="2772768" y="1955673"/>
                    <a:pt x="2841607" y="1924185"/>
                  </a:cubicBezTo>
                  <a:cubicBezTo>
                    <a:pt x="2943442" y="1877605"/>
                    <a:pt x="2999062" y="1766364"/>
                    <a:pt x="2975226" y="1656948"/>
                  </a:cubicBezTo>
                  <a:cubicBezTo>
                    <a:pt x="2955176" y="1564911"/>
                    <a:pt x="2883463" y="1495086"/>
                    <a:pt x="2793832" y="1478391"/>
                  </a:cubicBezTo>
                  <a:close/>
                  <a:moveTo>
                    <a:pt x="2807611" y="1247700"/>
                  </a:moveTo>
                  <a:lnTo>
                    <a:pt x="2807472" y="1256060"/>
                  </a:lnTo>
                  <a:cubicBezTo>
                    <a:pt x="2994195" y="1281771"/>
                    <a:pt x="3148201" y="1421768"/>
                    <a:pt x="3189276" y="1610317"/>
                  </a:cubicBezTo>
                  <a:cubicBezTo>
                    <a:pt x="3235041" y="1820393"/>
                    <a:pt x="3128252" y="2033972"/>
                    <a:pt x="2932732" y="2123406"/>
                  </a:cubicBezTo>
                  <a:cubicBezTo>
                    <a:pt x="2789297" y="2189015"/>
                    <a:pt x="2626543" y="2174805"/>
                    <a:pt x="2499470" y="2094044"/>
                  </a:cubicBezTo>
                  <a:cubicBezTo>
                    <a:pt x="2427194" y="2172627"/>
                    <a:pt x="2343030" y="2241391"/>
                    <a:pt x="2248861" y="2297980"/>
                  </a:cubicBezTo>
                  <a:cubicBezTo>
                    <a:pt x="2178351" y="2340352"/>
                    <a:pt x="2104446" y="2374567"/>
                    <a:pt x="2027600" y="2398134"/>
                  </a:cubicBezTo>
                  <a:lnTo>
                    <a:pt x="3307788" y="2397615"/>
                  </a:lnTo>
                  <a:cubicBezTo>
                    <a:pt x="3265361" y="2549905"/>
                    <a:pt x="2537441" y="2669620"/>
                    <a:pt x="1653814" y="2669631"/>
                  </a:cubicBezTo>
                  <a:cubicBezTo>
                    <a:pt x="773102" y="2669642"/>
                    <a:pt x="46417" y="2550707"/>
                    <a:pt x="0" y="2398955"/>
                  </a:cubicBezTo>
                  <a:lnTo>
                    <a:pt x="1280678" y="2398436"/>
                  </a:lnTo>
                  <a:cubicBezTo>
                    <a:pt x="1203764" y="2374915"/>
                    <a:pt x="1129786" y="2340732"/>
                    <a:pt x="1059201" y="2298380"/>
                  </a:cubicBezTo>
                  <a:cubicBezTo>
                    <a:pt x="693039" y="2078675"/>
                    <a:pt x="477900" y="1674935"/>
                    <a:pt x="499745" y="1248476"/>
                  </a:cubicBezTo>
                  <a:close/>
                  <a:moveTo>
                    <a:pt x="1331611" y="201752"/>
                  </a:moveTo>
                  <a:cubicBezTo>
                    <a:pt x="1206335" y="290902"/>
                    <a:pt x="1124761" y="308382"/>
                    <a:pt x="1132336" y="435988"/>
                  </a:cubicBezTo>
                  <a:cubicBezTo>
                    <a:pt x="1160888" y="640507"/>
                    <a:pt x="1527973" y="617783"/>
                    <a:pt x="1498839" y="840365"/>
                  </a:cubicBezTo>
                  <a:cubicBezTo>
                    <a:pt x="1455138" y="960979"/>
                    <a:pt x="1395705" y="987199"/>
                    <a:pt x="1213910" y="1052459"/>
                  </a:cubicBezTo>
                  <a:cubicBezTo>
                    <a:pt x="1331028" y="972050"/>
                    <a:pt x="1364241" y="921357"/>
                    <a:pt x="1360745" y="809484"/>
                  </a:cubicBezTo>
                  <a:cubicBezTo>
                    <a:pt x="1360746" y="646916"/>
                    <a:pt x="1111360" y="626523"/>
                    <a:pt x="1020462" y="495421"/>
                  </a:cubicBezTo>
                  <a:cubicBezTo>
                    <a:pt x="941218" y="374224"/>
                    <a:pt x="1061250" y="280996"/>
                    <a:pt x="1331611" y="201752"/>
                  </a:cubicBezTo>
                  <a:close/>
                  <a:moveTo>
                    <a:pt x="2164365" y="80223"/>
                  </a:moveTo>
                  <a:cubicBezTo>
                    <a:pt x="2021192" y="182108"/>
                    <a:pt x="1927964" y="202086"/>
                    <a:pt x="1936621" y="347922"/>
                  </a:cubicBezTo>
                  <a:cubicBezTo>
                    <a:pt x="1969252" y="581657"/>
                    <a:pt x="2388778" y="555687"/>
                    <a:pt x="2355482" y="810066"/>
                  </a:cubicBezTo>
                  <a:cubicBezTo>
                    <a:pt x="2305538" y="947910"/>
                    <a:pt x="2237615" y="977876"/>
                    <a:pt x="2029849" y="1052459"/>
                  </a:cubicBezTo>
                  <a:cubicBezTo>
                    <a:pt x="2163698" y="960563"/>
                    <a:pt x="2201656" y="902628"/>
                    <a:pt x="2197660" y="774773"/>
                  </a:cubicBezTo>
                  <a:cubicBezTo>
                    <a:pt x="2197661" y="588982"/>
                    <a:pt x="1912649" y="565676"/>
                    <a:pt x="1808765" y="415844"/>
                  </a:cubicBezTo>
                  <a:cubicBezTo>
                    <a:pt x="1718201" y="277334"/>
                    <a:pt x="1855380" y="170787"/>
                    <a:pt x="2164365" y="80223"/>
                  </a:cubicBezTo>
                  <a:close/>
                  <a:moveTo>
                    <a:pt x="1754169" y="0"/>
                  </a:moveTo>
                  <a:cubicBezTo>
                    <a:pt x="1583512" y="121444"/>
                    <a:pt x="1472387" y="145257"/>
                    <a:pt x="1482706" y="319088"/>
                  </a:cubicBezTo>
                  <a:cubicBezTo>
                    <a:pt x="1521601" y="597693"/>
                    <a:pt x="2021663" y="566738"/>
                    <a:pt x="1981975" y="869950"/>
                  </a:cubicBezTo>
                  <a:cubicBezTo>
                    <a:pt x="1922443" y="1034256"/>
                    <a:pt x="1841481" y="1069974"/>
                    <a:pt x="1593831" y="1158875"/>
                  </a:cubicBezTo>
                  <a:cubicBezTo>
                    <a:pt x="1753374" y="1049338"/>
                    <a:pt x="1798619" y="980281"/>
                    <a:pt x="1793856" y="827882"/>
                  </a:cubicBezTo>
                  <a:cubicBezTo>
                    <a:pt x="1793857" y="606424"/>
                    <a:pt x="1454132" y="578644"/>
                    <a:pt x="1330306" y="400050"/>
                  </a:cubicBezTo>
                  <a:cubicBezTo>
                    <a:pt x="1222356" y="234950"/>
                    <a:pt x="1385869" y="107950"/>
                    <a:pt x="175416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5642" y="5244669"/>
            <a:ext cx="1535308" cy="140997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8546" y="5874122"/>
            <a:ext cx="878088" cy="780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377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7A9AD23-3752-448B-B4B5-0BF0AE4C8CBC}"/>
              </a:ext>
            </a:extLst>
          </p:cNvPr>
          <p:cNvSpPr/>
          <p:nvPr/>
        </p:nvSpPr>
        <p:spPr>
          <a:xfrm rot="2700000">
            <a:off x="2891256" y="224257"/>
            <a:ext cx="6409490" cy="6409488"/>
          </a:xfrm>
          <a:prstGeom prst="rect">
            <a:avLst/>
          </a:prstGeom>
          <a:solidFill>
            <a:schemeClr val="bg1">
              <a:alpha val="76000"/>
            </a:schemeClr>
          </a:solidFill>
          <a:ln w="952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0608D8-599A-4DFB-B7EF-F5B215ECD6D7}"/>
              </a:ext>
            </a:extLst>
          </p:cNvPr>
          <p:cNvSpPr txBox="1"/>
          <p:nvPr/>
        </p:nvSpPr>
        <p:spPr>
          <a:xfrm>
            <a:off x="2847835" y="2622774"/>
            <a:ext cx="6405348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8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Awesome</a:t>
            </a:r>
          </a:p>
          <a:p>
            <a:pPr algn="ctr"/>
            <a:r>
              <a:rPr lang="en-GB" altLang="ko-KR" sz="48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P</a:t>
            </a:r>
            <a:r>
              <a:rPr lang="en-US" altLang="ko-KR" sz="48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resentation</a:t>
            </a:r>
            <a:endParaRPr lang="en-US" altLang="ko-KR" sz="48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498E56-6C22-434D-A628-D6149BBDB1E9}"/>
              </a:ext>
            </a:extLst>
          </p:cNvPr>
          <p:cNvSpPr txBox="1"/>
          <p:nvPr/>
        </p:nvSpPr>
        <p:spPr>
          <a:xfrm>
            <a:off x="5287959" y="549058"/>
            <a:ext cx="1616081" cy="3170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1" b="1" dirty="0">
                <a:cs typeface="Arial" pitchFamily="34" charset="0"/>
              </a:rPr>
              <a:t>“</a:t>
            </a:r>
            <a:endParaRPr lang="ko-KR" altLang="en-US" sz="20001" b="1" dirty="0">
              <a:cs typeface="Arial" pitchFamily="34" charset="0"/>
            </a:endParaRPr>
          </a:p>
        </p:txBody>
      </p:sp>
      <p:sp>
        <p:nvSpPr>
          <p:cNvPr id="7" name="Text Placeholder 27">
            <a:extLst>
              <a:ext uri="{FF2B5EF4-FFF2-40B4-BE49-F238E27FC236}">
                <a16:creationId xmlns:a16="http://schemas.microsoft.com/office/drawing/2014/main" id="{BBC0B069-7494-4637-9037-29682691F459}"/>
              </a:ext>
            </a:extLst>
          </p:cNvPr>
          <p:cNvSpPr txBox="1">
            <a:spLocks/>
          </p:cNvSpPr>
          <p:nvPr/>
        </p:nvSpPr>
        <p:spPr>
          <a:xfrm>
            <a:off x="4797286" y="4986951"/>
            <a:ext cx="2597428" cy="432048"/>
          </a:xfrm>
          <a:prstGeom prst="rect">
            <a:avLst/>
          </a:prstGeom>
          <a:solidFill>
            <a:schemeClr val="tx1"/>
          </a:solidFill>
        </p:spPr>
        <p:txBody>
          <a:bodyPr lIns="91440" tIns="91440"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400" b="0" dirty="0"/>
              <a:t>INFOGRAPHIC</a:t>
            </a:r>
          </a:p>
        </p:txBody>
      </p:sp>
    </p:spTree>
    <p:extLst>
      <p:ext uri="{BB962C8B-B14F-4D97-AF65-F5344CB8AC3E}">
        <p14:creationId xmlns:p14="http://schemas.microsoft.com/office/powerpoint/2010/main" val="1950344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D1AE3FB-4EB9-4FE6-8E65-B5FAA422F12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73138" y="287338"/>
            <a:ext cx="11218862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</a:t>
            </a:r>
            <a:r>
              <a:rPr lang="en-US" dirty="0">
                <a:solidFill>
                  <a:schemeClr val="accent1"/>
                </a:solidFill>
              </a:rPr>
              <a:t>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C49E06-6DDA-4DFC-BC01-6DB9AAFD49E7}"/>
              </a:ext>
            </a:extLst>
          </p:cNvPr>
          <p:cNvSpPr/>
          <p:nvPr/>
        </p:nvSpPr>
        <p:spPr>
          <a:xfrm>
            <a:off x="5436614" y="1662288"/>
            <a:ext cx="928500" cy="891459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4"/>
            </a:solidFill>
          </a:ln>
          <a:effectLst>
            <a:innerShdw blurRad="127000" dist="127000" dir="13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D7B7FC-A5EA-4320-B467-3174151D8267}"/>
              </a:ext>
            </a:extLst>
          </p:cNvPr>
          <p:cNvSpPr/>
          <p:nvPr/>
        </p:nvSpPr>
        <p:spPr>
          <a:xfrm>
            <a:off x="5436614" y="2763572"/>
            <a:ext cx="928500" cy="891459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3"/>
            </a:solidFill>
          </a:ln>
          <a:effectLst>
            <a:innerShdw blurRad="127000" dist="127000" dir="13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08BA24-EE90-4C59-A301-91FEB93FE227}"/>
              </a:ext>
            </a:extLst>
          </p:cNvPr>
          <p:cNvSpPr/>
          <p:nvPr/>
        </p:nvSpPr>
        <p:spPr>
          <a:xfrm>
            <a:off x="5436614" y="3864856"/>
            <a:ext cx="928500" cy="891459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2"/>
            </a:solidFill>
          </a:ln>
          <a:effectLst>
            <a:innerShdw blurRad="127000" dist="127000" dir="13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9CD879-83C2-40E2-A1C5-B453D783B79B}"/>
              </a:ext>
            </a:extLst>
          </p:cNvPr>
          <p:cNvSpPr/>
          <p:nvPr/>
        </p:nvSpPr>
        <p:spPr>
          <a:xfrm>
            <a:off x="5436614" y="4966140"/>
            <a:ext cx="928500" cy="891459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1"/>
            </a:solidFill>
          </a:ln>
          <a:effectLst>
            <a:innerShdw blurRad="127000" dist="127000" dir="13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6EB65119-388F-48C3-ACD1-B11F43AF4E6F}"/>
              </a:ext>
            </a:extLst>
          </p:cNvPr>
          <p:cNvSpPr/>
          <p:nvPr/>
        </p:nvSpPr>
        <p:spPr>
          <a:xfrm>
            <a:off x="3359588" y="2733001"/>
            <a:ext cx="2056195" cy="1032243"/>
          </a:xfrm>
          <a:custGeom>
            <a:avLst/>
            <a:gdLst>
              <a:gd name="connsiteX0" fmla="*/ 1621972 w 1621972"/>
              <a:gd name="connsiteY0" fmla="*/ 0 h 925286"/>
              <a:gd name="connsiteX1" fmla="*/ 0 w 1621972"/>
              <a:gd name="connsiteY1" fmla="*/ 925286 h 925286"/>
              <a:gd name="connsiteX2" fmla="*/ 1621972 w 1621972"/>
              <a:gd name="connsiteY2" fmla="*/ 849086 h 925286"/>
              <a:gd name="connsiteX3" fmla="*/ 1621972 w 1621972"/>
              <a:gd name="connsiteY3" fmla="*/ 0 h 925286"/>
              <a:gd name="connsiteX0" fmla="*/ 1632858 w 1632858"/>
              <a:gd name="connsiteY0" fmla="*/ 0 h 957943"/>
              <a:gd name="connsiteX1" fmla="*/ 0 w 1632858"/>
              <a:gd name="connsiteY1" fmla="*/ 957943 h 957943"/>
              <a:gd name="connsiteX2" fmla="*/ 1621972 w 1632858"/>
              <a:gd name="connsiteY2" fmla="*/ 881743 h 957943"/>
              <a:gd name="connsiteX3" fmla="*/ 1632858 w 1632858"/>
              <a:gd name="connsiteY3" fmla="*/ 0 h 957943"/>
              <a:gd name="connsiteX0" fmla="*/ 1632858 w 1654629"/>
              <a:gd name="connsiteY0" fmla="*/ 0 h 957943"/>
              <a:gd name="connsiteX1" fmla="*/ 0 w 1654629"/>
              <a:gd name="connsiteY1" fmla="*/ 957943 h 957943"/>
              <a:gd name="connsiteX2" fmla="*/ 1654629 w 1654629"/>
              <a:gd name="connsiteY2" fmla="*/ 903515 h 957943"/>
              <a:gd name="connsiteX3" fmla="*/ 1632858 w 1654629"/>
              <a:gd name="connsiteY3" fmla="*/ 0 h 957943"/>
              <a:gd name="connsiteX0" fmla="*/ 1643743 w 1654629"/>
              <a:gd name="connsiteY0" fmla="*/ 0 h 979714"/>
              <a:gd name="connsiteX1" fmla="*/ 0 w 1654629"/>
              <a:gd name="connsiteY1" fmla="*/ 979714 h 979714"/>
              <a:gd name="connsiteX2" fmla="*/ 1654629 w 1654629"/>
              <a:gd name="connsiteY2" fmla="*/ 925286 h 979714"/>
              <a:gd name="connsiteX3" fmla="*/ 1643743 w 1654629"/>
              <a:gd name="connsiteY3" fmla="*/ 0 h 979714"/>
              <a:gd name="connsiteX0" fmla="*/ 1630212 w 1654629"/>
              <a:gd name="connsiteY0" fmla="*/ 0 h 947057"/>
              <a:gd name="connsiteX1" fmla="*/ 0 w 1654629"/>
              <a:gd name="connsiteY1" fmla="*/ 947057 h 947057"/>
              <a:gd name="connsiteX2" fmla="*/ 1654629 w 1654629"/>
              <a:gd name="connsiteY2" fmla="*/ 892629 h 947057"/>
              <a:gd name="connsiteX3" fmla="*/ 1630212 w 1654629"/>
              <a:gd name="connsiteY3" fmla="*/ 0 h 947057"/>
              <a:gd name="connsiteX0" fmla="*/ 1657273 w 1657273"/>
              <a:gd name="connsiteY0" fmla="*/ 0 h 968828"/>
              <a:gd name="connsiteX1" fmla="*/ 0 w 1657273"/>
              <a:gd name="connsiteY1" fmla="*/ 968828 h 968828"/>
              <a:gd name="connsiteX2" fmla="*/ 1654629 w 1657273"/>
              <a:gd name="connsiteY2" fmla="*/ 914400 h 968828"/>
              <a:gd name="connsiteX3" fmla="*/ 1657273 w 1657273"/>
              <a:gd name="connsiteY3" fmla="*/ 0 h 968828"/>
              <a:gd name="connsiteX0" fmla="*/ 1684334 w 1684334"/>
              <a:gd name="connsiteY0" fmla="*/ 0 h 990599"/>
              <a:gd name="connsiteX1" fmla="*/ 0 w 1684334"/>
              <a:gd name="connsiteY1" fmla="*/ 990599 h 990599"/>
              <a:gd name="connsiteX2" fmla="*/ 1654629 w 1684334"/>
              <a:gd name="connsiteY2" fmla="*/ 936171 h 990599"/>
              <a:gd name="connsiteX3" fmla="*/ 1684334 w 1684334"/>
              <a:gd name="connsiteY3" fmla="*/ 0 h 990599"/>
              <a:gd name="connsiteX0" fmla="*/ 1589618 w 1654636"/>
              <a:gd name="connsiteY0" fmla="*/ 0 h 947056"/>
              <a:gd name="connsiteX1" fmla="*/ 0 w 1654636"/>
              <a:gd name="connsiteY1" fmla="*/ 947056 h 947056"/>
              <a:gd name="connsiteX2" fmla="*/ 1654629 w 1654636"/>
              <a:gd name="connsiteY2" fmla="*/ 892628 h 947056"/>
              <a:gd name="connsiteX3" fmla="*/ 1589618 w 1654636"/>
              <a:gd name="connsiteY3" fmla="*/ 0 h 947056"/>
              <a:gd name="connsiteX0" fmla="*/ 1603149 w 1654638"/>
              <a:gd name="connsiteY0" fmla="*/ 0 h 979713"/>
              <a:gd name="connsiteX1" fmla="*/ 0 w 1654638"/>
              <a:gd name="connsiteY1" fmla="*/ 979713 h 979713"/>
              <a:gd name="connsiteX2" fmla="*/ 1654629 w 1654638"/>
              <a:gd name="connsiteY2" fmla="*/ 925285 h 979713"/>
              <a:gd name="connsiteX3" fmla="*/ 1603149 w 1654638"/>
              <a:gd name="connsiteY3" fmla="*/ 0 h 979713"/>
              <a:gd name="connsiteX0" fmla="*/ 1603149 w 1627589"/>
              <a:gd name="connsiteY0" fmla="*/ 0 h 979713"/>
              <a:gd name="connsiteX1" fmla="*/ 0 w 1627589"/>
              <a:gd name="connsiteY1" fmla="*/ 979713 h 979713"/>
              <a:gd name="connsiteX2" fmla="*/ 1627568 w 1627589"/>
              <a:gd name="connsiteY2" fmla="*/ 914399 h 979713"/>
              <a:gd name="connsiteX3" fmla="*/ 1603149 w 1627589"/>
              <a:gd name="connsiteY3" fmla="*/ 0 h 979713"/>
              <a:gd name="connsiteX0" fmla="*/ 1603149 w 1611762"/>
              <a:gd name="connsiteY0" fmla="*/ 0 h 979713"/>
              <a:gd name="connsiteX1" fmla="*/ 0 w 1611762"/>
              <a:gd name="connsiteY1" fmla="*/ 979713 h 979713"/>
              <a:gd name="connsiteX2" fmla="*/ 1611709 w 1611762"/>
              <a:gd name="connsiteY2" fmla="*/ 910146 h 979713"/>
              <a:gd name="connsiteX3" fmla="*/ 1603149 w 1611762"/>
              <a:gd name="connsiteY3" fmla="*/ 0 h 979713"/>
              <a:gd name="connsiteX0" fmla="*/ 1581944 w 1611727"/>
              <a:gd name="connsiteY0" fmla="*/ 0 h 979713"/>
              <a:gd name="connsiteX1" fmla="*/ 0 w 1611727"/>
              <a:gd name="connsiteY1" fmla="*/ 979713 h 979713"/>
              <a:gd name="connsiteX2" fmla="*/ 1611709 w 1611727"/>
              <a:gd name="connsiteY2" fmla="*/ 910146 h 979713"/>
              <a:gd name="connsiteX3" fmla="*/ 1581944 w 1611727"/>
              <a:gd name="connsiteY3" fmla="*/ 0 h 979713"/>
              <a:gd name="connsiteX0" fmla="*/ 1581944 w 1586350"/>
              <a:gd name="connsiteY0" fmla="*/ 0 h 979713"/>
              <a:gd name="connsiteX1" fmla="*/ 0 w 1586350"/>
              <a:gd name="connsiteY1" fmla="*/ 979713 h 979713"/>
              <a:gd name="connsiteX2" fmla="*/ 1586263 w 1586350"/>
              <a:gd name="connsiteY2" fmla="*/ 920382 h 979713"/>
              <a:gd name="connsiteX3" fmla="*/ 1581944 w 1586350"/>
              <a:gd name="connsiteY3" fmla="*/ 0 h 979713"/>
              <a:gd name="connsiteX0" fmla="*/ 1581944 w 1586350"/>
              <a:gd name="connsiteY0" fmla="*/ 0 h 979713"/>
              <a:gd name="connsiteX1" fmla="*/ 0 w 1586350"/>
              <a:gd name="connsiteY1" fmla="*/ 979713 h 979713"/>
              <a:gd name="connsiteX2" fmla="*/ 1586263 w 1586350"/>
              <a:gd name="connsiteY2" fmla="*/ 920382 h 979713"/>
              <a:gd name="connsiteX3" fmla="*/ 1581944 w 1586350"/>
              <a:gd name="connsiteY3" fmla="*/ 0 h 979713"/>
              <a:gd name="connsiteX0" fmla="*/ 1581944 w 1582267"/>
              <a:gd name="connsiteY0" fmla="*/ 0 h 979713"/>
              <a:gd name="connsiteX1" fmla="*/ 0 w 1582267"/>
              <a:gd name="connsiteY1" fmla="*/ 979713 h 979713"/>
              <a:gd name="connsiteX2" fmla="*/ 1582022 w 1582267"/>
              <a:gd name="connsiteY2" fmla="*/ 920382 h 979713"/>
              <a:gd name="connsiteX3" fmla="*/ 1581944 w 1582267"/>
              <a:gd name="connsiteY3" fmla="*/ 0 h 979713"/>
              <a:gd name="connsiteX0" fmla="*/ 1581944 w 1582267"/>
              <a:gd name="connsiteY0" fmla="*/ 0 h 972229"/>
              <a:gd name="connsiteX1" fmla="*/ 0 w 1582267"/>
              <a:gd name="connsiteY1" fmla="*/ 972229 h 972229"/>
              <a:gd name="connsiteX2" fmla="*/ 1582022 w 1582267"/>
              <a:gd name="connsiteY2" fmla="*/ 912898 h 972229"/>
              <a:gd name="connsiteX3" fmla="*/ 1581944 w 1582267"/>
              <a:gd name="connsiteY3" fmla="*/ 0 h 972229"/>
              <a:gd name="connsiteX0" fmla="*/ 1577945 w 1582112"/>
              <a:gd name="connsiteY0" fmla="*/ 0 h 974723"/>
              <a:gd name="connsiteX1" fmla="*/ 0 w 1582112"/>
              <a:gd name="connsiteY1" fmla="*/ 974723 h 974723"/>
              <a:gd name="connsiteX2" fmla="*/ 1582022 w 1582112"/>
              <a:gd name="connsiteY2" fmla="*/ 915392 h 974723"/>
              <a:gd name="connsiteX3" fmla="*/ 1577945 w 1582112"/>
              <a:gd name="connsiteY3" fmla="*/ 0 h 974723"/>
              <a:gd name="connsiteX0" fmla="*/ 1575945 w 1582091"/>
              <a:gd name="connsiteY0" fmla="*/ 0 h 969734"/>
              <a:gd name="connsiteX1" fmla="*/ 0 w 1582091"/>
              <a:gd name="connsiteY1" fmla="*/ 969734 h 969734"/>
              <a:gd name="connsiteX2" fmla="*/ 1582022 w 1582091"/>
              <a:gd name="connsiteY2" fmla="*/ 910403 h 969734"/>
              <a:gd name="connsiteX3" fmla="*/ 1575945 w 1582091"/>
              <a:gd name="connsiteY3" fmla="*/ 0 h 969734"/>
              <a:gd name="connsiteX0" fmla="*/ 1575945 w 1582091"/>
              <a:gd name="connsiteY0" fmla="*/ 0 h 972229"/>
              <a:gd name="connsiteX1" fmla="*/ 0 w 1582091"/>
              <a:gd name="connsiteY1" fmla="*/ 972229 h 972229"/>
              <a:gd name="connsiteX2" fmla="*/ 1582022 w 1582091"/>
              <a:gd name="connsiteY2" fmla="*/ 912898 h 972229"/>
              <a:gd name="connsiteX3" fmla="*/ 1575945 w 1582091"/>
              <a:gd name="connsiteY3" fmla="*/ 0 h 972229"/>
              <a:gd name="connsiteX0" fmla="*/ 1575945 w 1582091"/>
              <a:gd name="connsiteY0" fmla="*/ 0 h 974724"/>
              <a:gd name="connsiteX1" fmla="*/ 0 w 1582091"/>
              <a:gd name="connsiteY1" fmla="*/ 974724 h 974724"/>
              <a:gd name="connsiteX2" fmla="*/ 1582022 w 1582091"/>
              <a:gd name="connsiteY2" fmla="*/ 915393 h 974724"/>
              <a:gd name="connsiteX3" fmla="*/ 1575945 w 1582091"/>
              <a:gd name="connsiteY3" fmla="*/ 0 h 974724"/>
              <a:gd name="connsiteX0" fmla="*/ 1575945 w 1578155"/>
              <a:gd name="connsiteY0" fmla="*/ 0 h 974724"/>
              <a:gd name="connsiteX1" fmla="*/ 0 w 1578155"/>
              <a:gd name="connsiteY1" fmla="*/ 974724 h 974724"/>
              <a:gd name="connsiteX2" fmla="*/ 1578023 w 1578155"/>
              <a:gd name="connsiteY2" fmla="*/ 920382 h 974724"/>
              <a:gd name="connsiteX3" fmla="*/ 1575945 w 1578155"/>
              <a:gd name="connsiteY3" fmla="*/ 0 h 974724"/>
              <a:gd name="connsiteX0" fmla="*/ 1575945 w 1578155"/>
              <a:gd name="connsiteY0" fmla="*/ 0 h 974724"/>
              <a:gd name="connsiteX1" fmla="*/ 0 w 1578155"/>
              <a:gd name="connsiteY1" fmla="*/ 974724 h 974724"/>
              <a:gd name="connsiteX2" fmla="*/ 1578023 w 1578155"/>
              <a:gd name="connsiteY2" fmla="*/ 922875 h 974724"/>
              <a:gd name="connsiteX3" fmla="*/ 1575945 w 1578155"/>
              <a:gd name="connsiteY3" fmla="*/ 0 h 974724"/>
              <a:gd name="connsiteX0" fmla="*/ 1585943 w 1588153"/>
              <a:gd name="connsiteY0" fmla="*/ 0 h 972229"/>
              <a:gd name="connsiteX1" fmla="*/ 0 w 1588153"/>
              <a:gd name="connsiteY1" fmla="*/ 972229 h 972229"/>
              <a:gd name="connsiteX2" fmla="*/ 1588021 w 1588153"/>
              <a:gd name="connsiteY2" fmla="*/ 922875 h 972229"/>
              <a:gd name="connsiteX3" fmla="*/ 1585943 w 1588153"/>
              <a:gd name="connsiteY3" fmla="*/ 0 h 972229"/>
              <a:gd name="connsiteX0" fmla="*/ 1593941 w 1596151"/>
              <a:gd name="connsiteY0" fmla="*/ 0 h 999669"/>
              <a:gd name="connsiteX1" fmla="*/ 0 w 1596151"/>
              <a:gd name="connsiteY1" fmla="*/ 999669 h 999669"/>
              <a:gd name="connsiteX2" fmla="*/ 1596019 w 1596151"/>
              <a:gd name="connsiteY2" fmla="*/ 922875 h 999669"/>
              <a:gd name="connsiteX3" fmla="*/ 1593941 w 1596151"/>
              <a:gd name="connsiteY3" fmla="*/ 0 h 999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151" h="999669">
                <a:moveTo>
                  <a:pt x="1593941" y="0"/>
                </a:moveTo>
                <a:lnTo>
                  <a:pt x="0" y="999669"/>
                </a:lnTo>
                <a:lnTo>
                  <a:pt x="1596019" y="922875"/>
                </a:lnTo>
                <a:cubicBezTo>
                  <a:pt x="1596900" y="618075"/>
                  <a:pt x="1593060" y="304800"/>
                  <a:pt x="1593941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85000"/>
                </a:schemeClr>
              </a:gs>
              <a:gs pos="100000">
                <a:schemeClr val="accent3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544CD5A6-4035-47EB-B023-A2D370C4AE1C}"/>
              </a:ext>
            </a:extLst>
          </p:cNvPr>
          <p:cNvSpPr/>
          <p:nvPr/>
        </p:nvSpPr>
        <p:spPr>
          <a:xfrm>
            <a:off x="3357270" y="1631376"/>
            <a:ext cx="2063810" cy="2133869"/>
          </a:xfrm>
          <a:custGeom>
            <a:avLst/>
            <a:gdLst>
              <a:gd name="connsiteX0" fmla="*/ 1621972 w 1621972"/>
              <a:gd name="connsiteY0" fmla="*/ 0 h 2035628"/>
              <a:gd name="connsiteX1" fmla="*/ 0 w 1621972"/>
              <a:gd name="connsiteY1" fmla="*/ 2035628 h 2035628"/>
              <a:gd name="connsiteX2" fmla="*/ 1621972 w 1621972"/>
              <a:gd name="connsiteY2" fmla="*/ 892628 h 2035628"/>
              <a:gd name="connsiteX3" fmla="*/ 1621972 w 1621972"/>
              <a:gd name="connsiteY3" fmla="*/ 0 h 2035628"/>
              <a:gd name="connsiteX0" fmla="*/ 1621972 w 1654629"/>
              <a:gd name="connsiteY0" fmla="*/ 0 h 2035628"/>
              <a:gd name="connsiteX1" fmla="*/ 0 w 1654629"/>
              <a:gd name="connsiteY1" fmla="*/ 2035628 h 2035628"/>
              <a:gd name="connsiteX2" fmla="*/ 1654629 w 1654629"/>
              <a:gd name="connsiteY2" fmla="*/ 881742 h 2035628"/>
              <a:gd name="connsiteX3" fmla="*/ 1621972 w 1654629"/>
              <a:gd name="connsiteY3" fmla="*/ 0 h 2035628"/>
              <a:gd name="connsiteX0" fmla="*/ 1635503 w 1654629"/>
              <a:gd name="connsiteY0" fmla="*/ 0 h 2013857"/>
              <a:gd name="connsiteX1" fmla="*/ 0 w 1654629"/>
              <a:gd name="connsiteY1" fmla="*/ 2013857 h 2013857"/>
              <a:gd name="connsiteX2" fmla="*/ 1654629 w 1654629"/>
              <a:gd name="connsiteY2" fmla="*/ 859971 h 2013857"/>
              <a:gd name="connsiteX3" fmla="*/ 1635503 w 1654629"/>
              <a:gd name="connsiteY3" fmla="*/ 0 h 2013857"/>
              <a:gd name="connsiteX0" fmla="*/ 1594911 w 1654629"/>
              <a:gd name="connsiteY0" fmla="*/ 0 h 2002971"/>
              <a:gd name="connsiteX1" fmla="*/ 0 w 1654629"/>
              <a:gd name="connsiteY1" fmla="*/ 2002971 h 2002971"/>
              <a:gd name="connsiteX2" fmla="*/ 1654629 w 1654629"/>
              <a:gd name="connsiteY2" fmla="*/ 849085 h 2002971"/>
              <a:gd name="connsiteX3" fmla="*/ 1594911 w 1654629"/>
              <a:gd name="connsiteY3" fmla="*/ 0 h 2002971"/>
              <a:gd name="connsiteX0" fmla="*/ 1600197 w 1654629"/>
              <a:gd name="connsiteY0" fmla="*/ 0 h 2002971"/>
              <a:gd name="connsiteX1" fmla="*/ 0 w 1654629"/>
              <a:gd name="connsiteY1" fmla="*/ 2002971 h 2002971"/>
              <a:gd name="connsiteX2" fmla="*/ 1654629 w 1654629"/>
              <a:gd name="connsiteY2" fmla="*/ 849085 h 2002971"/>
              <a:gd name="connsiteX3" fmla="*/ 1600197 w 1654629"/>
              <a:gd name="connsiteY3" fmla="*/ 0 h 2002971"/>
              <a:gd name="connsiteX0" fmla="*/ 1605484 w 1654629"/>
              <a:gd name="connsiteY0" fmla="*/ 0 h 2007224"/>
              <a:gd name="connsiteX1" fmla="*/ 0 w 1654629"/>
              <a:gd name="connsiteY1" fmla="*/ 2007224 h 2007224"/>
              <a:gd name="connsiteX2" fmla="*/ 1654629 w 1654629"/>
              <a:gd name="connsiteY2" fmla="*/ 853338 h 2007224"/>
              <a:gd name="connsiteX3" fmla="*/ 1605484 w 1654629"/>
              <a:gd name="connsiteY3" fmla="*/ 0 h 2007224"/>
              <a:gd name="connsiteX0" fmla="*/ 1605484 w 1612337"/>
              <a:gd name="connsiteY0" fmla="*/ 0 h 2007224"/>
              <a:gd name="connsiteX1" fmla="*/ 0 w 1612337"/>
              <a:gd name="connsiteY1" fmla="*/ 2007224 h 2007224"/>
              <a:gd name="connsiteX2" fmla="*/ 1612337 w 1612337"/>
              <a:gd name="connsiteY2" fmla="*/ 870350 h 2007224"/>
              <a:gd name="connsiteX3" fmla="*/ 1605484 w 1612337"/>
              <a:gd name="connsiteY3" fmla="*/ 0 h 2007224"/>
              <a:gd name="connsiteX0" fmla="*/ 1605484 w 1612337"/>
              <a:gd name="connsiteY0" fmla="*/ 0 h 2041344"/>
              <a:gd name="connsiteX1" fmla="*/ 0 w 1612337"/>
              <a:gd name="connsiteY1" fmla="*/ 2041344 h 2041344"/>
              <a:gd name="connsiteX2" fmla="*/ 1612337 w 1612337"/>
              <a:gd name="connsiteY2" fmla="*/ 904470 h 2041344"/>
              <a:gd name="connsiteX3" fmla="*/ 1605484 w 1612337"/>
              <a:gd name="connsiteY3" fmla="*/ 0 h 2041344"/>
              <a:gd name="connsiteX0" fmla="*/ 1605484 w 1612337"/>
              <a:gd name="connsiteY0" fmla="*/ 0 h 2041344"/>
              <a:gd name="connsiteX1" fmla="*/ 0 w 1612337"/>
              <a:gd name="connsiteY1" fmla="*/ 2041344 h 2041344"/>
              <a:gd name="connsiteX2" fmla="*/ 1612337 w 1612337"/>
              <a:gd name="connsiteY2" fmla="*/ 911293 h 2041344"/>
              <a:gd name="connsiteX3" fmla="*/ 1605484 w 1612337"/>
              <a:gd name="connsiteY3" fmla="*/ 0 h 2041344"/>
              <a:gd name="connsiteX0" fmla="*/ 1613967 w 1614481"/>
              <a:gd name="connsiteY0" fmla="*/ 0 h 2051579"/>
              <a:gd name="connsiteX1" fmla="*/ 0 w 1614481"/>
              <a:gd name="connsiteY1" fmla="*/ 2051579 h 2051579"/>
              <a:gd name="connsiteX2" fmla="*/ 1612337 w 1614481"/>
              <a:gd name="connsiteY2" fmla="*/ 921528 h 2051579"/>
              <a:gd name="connsiteX3" fmla="*/ 1613967 w 1614481"/>
              <a:gd name="connsiteY3" fmla="*/ 0 h 2051579"/>
              <a:gd name="connsiteX0" fmla="*/ 1597003 w 1612337"/>
              <a:gd name="connsiteY0" fmla="*/ 0 h 2048168"/>
              <a:gd name="connsiteX1" fmla="*/ 0 w 1612337"/>
              <a:gd name="connsiteY1" fmla="*/ 2048168 h 2048168"/>
              <a:gd name="connsiteX2" fmla="*/ 1612337 w 1612337"/>
              <a:gd name="connsiteY2" fmla="*/ 918117 h 2048168"/>
              <a:gd name="connsiteX3" fmla="*/ 1597003 w 1612337"/>
              <a:gd name="connsiteY3" fmla="*/ 0 h 2048168"/>
              <a:gd name="connsiteX0" fmla="*/ 1600839 w 1612337"/>
              <a:gd name="connsiteY0" fmla="*/ 0 h 2043403"/>
              <a:gd name="connsiteX1" fmla="*/ 0 w 1612337"/>
              <a:gd name="connsiteY1" fmla="*/ 2043403 h 2043403"/>
              <a:gd name="connsiteX2" fmla="*/ 1612337 w 1612337"/>
              <a:gd name="connsiteY2" fmla="*/ 913352 h 2043403"/>
              <a:gd name="connsiteX3" fmla="*/ 1600839 w 1612337"/>
              <a:gd name="connsiteY3" fmla="*/ 0 h 2043403"/>
              <a:gd name="connsiteX0" fmla="*/ 1600839 w 1612337"/>
              <a:gd name="connsiteY0" fmla="*/ 0 h 2043403"/>
              <a:gd name="connsiteX1" fmla="*/ 0 w 1612337"/>
              <a:gd name="connsiteY1" fmla="*/ 2043403 h 2043403"/>
              <a:gd name="connsiteX2" fmla="*/ 1612337 w 1612337"/>
              <a:gd name="connsiteY2" fmla="*/ 915735 h 2043403"/>
              <a:gd name="connsiteX3" fmla="*/ 1600839 w 1612337"/>
              <a:gd name="connsiteY3" fmla="*/ 0 h 2043403"/>
              <a:gd name="connsiteX0" fmla="*/ 1598829 w 1610327"/>
              <a:gd name="connsiteY0" fmla="*/ 0 h 2068370"/>
              <a:gd name="connsiteX1" fmla="*/ 0 w 1610327"/>
              <a:gd name="connsiteY1" fmla="*/ 2068370 h 2068370"/>
              <a:gd name="connsiteX2" fmla="*/ 1610327 w 1610327"/>
              <a:gd name="connsiteY2" fmla="*/ 915735 h 2068370"/>
              <a:gd name="connsiteX3" fmla="*/ 1598829 w 1610327"/>
              <a:gd name="connsiteY3" fmla="*/ 0 h 2068370"/>
              <a:gd name="connsiteX0" fmla="*/ 1606584 w 1610327"/>
              <a:gd name="connsiteY0" fmla="*/ 0 h 2068370"/>
              <a:gd name="connsiteX1" fmla="*/ 0 w 1610327"/>
              <a:gd name="connsiteY1" fmla="*/ 2068370 h 2068370"/>
              <a:gd name="connsiteX2" fmla="*/ 1610327 w 1610327"/>
              <a:gd name="connsiteY2" fmla="*/ 915735 h 2068370"/>
              <a:gd name="connsiteX3" fmla="*/ 1606584 w 1610327"/>
              <a:gd name="connsiteY3" fmla="*/ 0 h 2068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0327" h="2068370">
                <a:moveTo>
                  <a:pt x="1606584" y="0"/>
                </a:moveTo>
                <a:lnTo>
                  <a:pt x="0" y="2068370"/>
                </a:lnTo>
                <a:lnTo>
                  <a:pt x="1610327" y="915735"/>
                </a:lnTo>
                <a:cubicBezTo>
                  <a:pt x="1608043" y="625618"/>
                  <a:pt x="1608868" y="290117"/>
                  <a:pt x="1606584" y="0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85000"/>
                </a:schemeClr>
              </a:gs>
              <a:gs pos="100000">
                <a:schemeClr val="accent4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9" name="Freeform 59">
            <a:extLst>
              <a:ext uri="{FF2B5EF4-FFF2-40B4-BE49-F238E27FC236}">
                <a16:creationId xmlns:a16="http://schemas.microsoft.com/office/drawing/2014/main" id="{E09BDB2D-64E8-4472-BB35-8DE1B483A2AF}"/>
              </a:ext>
            </a:extLst>
          </p:cNvPr>
          <p:cNvSpPr/>
          <p:nvPr/>
        </p:nvSpPr>
        <p:spPr>
          <a:xfrm flipV="1">
            <a:off x="3366885" y="3761603"/>
            <a:ext cx="2047004" cy="1029679"/>
          </a:xfrm>
          <a:custGeom>
            <a:avLst/>
            <a:gdLst>
              <a:gd name="connsiteX0" fmla="*/ 1621972 w 1621972"/>
              <a:gd name="connsiteY0" fmla="*/ 0 h 925286"/>
              <a:gd name="connsiteX1" fmla="*/ 0 w 1621972"/>
              <a:gd name="connsiteY1" fmla="*/ 925286 h 925286"/>
              <a:gd name="connsiteX2" fmla="*/ 1621972 w 1621972"/>
              <a:gd name="connsiteY2" fmla="*/ 849086 h 925286"/>
              <a:gd name="connsiteX3" fmla="*/ 1621972 w 1621972"/>
              <a:gd name="connsiteY3" fmla="*/ 0 h 925286"/>
              <a:gd name="connsiteX0" fmla="*/ 1632858 w 1632858"/>
              <a:gd name="connsiteY0" fmla="*/ 0 h 957943"/>
              <a:gd name="connsiteX1" fmla="*/ 0 w 1632858"/>
              <a:gd name="connsiteY1" fmla="*/ 957943 h 957943"/>
              <a:gd name="connsiteX2" fmla="*/ 1621972 w 1632858"/>
              <a:gd name="connsiteY2" fmla="*/ 881743 h 957943"/>
              <a:gd name="connsiteX3" fmla="*/ 1632858 w 1632858"/>
              <a:gd name="connsiteY3" fmla="*/ 0 h 957943"/>
              <a:gd name="connsiteX0" fmla="*/ 1632858 w 1654629"/>
              <a:gd name="connsiteY0" fmla="*/ 0 h 957943"/>
              <a:gd name="connsiteX1" fmla="*/ 0 w 1654629"/>
              <a:gd name="connsiteY1" fmla="*/ 957943 h 957943"/>
              <a:gd name="connsiteX2" fmla="*/ 1654629 w 1654629"/>
              <a:gd name="connsiteY2" fmla="*/ 903515 h 957943"/>
              <a:gd name="connsiteX3" fmla="*/ 1632858 w 1654629"/>
              <a:gd name="connsiteY3" fmla="*/ 0 h 957943"/>
              <a:gd name="connsiteX0" fmla="*/ 1643743 w 1654629"/>
              <a:gd name="connsiteY0" fmla="*/ 0 h 979714"/>
              <a:gd name="connsiteX1" fmla="*/ 0 w 1654629"/>
              <a:gd name="connsiteY1" fmla="*/ 979714 h 979714"/>
              <a:gd name="connsiteX2" fmla="*/ 1654629 w 1654629"/>
              <a:gd name="connsiteY2" fmla="*/ 925286 h 979714"/>
              <a:gd name="connsiteX3" fmla="*/ 1643743 w 1654629"/>
              <a:gd name="connsiteY3" fmla="*/ 0 h 979714"/>
              <a:gd name="connsiteX0" fmla="*/ 1630212 w 1654629"/>
              <a:gd name="connsiteY0" fmla="*/ 0 h 947057"/>
              <a:gd name="connsiteX1" fmla="*/ 0 w 1654629"/>
              <a:gd name="connsiteY1" fmla="*/ 947057 h 947057"/>
              <a:gd name="connsiteX2" fmla="*/ 1654629 w 1654629"/>
              <a:gd name="connsiteY2" fmla="*/ 892629 h 947057"/>
              <a:gd name="connsiteX3" fmla="*/ 1630212 w 1654629"/>
              <a:gd name="connsiteY3" fmla="*/ 0 h 947057"/>
              <a:gd name="connsiteX0" fmla="*/ 1657273 w 1657273"/>
              <a:gd name="connsiteY0" fmla="*/ 0 h 968828"/>
              <a:gd name="connsiteX1" fmla="*/ 0 w 1657273"/>
              <a:gd name="connsiteY1" fmla="*/ 968828 h 968828"/>
              <a:gd name="connsiteX2" fmla="*/ 1654629 w 1657273"/>
              <a:gd name="connsiteY2" fmla="*/ 914400 h 968828"/>
              <a:gd name="connsiteX3" fmla="*/ 1657273 w 1657273"/>
              <a:gd name="connsiteY3" fmla="*/ 0 h 968828"/>
              <a:gd name="connsiteX0" fmla="*/ 1684334 w 1684334"/>
              <a:gd name="connsiteY0" fmla="*/ 0 h 990599"/>
              <a:gd name="connsiteX1" fmla="*/ 0 w 1684334"/>
              <a:gd name="connsiteY1" fmla="*/ 990599 h 990599"/>
              <a:gd name="connsiteX2" fmla="*/ 1654629 w 1684334"/>
              <a:gd name="connsiteY2" fmla="*/ 936171 h 990599"/>
              <a:gd name="connsiteX3" fmla="*/ 1684334 w 1684334"/>
              <a:gd name="connsiteY3" fmla="*/ 0 h 990599"/>
              <a:gd name="connsiteX0" fmla="*/ 1589618 w 1654636"/>
              <a:gd name="connsiteY0" fmla="*/ 0 h 947056"/>
              <a:gd name="connsiteX1" fmla="*/ 0 w 1654636"/>
              <a:gd name="connsiteY1" fmla="*/ 947056 h 947056"/>
              <a:gd name="connsiteX2" fmla="*/ 1654629 w 1654636"/>
              <a:gd name="connsiteY2" fmla="*/ 892628 h 947056"/>
              <a:gd name="connsiteX3" fmla="*/ 1589618 w 1654636"/>
              <a:gd name="connsiteY3" fmla="*/ 0 h 947056"/>
              <a:gd name="connsiteX0" fmla="*/ 1603149 w 1654638"/>
              <a:gd name="connsiteY0" fmla="*/ 0 h 979713"/>
              <a:gd name="connsiteX1" fmla="*/ 0 w 1654638"/>
              <a:gd name="connsiteY1" fmla="*/ 979713 h 979713"/>
              <a:gd name="connsiteX2" fmla="*/ 1654629 w 1654638"/>
              <a:gd name="connsiteY2" fmla="*/ 925285 h 979713"/>
              <a:gd name="connsiteX3" fmla="*/ 1603149 w 1654638"/>
              <a:gd name="connsiteY3" fmla="*/ 0 h 979713"/>
              <a:gd name="connsiteX0" fmla="*/ 1603149 w 1627589"/>
              <a:gd name="connsiteY0" fmla="*/ 0 h 979713"/>
              <a:gd name="connsiteX1" fmla="*/ 0 w 1627589"/>
              <a:gd name="connsiteY1" fmla="*/ 979713 h 979713"/>
              <a:gd name="connsiteX2" fmla="*/ 1627568 w 1627589"/>
              <a:gd name="connsiteY2" fmla="*/ 914399 h 979713"/>
              <a:gd name="connsiteX3" fmla="*/ 1603149 w 1627589"/>
              <a:gd name="connsiteY3" fmla="*/ 0 h 979713"/>
              <a:gd name="connsiteX0" fmla="*/ 1603149 w 1606525"/>
              <a:gd name="connsiteY0" fmla="*/ 0 h 979713"/>
              <a:gd name="connsiteX1" fmla="*/ 0 w 1606525"/>
              <a:gd name="connsiteY1" fmla="*/ 979713 h 979713"/>
              <a:gd name="connsiteX2" fmla="*/ 1606422 w 1606525"/>
              <a:gd name="connsiteY2" fmla="*/ 910146 h 979713"/>
              <a:gd name="connsiteX3" fmla="*/ 1603149 w 1606525"/>
              <a:gd name="connsiteY3" fmla="*/ 0 h 979713"/>
              <a:gd name="connsiteX0" fmla="*/ 1603149 w 1603149"/>
              <a:gd name="connsiteY0" fmla="*/ 0 h 979713"/>
              <a:gd name="connsiteX1" fmla="*/ 0 w 1603149"/>
              <a:gd name="connsiteY1" fmla="*/ 979713 h 979713"/>
              <a:gd name="connsiteX2" fmla="*/ 1601135 w 1603149"/>
              <a:gd name="connsiteY2" fmla="*/ 914399 h 979713"/>
              <a:gd name="connsiteX3" fmla="*/ 1603149 w 1603149"/>
              <a:gd name="connsiteY3" fmla="*/ 0 h 979713"/>
              <a:gd name="connsiteX0" fmla="*/ 1608435 w 1608435"/>
              <a:gd name="connsiteY0" fmla="*/ 0 h 988219"/>
              <a:gd name="connsiteX1" fmla="*/ 0 w 1608435"/>
              <a:gd name="connsiteY1" fmla="*/ 988219 h 988219"/>
              <a:gd name="connsiteX2" fmla="*/ 1601135 w 1608435"/>
              <a:gd name="connsiteY2" fmla="*/ 922905 h 988219"/>
              <a:gd name="connsiteX3" fmla="*/ 1608435 w 1608435"/>
              <a:gd name="connsiteY3" fmla="*/ 0 h 988219"/>
              <a:gd name="connsiteX0" fmla="*/ 1591471 w 1601183"/>
              <a:gd name="connsiteY0" fmla="*/ 0 h 991631"/>
              <a:gd name="connsiteX1" fmla="*/ 0 w 1601183"/>
              <a:gd name="connsiteY1" fmla="*/ 991631 h 991631"/>
              <a:gd name="connsiteX2" fmla="*/ 1601135 w 1601183"/>
              <a:gd name="connsiteY2" fmla="*/ 926317 h 991631"/>
              <a:gd name="connsiteX3" fmla="*/ 1591471 w 1601183"/>
              <a:gd name="connsiteY3" fmla="*/ 0 h 991631"/>
              <a:gd name="connsiteX0" fmla="*/ 1587230 w 1601171"/>
              <a:gd name="connsiteY0" fmla="*/ 0 h 991631"/>
              <a:gd name="connsiteX1" fmla="*/ 0 w 1601171"/>
              <a:gd name="connsiteY1" fmla="*/ 991631 h 991631"/>
              <a:gd name="connsiteX2" fmla="*/ 1601135 w 1601171"/>
              <a:gd name="connsiteY2" fmla="*/ 926317 h 991631"/>
              <a:gd name="connsiteX3" fmla="*/ 1587230 w 1601171"/>
              <a:gd name="connsiteY3" fmla="*/ 0 h 991631"/>
              <a:gd name="connsiteX0" fmla="*/ 1587230 w 1601170"/>
              <a:gd name="connsiteY0" fmla="*/ 0 h 988219"/>
              <a:gd name="connsiteX1" fmla="*/ 0 w 1601170"/>
              <a:gd name="connsiteY1" fmla="*/ 988219 h 988219"/>
              <a:gd name="connsiteX2" fmla="*/ 1601135 w 1601170"/>
              <a:gd name="connsiteY2" fmla="*/ 922905 h 988219"/>
              <a:gd name="connsiteX3" fmla="*/ 1587230 w 1601170"/>
              <a:gd name="connsiteY3" fmla="*/ 0 h 988219"/>
              <a:gd name="connsiteX0" fmla="*/ 1587230 w 1601170"/>
              <a:gd name="connsiteY0" fmla="*/ 0 h 991631"/>
              <a:gd name="connsiteX1" fmla="*/ 0 w 1601170"/>
              <a:gd name="connsiteY1" fmla="*/ 991631 h 991631"/>
              <a:gd name="connsiteX2" fmla="*/ 1601135 w 1601170"/>
              <a:gd name="connsiteY2" fmla="*/ 926317 h 991631"/>
              <a:gd name="connsiteX3" fmla="*/ 1587230 w 1601170"/>
              <a:gd name="connsiteY3" fmla="*/ 0 h 991631"/>
              <a:gd name="connsiteX0" fmla="*/ 1589240 w 1603180"/>
              <a:gd name="connsiteY0" fmla="*/ 0 h 949187"/>
              <a:gd name="connsiteX1" fmla="*/ 0 w 1603180"/>
              <a:gd name="connsiteY1" fmla="*/ 949187 h 949187"/>
              <a:gd name="connsiteX2" fmla="*/ 1603145 w 1603180"/>
              <a:gd name="connsiteY2" fmla="*/ 926317 h 949187"/>
              <a:gd name="connsiteX3" fmla="*/ 1589240 w 1603180"/>
              <a:gd name="connsiteY3" fmla="*/ 0 h 949187"/>
              <a:gd name="connsiteX0" fmla="*/ 1589240 w 1603180"/>
              <a:gd name="connsiteY0" fmla="*/ 0 h 954181"/>
              <a:gd name="connsiteX1" fmla="*/ 0 w 1603180"/>
              <a:gd name="connsiteY1" fmla="*/ 954181 h 954181"/>
              <a:gd name="connsiteX2" fmla="*/ 1603145 w 1603180"/>
              <a:gd name="connsiteY2" fmla="*/ 926317 h 954181"/>
              <a:gd name="connsiteX3" fmla="*/ 1589240 w 1603180"/>
              <a:gd name="connsiteY3" fmla="*/ 0 h 954181"/>
              <a:gd name="connsiteX0" fmla="*/ 1591249 w 1605189"/>
              <a:gd name="connsiteY0" fmla="*/ 0 h 956677"/>
              <a:gd name="connsiteX1" fmla="*/ 0 w 1605189"/>
              <a:gd name="connsiteY1" fmla="*/ 956677 h 956677"/>
              <a:gd name="connsiteX2" fmla="*/ 1605154 w 1605189"/>
              <a:gd name="connsiteY2" fmla="*/ 926317 h 956677"/>
              <a:gd name="connsiteX3" fmla="*/ 1591249 w 1605189"/>
              <a:gd name="connsiteY3" fmla="*/ 0 h 956677"/>
              <a:gd name="connsiteX0" fmla="*/ 1591249 w 1601181"/>
              <a:gd name="connsiteY0" fmla="*/ 0 h 956677"/>
              <a:gd name="connsiteX1" fmla="*/ 0 w 1601181"/>
              <a:gd name="connsiteY1" fmla="*/ 956677 h 956677"/>
              <a:gd name="connsiteX2" fmla="*/ 1601134 w 1601181"/>
              <a:gd name="connsiteY2" fmla="*/ 892812 h 956677"/>
              <a:gd name="connsiteX3" fmla="*/ 1591249 w 1601181"/>
              <a:gd name="connsiteY3" fmla="*/ 0 h 956677"/>
              <a:gd name="connsiteX0" fmla="*/ 1591249 w 1607194"/>
              <a:gd name="connsiteY0" fmla="*/ 0 h 956677"/>
              <a:gd name="connsiteX1" fmla="*/ 0 w 1607194"/>
              <a:gd name="connsiteY1" fmla="*/ 956677 h 956677"/>
              <a:gd name="connsiteX2" fmla="*/ 1607163 w 1607194"/>
              <a:gd name="connsiteY2" fmla="*/ 892812 h 956677"/>
              <a:gd name="connsiteX3" fmla="*/ 1591249 w 1607194"/>
              <a:gd name="connsiteY3" fmla="*/ 0 h 956677"/>
              <a:gd name="connsiteX0" fmla="*/ 1591249 w 1603184"/>
              <a:gd name="connsiteY0" fmla="*/ 0 h 956677"/>
              <a:gd name="connsiteX1" fmla="*/ 0 w 1603184"/>
              <a:gd name="connsiteY1" fmla="*/ 956677 h 956677"/>
              <a:gd name="connsiteX2" fmla="*/ 1603144 w 1603184"/>
              <a:gd name="connsiteY2" fmla="*/ 890420 h 956677"/>
              <a:gd name="connsiteX3" fmla="*/ 1591249 w 1603184"/>
              <a:gd name="connsiteY3" fmla="*/ 0 h 956677"/>
              <a:gd name="connsiteX0" fmla="*/ 1591249 w 1601181"/>
              <a:gd name="connsiteY0" fmla="*/ 0 h 956677"/>
              <a:gd name="connsiteX1" fmla="*/ 0 w 1601181"/>
              <a:gd name="connsiteY1" fmla="*/ 956677 h 956677"/>
              <a:gd name="connsiteX2" fmla="*/ 1601134 w 1601181"/>
              <a:gd name="connsiteY2" fmla="*/ 890420 h 956677"/>
              <a:gd name="connsiteX3" fmla="*/ 1591249 w 1601181"/>
              <a:gd name="connsiteY3" fmla="*/ 0 h 956677"/>
              <a:gd name="connsiteX0" fmla="*/ 1591249 w 1597184"/>
              <a:gd name="connsiteY0" fmla="*/ 0 h 956677"/>
              <a:gd name="connsiteX1" fmla="*/ 0 w 1597184"/>
              <a:gd name="connsiteY1" fmla="*/ 956677 h 956677"/>
              <a:gd name="connsiteX2" fmla="*/ 1597114 w 1597184"/>
              <a:gd name="connsiteY2" fmla="*/ 890420 h 956677"/>
              <a:gd name="connsiteX3" fmla="*/ 1591249 w 1597184"/>
              <a:gd name="connsiteY3" fmla="*/ 0 h 956677"/>
              <a:gd name="connsiteX0" fmla="*/ 1593652 w 1597214"/>
              <a:gd name="connsiteY0" fmla="*/ 0 h 956677"/>
              <a:gd name="connsiteX1" fmla="*/ 0 w 1597214"/>
              <a:gd name="connsiteY1" fmla="*/ 956677 h 956677"/>
              <a:gd name="connsiteX2" fmla="*/ 1597114 w 1597214"/>
              <a:gd name="connsiteY2" fmla="*/ 890420 h 956677"/>
              <a:gd name="connsiteX3" fmla="*/ 1593652 w 1597214"/>
              <a:gd name="connsiteY3" fmla="*/ 0 h 956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7214" h="956677">
                <a:moveTo>
                  <a:pt x="1593652" y="0"/>
                </a:moveTo>
                <a:lnTo>
                  <a:pt x="0" y="956677"/>
                </a:lnTo>
                <a:lnTo>
                  <a:pt x="1597114" y="890420"/>
                </a:lnTo>
                <a:cubicBezTo>
                  <a:pt x="1597995" y="585620"/>
                  <a:pt x="1592771" y="304800"/>
                  <a:pt x="1593652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85000"/>
                </a:schemeClr>
              </a:gs>
              <a:gs pos="100000">
                <a:schemeClr val="accent2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Freeform 60">
            <a:extLst>
              <a:ext uri="{FF2B5EF4-FFF2-40B4-BE49-F238E27FC236}">
                <a16:creationId xmlns:a16="http://schemas.microsoft.com/office/drawing/2014/main" id="{12DE7268-35ED-4888-B14E-8BF43C13487C}"/>
              </a:ext>
            </a:extLst>
          </p:cNvPr>
          <p:cNvSpPr/>
          <p:nvPr/>
        </p:nvSpPr>
        <p:spPr>
          <a:xfrm flipV="1">
            <a:off x="3364998" y="3761605"/>
            <a:ext cx="2058102" cy="2132109"/>
          </a:xfrm>
          <a:custGeom>
            <a:avLst/>
            <a:gdLst>
              <a:gd name="connsiteX0" fmla="*/ 1621972 w 1621972"/>
              <a:gd name="connsiteY0" fmla="*/ 0 h 2035628"/>
              <a:gd name="connsiteX1" fmla="*/ 0 w 1621972"/>
              <a:gd name="connsiteY1" fmla="*/ 2035628 h 2035628"/>
              <a:gd name="connsiteX2" fmla="*/ 1621972 w 1621972"/>
              <a:gd name="connsiteY2" fmla="*/ 892628 h 2035628"/>
              <a:gd name="connsiteX3" fmla="*/ 1621972 w 1621972"/>
              <a:gd name="connsiteY3" fmla="*/ 0 h 2035628"/>
              <a:gd name="connsiteX0" fmla="*/ 1621972 w 1654629"/>
              <a:gd name="connsiteY0" fmla="*/ 0 h 2035628"/>
              <a:gd name="connsiteX1" fmla="*/ 0 w 1654629"/>
              <a:gd name="connsiteY1" fmla="*/ 2035628 h 2035628"/>
              <a:gd name="connsiteX2" fmla="*/ 1654629 w 1654629"/>
              <a:gd name="connsiteY2" fmla="*/ 881742 h 2035628"/>
              <a:gd name="connsiteX3" fmla="*/ 1621972 w 1654629"/>
              <a:gd name="connsiteY3" fmla="*/ 0 h 2035628"/>
              <a:gd name="connsiteX0" fmla="*/ 1635503 w 1654629"/>
              <a:gd name="connsiteY0" fmla="*/ 0 h 2013857"/>
              <a:gd name="connsiteX1" fmla="*/ 0 w 1654629"/>
              <a:gd name="connsiteY1" fmla="*/ 2013857 h 2013857"/>
              <a:gd name="connsiteX2" fmla="*/ 1654629 w 1654629"/>
              <a:gd name="connsiteY2" fmla="*/ 859971 h 2013857"/>
              <a:gd name="connsiteX3" fmla="*/ 1635503 w 1654629"/>
              <a:gd name="connsiteY3" fmla="*/ 0 h 2013857"/>
              <a:gd name="connsiteX0" fmla="*/ 1594911 w 1654629"/>
              <a:gd name="connsiteY0" fmla="*/ 0 h 2002971"/>
              <a:gd name="connsiteX1" fmla="*/ 0 w 1654629"/>
              <a:gd name="connsiteY1" fmla="*/ 2002971 h 2002971"/>
              <a:gd name="connsiteX2" fmla="*/ 1654629 w 1654629"/>
              <a:gd name="connsiteY2" fmla="*/ 849085 h 2002971"/>
              <a:gd name="connsiteX3" fmla="*/ 1594911 w 1654629"/>
              <a:gd name="connsiteY3" fmla="*/ 0 h 2002971"/>
              <a:gd name="connsiteX0" fmla="*/ 1594911 w 1617624"/>
              <a:gd name="connsiteY0" fmla="*/ 0 h 2002971"/>
              <a:gd name="connsiteX1" fmla="*/ 0 w 1617624"/>
              <a:gd name="connsiteY1" fmla="*/ 2002971 h 2002971"/>
              <a:gd name="connsiteX2" fmla="*/ 1617624 w 1617624"/>
              <a:gd name="connsiteY2" fmla="*/ 870350 h 2002971"/>
              <a:gd name="connsiteX3" fmla="*/ 1594911 w 1617624"/>
              <a:gd name="connsiteY3" fmla="*/ 0 h 2002971"/>
              <a:gd name="connsiteX0" fmla="*/ 1594911 w 1596478"/>
              <a:gd name="connsiteY0" fmla="*/ 0 h 2002971"/>
              <a:gd name="connsiteX1" fmla="*/ 0 w 1596478"/>
              <a:gd name="connsiteY1" fmla="*/ 2002971 h 2002971"/>
              <a:gd name="connsiteX2" fmla="*/ 1596478 w 1596478"/>
              <a:gd name="connsiteY2" fmla="*/ 883110 h 2002971"/>
              <a:gd name="connsiteX3" fmla="*/ 1594911 w 1596478"/>
              <a:gd name="connsiteY3" fmla="*/ 0 h 2002971"/>
              <a:gd name="connsiteX0" fmla="*/ 1605483 w 1605502"/>
              <a:gd name="connsiteY0" fmla="*/ 0 h 2015730"/>
              <a:gd name="connsiteX1" fmla="*/ 0 w 1605502"/>
              <a:gd name="connsiteY1" fmla="*/ 2015730 h 2015730"/>
              <a:gd name="connsiteX2" fmla="*/ 1596478 w 1605502"/>
              <a:gd name="connsiteY2" fmla="*/ 895869 h 2015730"/>
              <a:gd name="connsiteX3" fmla="*/ 1605483 w 1605502"/>
              <a:gd name="connsiteY3" fmla="*/ 0 h 2015730"/>
              <a:gd name="connsiteX0" fmla="*/ 1605483 w 1605502"/>
              <a:gd name="connsiteY0" fmla="*/ 0 h 2032742"/>
              <a:gd name="connsiteX1" fmla="*/ 0 w 1605502"/>
              <a:gd name="connsiteY1" fmla="*/ 2032742 h 2032742"/>
              <a:gd name="connsiteX2" fmla="*/ 1596478 w 1605502"/>
              <a:gd name="connsiteY2" fmla="*/ 912881 h 2032742"/>
              <a:gd name="connsiteX3" fmla="*/ 1605483 w 1605502"/>
              <a:gd name="connsiteY3" fmla="*/ 0 h 2032742"/>
              <a:gd name="connsiteX0" fmla="*/ 1592760 w 1596478"/>
              <a:gd name="connsiteY0" fmla="*/ 0 h 2060037"/>
              <a:gd name="connsiteX1" fmla="*/ 0 w 1596478"/>
              <a:gd name="connsiteY1" fmla="*/ 2060037 h 2060037"/>
              <a:gd name="connsiteX2" fmla="*/ 1596478 w 1596478"/>
              <a:gd name="connsiteY2" fmla="*/ 940176 h 2060037"/>
              <a:gd name="connsiteX3" fmla="*/ 1592760 w 1596478"/>
              <a:gd name="connsiteY3" fmla="*/ 0 h 2060037"/>
              <a:gd name="connsiteX0" fmla="*/ 1592760 w 1596478"/>
              <a:gd name="connsiteY0" fmla="*/ 0 h 2042978"/>
              <a:gd name="connsiteX1" fmla="*/ 0 w 1596478"/>
              <a:gd name="connsiteY1" fmla="*/ 2042978 h 2042978"/>
              <a:gd name="connsiteX2" fmla="*/ 1596478 w 1596478"/>
              <a:gd name="connsiteY2" fmla="*/ 923117 h 2042978"/>
              <a:gd name="connsiteX3" fmla="*/ 1592760 w 1596478"/>
              <a:gd name="connsiteY3" fmla="*/ 0 h 2042978"/>
              <a:gd name="connsiteX0" fmla="*/ 1592760 w 1596478"/>
              <a:gd name="connsiteY0" fmla="*/ 0 h 2053214"/>
              <a:gd name="connsiteX1" fmla="*/ 0 w 1596478"/>
              <a:gd name="connsiteY1" fmla="*/ 2053214 h 2053214"/>
              <a:gd name="connsiteX2" fmla="*/ 1596478 w 1596478"/>
              <a:gd name="connsiteY2" fmla="*/ 933353 h 2053214"/>
              <a:gd name="connsiteX3" fmla="*/ 1592760 w 1596478"/>
              <a:gd name="connsiteY3" fmla="*/ 0 h 2053214"/>
              <a:gd name="connsiteX0" fmla="*/ 1614004 w 1614014"/>
              <a:gd name="connsiteY0" fmla="*/ 0 h 2053214"/>
              <a:gd name="connsiteX1" fmla="*/ 0 w 1614014"/>
              <a:gd name="connsiteY1" fmla="*/ 2053214 h 2053214"/>
              <a:gd name="connsiteX2" fmla="*/ 1596478 w 1614014"/>
              <a:gd name="connsiteY2" fmla="*/ 933353 h 2053214"/>
              <a:gd name="connsiteX3" fmla="*/ 1614004 w 1614014"/>
              <a:gd name="connsiteY3" fmla="*/ 0 h 2053214"/>
              <a:gd name="connsiteX0" fmla="*/ 1599936 w 1599946"/>
              <a:gd name="connsiteY0" fmla="*/ 0 h 2015763"/>
              <a:gd name="connsiteX1" fmla="*/ 0 w 1599946"/>
              <a:gd name="connsiteY1" fmla="*/ 2015763 h 2015763"/>
              <a:gd name="connsiteX2" fmla="*/ 1582410 w 1599946"/>
              <a:gd name="connsiteY2" fmla="*/ 933353 h 2015763"/>
              <a:gd name="connsiteX3" fmla="*/ 1599936 w 1599946"/>
              <a:gd name="connsiteY3" fmla="*/ 0 h 2015763"/>
              <a:gd name="connsiteX0" fmla="*/ 1605965 w 1605975"/>
              <a:gd name="connsiteY0" fmla="*/ 0 h 2025750"/>
              <a:gd name="connsiteX1" fmla="*/ 0 w 1605975"/>
              <a:gd name="connsiteY1" fmla="*/ 2025750 h 2025750"/>
              <a:gd name="connsiteX2" fmla="*/ 1588439 w 1605975"/>
              <a:gd name="connsiteY2" fmla="*/ 933353 h 2025750"/>
              <a:gd name="connsiteX3" fmla="*/ 1605965 w 1605975"/>
              <a:gd name="connsiteY3" fmla="*/ 0 h 2025750"/>
              <a:gd name="connsiteX0" fmla="*/ 1605965 w 1605975"/>
              <a:gd name="connsiteY0" fmla="*/ 0 h 2018259"/>
              <a:gd name="connsiteX1" fmla="*/ 0 w 1605975"/>
              <a:gd name="connsiteY1" fmla="*/ 2018259 h 2018259"/>
              <a:gd name="connsiteX2" fmla="*/ 1588439 w 1605975"/>
              <a:gd name="connsiteY2" fmla="*/ 933353 h 2018259"/>
              <a:gd name="connsiteX3" fmla="*/ 1605965 w 1605975"/>
              <a:gd name="connsiteY3" fmla="*/ 0 h 2018259"/>
              <a:gd name="connsiteX0" fmla="*/ 1605965 w 1608648"/>
              <a:gd name="connsiteY0" fmla="*/ 0 h 2018259"/>
              <a:gd name="connsiteX1" fmla="*/ 0 w 1608648"/>
              <a:gd name="connsiteY1" fmla="*/ 2018259 h 2018259"/>
              <a:gd name="connsiteX2" fmla="*/ 1608648 w 1608648"/>
              <a:gd name="connsiteY2" fmla="*/ 896780 h 2018259"/>
              <a:gd name="connsiteX3" fmla="*/ 1605965 w 1608648"/>
              <a:gd name="connsiteY3" fmla="*/ 0 h 2018259"/>
              <a:gd name="connsiteX0" fmla="*/ 1605965 w 1614711"/>
              <a:gd name="connsiteY0" fmla="*/ 0 h 2018259"/>
              <a:gd name="connsiteX1" fmla="*/ 0 w 1614711"/>
              <a:gd name="connsiteY1" fmla="*/ 2018259 h 2018259"/>
              <a:gd name="connsiteX2" fmla="*/ 1614711 w 1614711"/>
              <a:gd name="connsiteY2" fmla="*/ 908971 h 2018259"/>
              <a:gd name="connsiteX3" fmla="*/ 1605965 w 1614711"/>
              <a:gd name="connsiteY3" fmla="*/ 0 h 2018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4711" h="2018259">
                <a:moveTo>
                  <a:pt x="1605965" y="0"/>
                </a:moveTo>
                <a:lnTo>
                  <a:pt x="0" y="2018259"/>
                </a:lnTo>
                <a:lnTo>
                  <a:pt x="1614711" y="908971"/>
                </a:lnTo>
                <a:cubicBezTo>
                  <a:pt x="1614189" y="614601"/>
                  <a:pt x="1606487" y="294370"/>
                  <a:pt x="160596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85000"/>
                </a:schemeClr>
              </a:gs>
              <a:gs pos="100000">
                <a:schemeClr val="accent1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ADC06C6-5E54-43C7-B2FA-6E7094159219}"/>
              </a:ext>
            </a:extLst>
          </p:cNvPr>
          <p:cNvGrpSpPr/>
          <p:nvPr/>
        </p:nvGrpSpPr>
        <p:grpSpPr>
          <a:xfrm>
            <a:off x="6707530" y="1705696"/>
            <a:ext cx="4043027" cy="892552"/>
            <a:chOff x="1353016" y="1766707"/>
            <a:chExt cx="4320480" cy="89255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B266A78-832C-4658-BF01-A8F47167DE75}"/>
                </a:ext>
              </a:extLst>
            </p:cNvPr>
            <p:cNvSpPr txBox="1"/>
            <p:nvPr/>
          </p:nvSpPr>
          <p:spPr>
            <a:xfrm>
              <a:off x="1364065" y="2012928"/>
              <a:ext cx="42976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</a:t>
              </a:r>
              <a:r>
                <a:rPr lang="en-US" altLang="ko-KR" sz="1200" dirty="0" smtClean="0">
                  <a:solidFill>
                    <a:schemeClr val="bg1"/>
                  </a:solidFill>
                  <a:cs typeface="Arial" pitchFamily="34" charset="0"/>
                </a:rPr>
                <a:t>d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and Reputation. Easy to change colors, photos and Text.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8FA7370-0459-4C13-8103-4CD61D7470E8}"/>
                </a:ext>
              </a:extLst>
            </p:cNvPr>
            <p:cNvSpPr txBox="1"/>
            <p:nvPr/>
          </p:nvSpPr>
          <p:spPr>
            <a:xfrm>
              <a:off x="1353016" y="1766707"/>
              <a:ext cx="4320480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4" name="Rounded Rectangle 32">
            <a:extLst>
              <a:ext uri="{FF2B5EF4-FFF2-40B4-BE49-F238E27FC236}">
                <a16:creationId xmlns:a16="http://schemas.microsoft.com/office/drawing/2014/main" id="{06ECDDC6-F28F-4703-824C-1349564061DF}"/>
              </a:ext>
            </a:extLst>
          </p:cNvPr>
          <p:cNvSpPr/>
          <p:nvPr/>
        </p:nvSpPr>
        <p:spPr>
          <a:xfrm>
            <a:off x="5756305" y="5246276"/>
            <a:ext cx="322637" cy="32263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7" name="Rounded Rectangle 5">
            <a:extLst>
              <a:ext uri="{FF2B5EF4-FFF2-40B4-BE49-F238E27FC236}">
                <a16:creationId xmlns:a16="http://schemas.microsoft.com/office/drawing/2014/main" id="{F0F5749E-1C4C-4C3F-B44F-C9C6481EE14F}"/>
              </a:ext>
            </a:extLst>
          </p:cNvPr>
          <p:cNvSpPr/>
          <p:nvPr/>
        </p:nvSpPr>
        <p:spPr>
          <a:xfrm flipH="1">
            <a:off x="5721782" y="3087565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8" name="Donut 39">
            <a:extLst>
              <a:ext uri="{FF2B5EF4-FFF2-40B4-BE49-F238E27FC236}">
                <a16:creationId xmlns:a16="http://schemas.microsoft.com/office/drawing/2014/main" id="{BD6FA005-05D9-4DD7-BC73-9C28E06A83A8}"/>
              </a:ext>
            </a:extLst>
          </p:cNvPr>
          <p:cNvSpPr/>
          <p:nvPr/>
        </p:nvSpPr>
        <p:spPr>
          <a:xfrm>
            <a:off x="5805297" y="1934369"/>
            <a:ext cx="407618" cy="40761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32" name="Group 10">
            <a:extLst>
              <a:ext uri="{FF2B5EF4-FFF2-40B4-BE49-F238E27FC236}">
                <a16:creationId xmlns:a16="http://schemas.microsoft.com/office/drawing/2014/main" id="{7ADC06C6-5E54-43C7-B2FA-6E7094159219}"/>
              </a:ext>
            </a:extLst>
          </p:cNvPr>
          <p:cNvGrpSpPr/>
          <p:nvPr/>
        </p:nvGrpSpPr>
        <p:grpSpPr>
          <a:xfrm>
            <a:off x="6696491" y="2733001"/>
            <a:ext cx="4043027" cy="892552"/>
            <a:chOff x="1353016" y="1766707"/>
            <a:chExt cx="4320480" cy="892552"/>
          </a:xfrm>
        </p:grpSpPr>
        <p:sp>
          <p:nvSpPr>
            <p:cNvPr id="33" name="TextBox 11">
              <a:extLst>
                <a:ext uri="{FF2B5EF4-FFF2-40B4-BE49-F238E27FC236}">
                  <a16:creationId xmlns:a16="http://schemas.microsoft.com/office/drawing/2014/main" id="{9B266A78-832C-4658-BF01-A8F47167DE75}"/>
                </a:ext>
              </a:extLst>
            </p:cNvPr>
            <p:cNvSpPr txBox="1"/>
            <p:nvPr/>
          </p:nvSpPr>
          <p:spPr>
            <a:xfrm>
              <a:off x="1364065" y="2012928"/>
              <a:ext cx="42976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</a:t>
              </a:r>
              <a:r>
                <a:rPr lang="en-US" altLang="ko-KR" sz="1200" dirty="0" smtClean="0">
                  <a:solidFill>
                    <a:schemeClr val="bg1"/>
                  </a:solidFill>
                  <a:cs typeface="Arial" pitchFamily="34" charset="0"/>
                </a:rPr>
                <a:t>d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and Reputation. Easy to change colors, photos and Text. </a:t>
              </a:r>
            </a:p>
          </p:txBody>
        </p:sp>
        <p:sp>
          <p:nvSpPr>
            <p:cNvPr id="34" name="TextBox 12">
              <a:extLst>
                <a:ext uri="{FF2B5EF4-FFF2-40B4-BE49-F238E27FC236}">
                  <a16:creationId xmlns:a16="http://schemas.microsoft.com/office/drawing/2014/main" id="{88FA7370-0459-4C13-8103-4CD61D7470E8}"/>
                </a:ext>
              </a:extLst>
            </p:cNvPr>
            <p:cNvSpPr txBox="1"/>
            <p:nvPr/>
          </p:nvSpPr>
          <p:spPr>
            <a:xfrm>
              <a:off x="1353016" y="1766707"/>
              <a:ext cx="4320480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5" name="Group 10">
            <a:extLst>
              <a:ext uri="{FF2B5EF4-FFF2-40B4-BE49-F238E27FC236}">
                <a16:creationId xmlns:a16="http://schemas.microsoft.com/office/drawing/2014/main" id="{7ADC06C6-5E54-43C7-B2FA-6E7094159219}"/>
              </a:ext>
            </a:extLst>
          </p:cNvPr>
          <p:cNvGrpSpPr/>
          <p:nvPr/>
        </p:nvGrpSpPr>
        <p:grpSpPr>
          <a:xfrm>
            <a:off x="6685452" y="3830166"/>
            <a:ext cx="4043027" cy="892552"/>
            <a:chOff x="1353016" y="1766707"/>
            <a:chExt cx="4320480" cy="892552"/>
          </a:xfrm>
        </p:grpSpPr>
        <p:sp>
          <p:nvSpPr>
            <p:cNvPr id="36" name="TextBox 11">
              <a:extLst>
                <a:ext uri="{FF2B5EF4-FFF2-40B4-BE49-F238E27FC236}">
                  <a16:creationId xmlns:a16="http://schemas.microsoft.com/office/drawing/2014/main" id="{9B266A78-832C-4658-BF01-A8F47167DE75}"/>
                </a:ext>
              </a:extLst>
            </p:cNvPr>
            <p:cNvSpPr txBox="1"/>
            <p:nvPr/>
          </p:nvSpPr>
          <p:spPr>
            <a:xfrm>
              <a:off x="1364065" y="2012928"/>
              <a:ext cx="42976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</a:t>
              </a:r>
              <a:r>
                <a:rPr lang="en-US" altLang="ko-KR" sz="1200" dirty="0" smtClean="0">
                  <a:solidFill>
                    <a:schemeClr val="bg1"/>
                  </a:solidFill>
                  <a:cs typeface="Arial" pitchFamily="34" charset="0"/>
                </a:rPr>
                <a:t>d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and Reputation. Easy to change colors, photos and Text. </a:t>
              </a:r>
            </a:p>
          </p:txBody>
        </p:sp>
        <p:sp>
          <p:nvSpPr>
            <p:cNvPr id="37" name="TextBox 12">
              <a:extLst>
                <a:ext uri="{FF2B5EF4-FFF2-40B4-BE49-F238E27FC236}">
                  <a16:creationId xmlns:a16="http://schemas.microsoft.com/office/drawing/2014/main" id="{88FA7370-0459-4C13-8103-4CD61D7470E8}"/>
                </a:ext>
              </a:extLst>
            </p:cNvPr>
            <p:cNvSpPr txBox="1"/>
            <p:nvPr/>
          </p:nvSpPr>
          <p:spPr>
            <a:xfrm>
              <a:off x="1353016" y="1766707"/>
              <a:ext cx="4320480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8" name="Group 10">
            <a:extLst>
              <a:ext uri="{FF2B5EF4-FFF2-40B4-BE49-F238E27FC236}">
                <a16:creationId xmlns:a16="http://schemas.microsoft.com/office/drawing/2014/main" id="{7ADC06C6-5E54-43C7-B2FA-6E7094159219}"/>
              </a:ext>
            </a:extLst>
          </p:cNvPr>
          <p:cNvGrpSpPr/>
          <p:nvPr/>
        </p:nvGrpSpPr>
        <p:grpSpPr>
          <a:xfrm>
            <a:off x="6717869" y="5007213"/>
            <a:ext cx="4043027" cy="892552"/>
            <a:chOff x="1353016" y="1766707"/>
            <a:chExt cx="4320480" cy="892552"/>
          </a:xfrm>
        </p:grpSpPr>
        <p:sp>
          <p:nvSpPr>
            <p:cNvPr id="39" name="TextBox 11">
              <a:extLst>
                <a:ext uri="{FF2B5EF4-FFF2-40B4-BE49-F238E27FC236}">
                  <a16:creationId xmlns:a16="http://schemas.microsoft.com/office/drawing/2014/main" id="{9B266A78-832C-4658-BF01-A8F47167DE75}"/>
                </a:ext>
              </a:extLst>
            </p:cNvPr>
            <p:cNvSpPr txBox="1"/>
            <p:nvPr/>
          </p:nvSpPr>
          <p:spPr>
            <a:xfrm>
              <a:off x="1364065" y="2012928"/>
              <a:ext cx="42976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</a:t>
              </a:r>
              <a:r>
                <a:rPr lang="en-US" altLang="ko-KR" sz="1200" dirty="0" smtClean="0">
                  <a:solidFill>
                    <a:schemeClr val="bg1"/>
                  </a:solidFill>
                  <a:cs typeface="Arial" pitchFamily="34" charset="0"/>
                </a:rPr>
                <a:t>d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and Reputation. Easy to change colors, photos and Text. </a:t>
              </a:r>
            </a:p>
          </p:txBody>
        </p:sp>
        <p:sp>
          <p:nvSpPr>
            <p:cNvPr id="40" name="TextBox 12">
              <a:extLst>
                <a:ext uri="{FF2B5EF4-FFF2-40B4-BE49-F238E27FC236}">
                  <a16:creationId xmlns:a16="http://schemas.microsoft.com/office/drawing/2014/main" id="{88FA7370-0459-4C13-8103-4CD61D7470E8}"/>
                </a:ext>
              </a:extLst>
            </p:cNvPr>
            <p:cNvSpPr txBox="1"/>
            <p:nvPr/>
          </p:nvSpPr>
          <p:spPr>
            <a:xfrm>
              <a:off x="1353016" y="1766707"/>
              <a:ext cx="4320480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5" name="Rectangle 16">
            <a:extLst>
              <a:ext uri="{FF2B5EF4-FFF2-40B4-BE49-F238E27FC236}">
                <a16:creationId xmlns:a16="http://schemas.microsoft.com/office/drawing/2014/main" id="{6A5EA408-954D-44E2-A1F5-3586FA95D9B9}"/>
              </a:ext>
            </a:extLst>
          </p:cNvPr>
          <p:cNvSpPr/>
          <p:nvPr/>
        </p:nvSpPr>
        <p:spPr>
          <a:xfrm rot="2700000">
            <a:off x="5817383" y="4057687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rgbClr val="BBC0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7851" y="5559967"/>
            <a:ext cx="1569268" cy="1017118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149" y="2598248"/>
            <a:ext cx="3276458" cy="308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172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8A19C5-5CA5-4936-8522-498B59C29AFB}"/>
              </a:ext>
            </a:extLst>
          </p:cNvPr>
          <p:cNvSpPr txBox="1"/>
          <p:nvPr/>
        </p:nvSpPr>
        <p:spPr>
          <a:xfrm>
            <a:off x="5405621" y="777997"/>
            <a:ext cx="6191673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solidFill>
                  <a:schemeClr val="accent1"/>
                </a:solidFill>
                <a:cs typeface="Arial" pitchFamily="34" charset="0"/>
              </a:rPr>
              <a:t>Infographic</a:t>
            </a:r>
            <a:r>
              <a:rPr lang="en-US" altLang="ko-KR" sz="5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Style</a:t>
            </a:r>
            <a:endParaRPr lang="ko-KR" altLang="en-US" sz="54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1F61A6-F16C-4C2D-8FFF-ACA01FE2E4FA}"/>
              </a:ext>
            </a:extLst>
          </p:cNvPr>
          <p:cNvSpPr txBox="1"/>
          <p:nvPr/>
        </p:nvSpPr>
        <p:spPr>
          <a:xfrm>
            <a:off x="5399825" y="1658041"/>
            <a:ext cx="6163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ea typeface="FZShuTi" pitchFamily="2" charset="-122"/>
                <a:cs typeface="Arial" pitchFamily="34" charset="0"/>
              </a:rPr>
              <a:t>I hope and I believe that this Template will your Time.</a:t>
            </a:r>
            <a:endParaRPr lang="en-US" altLang="ko-KR" sz="1200" dirty="0">
              <a:cs typeface="Arial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3F5400-7616-4B19-BBC1-943808214A52}"/>
              </a:ext>
            </a:extLst>
          </p:cNvPr>
          <p:cNvSpPr/>
          <p:nvPr/>
        </p:nvSpPr>
        <p:spPr>
          <a:xfrm>
            <a:off x="0" y="3934587"/>
            <a:ext cx="12192000" cy="2923413"/>
          </a:xfrm>
          <a:prstGeom prst="rect">
            <a:avLst/>
          </a:prstGeom>
          <a:solidFill>
            <a:srgbClr val="F27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5" name="TextBox 564">
            <a:extLst>
              <a:ext uri="{FF2B5EF4-FFF2-40B4-BE49-F238E27FC236}">
                <a16:creationId xmlns:a16="http://schemas.microsoft.com/office/drawing/2014/main" id="{6F53B91C-6686-4931-8B4F-26678552BF2E}"/>
              </a:ext>
            </a:extLst>
          </p:cNvPr>
          <p:cNvSpPr txBox="1"/>
          <p:nvPr/>
        </p:nvSpPr>
        <p:spPr>
          <a:xfrm>
            <a:off x="539424" y="4191607"/>
            <a:ext cx="3683604" cy="25545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3200" dirty="0" smtClean="0">
                <a:solidFill>
                  <a:schemeClr val="bg1"/>
                </a:solidFill>
                <a:cs typeface="Arial" pitchFamily="34" charset="0"/>
              </a:rPr>
              <a:t>THEME PPT </a:t>
            </a:r>
            <a:r>
              <a:rPr lang="en-GB" altLang="ko-KR" sz="3200" dirty="0">
                <a:solidFill>
                  <a:schemeClr val="bg1"/>
                </a:solidFill>
                <a:cs typeface="Arial" pitchFamily="34" charset="0"/>
              </a:rPr>
              <a:t>Layout</a:t>
            </a:r>
          </a:p>
          <a:p>
            <a:pPr algn="r"/>
            <a:r>
              <a:rPr lang="en-GB" altLang="ko-KR" sz="3200" dirty="0">
                <a:solidFill>
                  <a:schemeClr val="bg1"/>
                </a:solidFill>
                <a:cs typeface="Arial" pitchFamily="34" charset="0"/>
              </a:rPr>
              <a:t>Clean Text Slide for your Presentation</a:t>
            </a:r>
            <a:endParaRPr lang="ko-KR" altLang="en-US" sz="3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66" name="Rectangle 565">
            <a:extLst>
              <a:ext uri="{FF2B5EF4-FFF2-40B4-BE49-F238E27FC236}">
                <a16:creationId xmlns:a16="http://schemas.microsoft.com/office/drawing/2014/main" id="{15C7DB6F-EFE6-4BBE-B51A-1BC81D620C67}"/>
              </a:ext>
            </a:extLst>
          </p:cNvPr>
          <p:cNvSpPr/>
          <p:nvPr/>
        </p:nvSpPr>
        <p:spPr>
          <a:xfrm>
            <a:off x="4906870" y="4437828"/>
            <a:ext cx="45719" cy="2103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7" name="TextBox 566">
            <a:extLst>
              <a:ext uri="{FF2B5EF4-FFF2-40B4-BE49-F238E27FC236}">
                <a16:creationId xmlns:a16="http://schemas.microsoft.com/office/drawing/2014/main" id="{8AD0CCA0-DEC4-434E-B537-35318300A05A}"/>
              </a:ext>
            </a:extLst>
          </p:cNvPr>
          <p:cNvSpPr txBox="1"/>
          <p:nvPr/>
        </p:nvSpPr>
        <p:spPr>
          <a:xfrm>
            <a:off x="5648123" y="4604245"/>
            <a:ext cx="5949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I hope and I believe that this Template will your Time, Money and Reputation. Easy to change colors, photos and Text. </a:t>
            </a:r>
          </a:p>
        </p:txBody>
      </p:sp>
      <p:sp>
        <p:nvSpPr>
          <p:cNvPr id="568" name="Text Placeholder 27">
            <a:extLst>
              <a:ext uri="{FF2B5EF4-FFF2-40B4-BE49-F238E27FC236}">
                <a16:creationId xmlns:a16="http://schemas.microsoft.com/office/drawing/2014/main" id="{E787BF43-B713-49CA-BCFE-077366A2039E}"/>
              </a:ext>
            </a:extLst>
          </p:cNvPr>
          <p:cNvSpPr txBox="1">
            <a:spLocks/>
          </p:cNvSpPr>
          <p:nvPr/>
        </p:nvSpPr>
        <p:spPr>
          <a:xfrm>
            <a:off x="5768699" y="5887937"/>
            <a:ext cx="2597428" cy="432048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lIns="91440" tIns="91440"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400" b="0" dirty="0"/>
              <a:t>INFOGRAPHIC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593" y="163604"/>
            <a:ext cx="878088" cy="780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666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1A34BE7-0117-4C61-92D1-9F5FBC2C2B77}"/>
              </a:ext>
            </a:extLst>
          </p:cNvPr>
          <p:cNvSpPr txBox="1"/>
          <p:nvPr/>
        </p:nvSpPr>
        <p:spPr>
          <a:xfrm>
            <a:off x="343594" y="374316"/>
            <a:ext cx="4527664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6000" dirty="0">
                <a:solidFill>
                  <a:schemeClr val="bg1"/>
                </a:solidFill>
                <a:latin typeface="+mj-lt"/>
                <a:cs typeface="Arial" pitchFamily="34" charset="0"/>
              </a:rPr>
              <a:t>Awesome</a:t>
            </a:r>
          </a:p>
          <a:p>
            <a:r>
              <a:rPr lang="en-GB" altLang="ko-KR" sz="6000" dirty="0">
                <a:solidFill>
                  <a:schemeClr val="bg1"/>
                </a:solidFill>
                <a:latin typeface="+mj-lt"/>
                <a:cs typeface="Arial" pitchFamily="34" charset="0"/>
              </a:rPr>
              <a:t>P</a:t>
            </a:r>
            <a:r>
              <a:rPr lang="en-US" altLang="ko-KR" sz="60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resentation</a:t>
            </a:r>
            <a:endParaRPr lang="en-US" altLang="ko-KR" sz="60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4603EC-4DE2-452E-AFFA-DE7BA63E323B}"/>
              </a:ext>
            </a:extLst>
          </p:cNvPr>
          <p:cNvSpPr txBox="1"/>
          <p:nvPr/>
        </p:nvSpPr>
        <p:spPr>
          <a:xfrm>
            <a:off x="6544104" y="5169622"/>
            <a:ext cx="5024655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3200" dirty="0" smtClean="0">
                <a:solidFill>
                  <a:schemeClr val="bg1"/>
                </a:solidFill>
                <a:cs typeface="Arial" pitchFamily="34" charset="0"/>
              </a:rPr>
              <a:t>Layout</a:t>
            </a:r>
            <a:r>
              <a:rPr lang="en-GB" altLang="ko-KR" sz="32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GB" altLang="ko-KR" sz="3200" dirty="0" smtClean="0">
                <a:solidFill>
                  <a:schemeClr val="bg1"/>
                </a:solidFill>
                <a:cs typeface="Arial" pitchFamily="34" charset="0"/>
              </a:rPr>
              <a:t> Clean </a:t>
            </a:r>
            <a:r>
              <a:rPr lang="en-GB" altLang="ko-KR" sz="3200" dirty="0">
                <a:solidFill>
                  <a:schemeClr val="bg1"/>
                </a:solidFill>
                <a:cs typeface="Arial" pitchFamily="34" charset="0"/>
              </a:rPr>
              <a:t>Text Slide for </a:t>
            </a:r>
            <a:r>
              <a:rPr lang="en-GB" altLang="ko-KR" sz="3200" dirty="0" smtClean="0">
                <a:solidFill>
                  <a:schemeClr val="bg1"/>
                </a:solidFill>
                <a:cs typeface="Arial" pitchFamily="34" charset="0"/>
              </a:rPr>
              <a:t>your Presentation</a:t>
            </a:r>
            <a:endParaRPr lang="ko-KR" altLang="en-US" sz="32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1C2965B-9981-4697-8F7A-2A78D132A524}"/>
              </a:ext>
            </a:extLst>
          </p:cNvPr>
          <p:cNvGrpSpPr/>
          <p:nvPr/>
        </p:nvGrpSpPr>
        <p:grpSpPr>
          <a:xfrm>
            <a:off x="10790831" y="6246840"/>
            <a:ext cx="896209" cy="236561"/>
            <a:chOff x="6096000" y="4187585"/>
            <a:chExt cx="896209" cy="236561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32AACBC1-C270-420B-ACC5-7C552F2667B5}"/>
                </a:ext>
              </a:extLst>
            </p:cNvPr>
            <p:cNvSpPr/>
            <p:nvPr/>
          </p:nvSpPr>
          <p:spPr>
            <a:xfrm>
              <a:off x="6096000" y="4187585"/>
              <a:ext cx="236561" cy="2365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CF447360-3776-4BF3-86E5-477C0A1D1C54}"/>
                </a:ext>
              </a:extLst>
            </p:cNvPr>
            <p:cNvSpPr/>
            <p:nvPr/>
          </p:nvSpPr>
          <p:spPr>
            <a:xfrm>
              <a:off x="6425824" y="4187585"/>
              <a:ext cx="236561" cy="2365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CEB5A76-958E-49D2-ABB3-B6162988076D}"/>
                </a:ext>
              </a:extLst>
            </p:cNvPr>
            <p:cNvSpPr/>
            <p:nvPr/>
          </p:nvSpPr>
          <p:spPr>
            <a:xfrm>
              <a:off x="6755648" y="4187585"/>
              <a:ext cx="236561" cy="2365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764142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Imagen 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6190" y="5810392"/>
            <a:ext cx="1167544" cy="863663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D1AE3FB-4EB9-4FE6-8E65-B5FAA422F12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73138" y="287338"/>
            <a:ext cx="11218862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</a:t>
            </a:r>
            <a:r>
              <a:rPr lang="en-US" dirty="0">
                <a:solidFill>
                  <a:schemeClr val="bg1"/>
                </a:solidFill>
              </a:rPr>
              <a:t>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5221CA4-37E4-4214-97CA-DDA8786E14BC}"/>
              </a:ext>
            </a:extLst>
          </p:cNvPr>
          <p:cNvGrpSpPr/>
          <p:nvPr/>
        </p:nvGrpSpPr>
        <p:grpSpPr>
          <a:xfrm>
            <a:off x="8253374" y="2849063"/>
            <a:ext cx="3282278" cy="923330"/>
            <a:chOff x="2551706" y="4283314"/>
            <a:chExt cx="1403938" cy="92333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A1E9C06-4013-4ED7-A746-C40CD5567E83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9C60C35-6AB7-427E-956E-C52C8CC1FA72}"/>
                </a:ext>
              </a:extLst>
            </p:cNvPr>
            <p:cNvSpPr txBox="1"/>
            <p:nvPr/>
          </p:nvSpPr>
          <p:spPr>
            <a:xfrm>
              <a:off x="2551706" y="4283314"/>
              <a:ext cx="14039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0BC0025-CE8C-43FF-8185-555D597430F2}"/>
              </a:ext>
            </a:extLst>
          </p:cNvPr>
          <p:cNvGrpSpPr/>
          <p:nvPr/>
        </p:nvGrpSpPr>
        <p:grpSpPr>
          <a:xfrm>
            <a:off x="1235148" y="1673073"/>
            <a:ext cx="3109397" cy="923330"/>
            <a:chOff x="2551706" y="4283314"/>
            <a:chExt cx="1403938" cy="92333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C4C6EBA-E556-442F-BEEF-EF26EB01D02F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12A3ED4-F837-4390-A787-BE526CE5FFF5}"/>
                </a:ext>
              </a:extLst>
            </p:cNvPr>
            <p:cNvSpPr txBox="1"/>
            <p:nvPr/>
          </p:nvSpPr>
          <p:spPr>
            <a:xfrm>
              <a:off x="2551706" y="4283314"/>
              <a:ext cx="14039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6FD4D5C-624F-41A9-BF4C-8860D9C0013F}"/>
              </a:ext>
            </a:extLst>
          </p:cNvPr>
          <p:cNvGrpSpPr/>
          <p:nvPr/>
        </p:nvGrpSpPr>
        <p:grpSpPr>
          <a:xfrm>
            <a:off x="826478" y="3382762"/>
            <a:ext cx="3109397" cy="923330"/>
            <a:chOff x="2551706" y="4283314"/>
            <a:chExt cx="1403938" cy="92333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6B69D6C-ACBA-4F2E-8BA2-46B5E79D2391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6DDA896-E896-4C53-BD20-366C82F4B85B}"/>
                </a:ext>
              </a:extLst>
            </p:cNvPr>
            <p:cNvSpPr txBox="1"/>
            <p:nvPr/>
          </p:nvSpPr>
          <p:spPr>
            <a:xfrm>
              <a:off x="2551706" y="4283314"/>
              <a:ext cx="14039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A338890-F97B-412A-9EF3-6D9B9583ED99}"/>
              </a:ext>
            </a:extLst>
          </p:cNvPr>
          <p:cNvGrpSpPr/>
          <p:nvPr/>
        </p:nvGrpSpPr>
        <p:grpSpPr>
          <a:xfrm>
            <a:off x="1235148" y="5092451"/>
            <a:ext cx="3109397" cy="923330"/>
            <a:chOff x="2551706" y="4283314"/>
            <a:chExt cx="1403938" cy="92333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C03CA13-2A21-4072-B73B-48366AD98B64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6E812A6-C599-41D9-8812-3DC6219A67BA}"/>
                </a:ext>
              </a:extLst>
            </p:cNvPr>
            <p:cNvSpPr txBox="1"/>
            <p:nvPr/>
          </p:nvSpPr>
          <p:spPr>
            <a:xfrm>
              <a:off x="2551706" y="4283314"/>
              <a:ext cx="14039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BF8501C-E6BE-4A3C-AD0F-F3F3E803FAFD}"/>
              </a:ext>
            </a:extLst>
          </p:cNvPr>
          <p:cNvGrpSpPr/>
          <p:nvPr/>
        </p:nvGrpSpPr>
        <p:grpSpPr>
          <a:xfrm>
            <a:off x="7910326" y="4679221"/>
            <a:ext cx="3109398" cy="738664"/>
            <a:chOff x="2551706" y="4283314"/>
            <a:chExt cx="1403938" cy="73866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F1D2C4C-A340-49F6-8728-F9CE95E3D7A4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26ED8C9-D3DE-4014-B383-3A930056D153}"/>
                </a:ext>
              </a:extLst>
            </p:cNvPr>
            <p:cNvSpPr txBox="1"/>
            <p:nvPr/>
          </p:nvSpPr>
          <p:spPr>
            <a:xfrm>
              <a:off x="2551706" y="4283314"/>
              <a:ext cx="14039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5D24BF7-B72B-44A1-8CD5-B87C954D6147}"/>
              </a:ext>
            </a:extLst>
          </p:cNvPr>
          <p:cNvGrpSpPr/>
          <p:nvPr/>
        </p:nvGrpSpPr>
        <p:grpSpPr>
          <a:xfrm>
            <a:off x="4128365" y="1922590"/>
            <a:ext cx="3896436" cy="3864083"/>
            <a:chOff x="2339753" y="1700808"/>
            <a:chExt cx="4362641" cy="4326417"/>
          </a:xfrm>
        </p:grpSpPr>
        <p:sp>
          <p:nvSpPr>
            <p:cNvPr id="19" name="Chord 4">
              <a:extLst>
                <a:ext uri="{FF2B5EF4-FFF2-40B4-BE49-F238E27FC236}">
                  <a16:creationId xmlns:a16="http://schemas.microsoft.com/office/drawing/2014/main" id="{1B401AFE-271A-4D96-965D-77A8ABC1BB80}"/>
                </a:ext>
              </a:extLst>
            </p:cNvPr>
            <p:cNvSpPr/>
            <p:nvPr/>
          </p:nvSpPr>
          <p:spPr>
            <a:xfrm rot="10800000">
              <a:off x="3203849" y="1700808"/>
              <a:ext cx="2530760" cy="1999855"/>
            </a:xfrm>
            <a:custGeom>
              <a:avLst/>
              <a:gdLst/>
              <a:ahLst/>
              <a:cxnLst/>
              <a:rect l="l" t="t" r="r" b="b"/>
              <a:pathLst>
                <a:path w="2530760" h="1999855">
                  <a:moveTo>
                    <a:pt x="1226329" y="1999855"/>
                  </a:moveTo>
                  <a:cubicBezTo>
                    <a:pt x="796260" y="1999691"/>
                    <a:pt x="366241" y="1869309"/>
                    <a:pt x="0" y="1607179"/>
                  </a:cubicBezTo>
                  <a:lnTo>
                    <a:pt x="536565" y="0"/>
                  </a:lnTo>
                  <a:lnTo>
                    <a:pt x="2530760" y="1552743"/>
                  </a:lnTo>
                  <a:cubicBezTo>
                    <a:pt x="2147098" y="1851003"/>
                    <a:pt x="1686685" y="2000031"/>
                    <a:pt x="1226329" y="1999855"/>
                  </a:cubicBezTo>
                  <a:close/>
                </a:path>
              </a:pathLst>
            </a:custGeom>
            <a:solidFill>
              <a:srgbClr val="B3D5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0" name="Chord 16">
              <a:extLst>
                <a:ext uri="{FF2B5EF4-FFF2-40B4-BE49-F238E27FC236}">
                  <a16:creationId xmlns:a16="http://schemas.microsoft.com/office/drawing/2014/main" id="{127DCEAD-8DA7-4F15-BBC7-12FBF55AFA27}"/>
                </a:ext>
              </a:extLst>
            </p:cNvPr>
            <p:cNvSpPr/>
            <p:nvPr/>
          </p:nvSpPr>
          <p:spPr>
            <a:xfrm rot="10800000">
              <a:off x="5006530" y="2112589"/>
              <a:ext cx="1695864" cy="2407247"/>
            </a:xfrm>
            <a:custGeom>
              <a:avLst/>
              <a:gdLst/>
              <a:ahLst/>
              <a:cxnLst/>
              <a:rect l="l" t="t" r="r" b="b"/>
              <a:pathLst>
                <a:path w="1695864" h="2407247">
                  <a:moveTo>
                    <a:pt x="892192" y="2407247"/>
                  </a:moveTo>
                  <a:cubicBezTo>
                    <a:pt x="132631" y="1866468"/>
                    <a:pt x="-185286" y="893701"/>
                    <a:pt x="108040" y="9038"/>
                  </a:cubicBezTo>
                  <a:lnTo>
                    <a:pt x="169586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1" name="Chord 17">
              <a:extLst>
                <a:ext uri="{FF2B5EF4-FFF2-40B4-BE49-F238E27FC236}">
                  <a16:creationId xmlns:a16="http://schemas.microsoft.com/office/drawing/2014/main" id="{93367C61-07FE-4834-A1F8-7794BD93AA6B}"/>
                </a:ext>
              </a:extLst>
            </p:cNvPr>
            <p:cNvSpPr/>
            <p:nvPr/>
          </p:nvSpPr>
          <p:spPr>
            <a:xfrm rot="10800000">
              <a:off x="4139953" y="4560161"/>
              <a:ext cx="2444403" cy="1461126"/>
            </a:xfrm>
            <a:custGeom>
              <a:avLst/>
              <a:gdLst/>
              <a:ahLst/>
              <a:cxnLst/>
              <a:rect l="l" t="t" r="r" b="b"/>
              <a:pathLst>
                <a:path w="2444403" h="1461126">
                  <a:moveTo>
                    <a:pt x="2068990" y="2155"/>
                  </a:moveTo>
                  <a:lnTo>
                    <a:pt x="1994731" y="506"/>
                  </a:lnTo>
                  <a:cubicBezTo>
                    <a:pt x="1998428" y="52"/>
                    <a:pt x="2002131" y="21"/>
                    <a:pt x="2005836" y="0"/>
                  </a:cubicBezTo>
                  <a:close/>
                  <a:moveTo>
                    <a:pt x="0" y="1461126"/>
                  </a:moveTo>
                  <a:cubicBezTo>
                    <a:pt x="282660" y="600607"/>
                    <a:pt x="1079495" y="14820"/>
                    <a:pt x="1983511" y="1017"/>
                  </a:cubicBezTo>
                  <a:lnTo>
                    <a:pt x="2444403" y="1447213"/>
                  </a:lnTo>
                  <a:close/>
                </a:path>
              </a:pathLst>
            </a:custGeom>
            <a:solidFill>
              <a:srgbClr val="FF7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2" name="Chord 15">
              <a:extLst>
                <a:ext uri="{FF2B5EF4-FFF2-40B4-BE49-F238E27FC236}">
                  <a16:creationId xmlns:a16="http://schemas.microsoft.com/office/drawing/2014/main" id="{92D5EAAF-1CD0-445E-AAB2-1667DE877831}"/>
                </a:ext>
              </a:extLst>
            </p:cNvPr>
            <p:cNvSpPr/>
            <p:nvPr/>
          </p:nvSpPr>
          <p:spPr>
            <a:xfrm rot="10800000">
              <a:off x="2537809" y="3750306"/>
              <a:ext cx="2004501" cy="2276919"/>
            </a:xfrm>
            <a:custGeom>
              <a:avLst/>
              <a:gdLst/>
              <a:ahLst/>
              <a:cxnLst/>
              <a:rect l="l" t="t" r="r" b="b"/>
              <a:pathLst>
                <a:path w="2004501" h="2276919">
                  <a:moveTo>
                    <a:pt x="725547" y="2276919"/>
                  </a:moveTo>
                  <a:lnTo>
                    <a:pt x="0" y="285"/>
                  </a:lnTo>
                  <a:cubicBezTo>
                    <a:pt x="884460" y="-14148"/>
                    <a:pt x="1679159" y="520164"/>
                    <a:pt x="2004501" y="133116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3" name="Chord 13">
              <a:extLst>
                <a:ext uri="{FF2B5EF4-FFF2-40B4-BE49-F238E27FC236}">
                  <a16:creationId xmlns:a16="http://schemas.microsoft.com/office/drawing/2014/main" id="{0B2D71C0-A950-430C-A33E-614498CAF192}"/>
                </a:ext>
              </a:extLst>
            </p:cNvPr>
            <p:cNvSpPr/>
            <p:nvPr/>
          </p:nvSpPr>
          <p:spPr>
            <a:xfrm rot="10800000">
              <a:off x="2339753" y="2185673"/>
              <a:ext cx="2130764" cy="2479338"/>
            </a:xfrm>
            <a:custGeom>
              <a:avLst/>
              <a:gdLst/>
              <a:ahLst/>
              <a:cxnLst/>
              <a:rect l="l" t="t" r="r" b="b"/>
              <a:pathLst>
                <a:path w="2130764" h="2479338">
                  <a:moveTo>
                    <a:pt x="1289309" y="2479338"/>
                  </a:moveTo>
                  <a:lnTo>
                    <a:pt x="0" y="1457006"/>
                  </a:lnTo>
                  <a:lnTo>
                    <a:pt x="1979148" y="0"/>
                  </a:lnTo>
                  <a:cubicBezTo>
                    <a:pt x="2334036" y="888690"/>
                    <a:pt x="2050571" y="1903595"/>
                    <a:pt x="1289309" y="247933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68F91B6-4BAE-4629-A465-E004B3613A22}"/>
              </a:ext>
            </a:extLst>
          </p:cNvPr>
          <p:cNvGrpSpPr/>
          <p:nvPr/>
        </p:nvGrpSpPr>
        <p:grpSpPr>
          <a:xfrm>
            <a:off x="5617518" y="2081185"/>
            <a:ext cx="1341218" cy="712886"/>
            <a:chOff x="4139952" y="2308678"/>
            <a:chExt cx="1209821" cy="64304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11B68F4-25D0-4F39-AD23-1BEEC4B297A3}"/>
                </a:ext>
              </a:extLst>
            </p:cNvPr>
            <p:cNvSpPr txBox="1"/>
            <p:nvPr/>
          </p:nvSpPr>
          <p:spPr>
            <a:xfrm>
              <a:off x="4139952" y="2308678"/>
              <a:ext cx="1209821" cy="249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Option A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A197A79-42C3-4D35-9834-DD248E497BE3}"/>
                </a:ext>
              </a:extLst>
            </p:cNvPr>
            <p:cNvSpPr txBox="1"/>
            <p:nvPr/>
          </p:nvSpPr>
          <p:spPr>
            <a:xfrm>
              <a:off x="4139952" y="2535287"/>
              <a:ext cx="1209821" cy="4164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B74EB38-ABBA-42C6-A7AC-93E9C99135C0}"/>
              </a:ext>
            </a:extLst>
          </p:cNvPr>
          <p:cNvGrpSpPr/>
          <p:nvPr/>
        </p:nvGrpSpPr>
        <p:grpSpPr>
          <a:xfrm>
            <a:off x="6750990" y="3112163"/>
            <a:ext cx="1341218" cy="712886"/>
            <a:chOff x="4139952" y="2308678"/>
            <a:chExt cx="1209821" cy="643046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BB78B9A-1409-4679-8446-FCCDB02F0C0E}"/>
                </a:ext>
              </a:extLst>
            </p:cNvPr>
            <p:cNvSpPr txBox="1"/>
            <p:nvPr/>
          </p:nvSpPr>
          <p:spPr>
            <a:xfrm>
              <a:off x="4139952" y="2308678"/>
              <a:ext cx="1209821" cy="249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Option A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E28DF9A-9C98-440A-A2E8-CAF68C536D8F}"/>
                </a:ext>
              </a:extLst>
            </p:cNvPr>
            <p:cNvSpPr txBox="1"/>
            <p:nvPr/>
          </p:nvSpPr>
          <p:spPr>
            <a:xfrm>
              <a:off x="4139952" y="2535287"/>
              <a:ext cx="1209821" cy="4164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E35BC1B-EF08-4BD4-9BC5-A83EB536382D}"/>
              </a:ext>
            </a:extLst>
          </p:cNvPr>
          <p:cNvGrpSpPr/>
          <p:nvPr/>
        </p:nvGrpSpPr>
        <p:grpSpPr>
          <a:xfrm>
            <a:off x="6415456" y="4651886"/>
            <a:ext cx="1341218" cy="712886"/>
            <a:chOff x="4139952" y="2308678"/>
            <a:chExt cx="1209821" cy="64304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C6E5136-BBF5-4336-9751-CEA9B8E63E5F}"/>
                </a:ext>
              </a:extLst>
            </p:cNvPr>
            <p:cNvSpPr txBox="1"/>
            <p:nvPr/>
          </p:nvSpPr>
          <p:spPr>
            <a:xfrm>
              <a:off x="4139952" y="2308678"/>
              <a:ext cx="1209821" cy="249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Option A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EEB3E3B-7CD7-4FFC-8240-A7F8C367EB77}"/>
                </a:ext>
              </a:extLst>
            </p:cNvPr>
            <p:cNvSpPr txBox="1"/>
            <p:nvPr/>
          </p:nvSpPr>
          <p:spPr>
            <a:xfrm>
              <a:off x="4139952" y="2535287"/>
              <a:ext cx="1209821" cy="4164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F27900"/>
                  </a:solidFill>
                  <a:cs typeface="Arial" pitchFamily="34" charset="0"/>
                </a:rPr>
                <a:t>Get a modern PowerPoint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906402F-EB99-497D-828F-7FBD583FDFCD}"/>
              </a:ext>
            </a:extLst>
          </p:cNvPr>
          <p:cNvGrpSpPr/>
          <p:nvPr/>
        </p:nvGrpSpPr>
        <p:grpSpPr>
          <a:xfrm>
            <a:off x="4595616" y="4608626"/>
            <a:ext cx="1341218" cy="712886"/>
            <a:chOff x="4139952" y="2308678"/>
            <a:chExt cx="1209821" cy="64304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9899AF0-8742-40B0-BCFC-A2C38B2CA09F}"/>
                </a:ext>
              </a:extLst>
            </p:cNvPr>
            <p:cNvSpPr txBox="1"/>
            <p:nvPr/>
          </p:nvSpPr>
          <p:spPr>
            <a:xfrm>
              <a:off x="4139952" y="2308678"/>
              <a:ext cx="1209821" cy="249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Option A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1D18D61-9063-450C-BE1E-5BF3DB4B1C56}"/>
                </a:ext>
              </a:extLst>
            </p:cNvPr>
            <p:cNvSpPr txBox="1"/>
            <p:nvPr/>
          </p:nvSpPr>
          <p:spPr>
            <a:xfrm>
              <a:off x="4139952" y="2535287"/>
              <a:ext cx="1209821" cy="4164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7FF7A3F-0A8B-453D-B04A-DE687AA5C561}"/>
              </a:ext>
            </a:extLst>
          </p:cNvPr>
          <p:cNvGrpSpPr/>
          <p:nvPr/>
        </p:nvGrpSpPr>
        <p:grpSpPr>
          <a:xfrm>
            <a:off x="4099792" y="3076995"/>
            <a:ext cx="1341218" cy="712886"/>
            <a:chOff x="4139952" y="2308678"/>
            <a:chExt cx="1209821" cy="64304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384BAED-AE00-4A5B-90B2-0C80402EEBCA}"/>
                </a:ext>
              </a:extLst>
            </p:cNvPr>
            <p:cNvSpPr txBox="1"/>
            <p:nvPr/>
          </p:nvSpPr>
          <p:spPr>
            <a:xfrm>
              <a:off x="4139952" y="2308678"/>
              <a:ext cx="1209821" cy="249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Option A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A02A00D-453F-46DF-A8AC-860DE6AC3D11}"/>
                </a:ext>
              </a:extLst>
            </p:cNvPr>
            <p:cNvSpPr txBox="1"/>
            <p:nvPr/>
          </p:nvSpPr>
          <p:spPr>
            <a:xfrm>
              <a:off x="4139952" y="2535287"/>
              <a:ext cx="1209821" cy="4164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</a:t>
              </a:r>
            </a:p>
          </p:txBody>
        </p:sp>
      </p:grpSp>
      <p:sp>
        <p:nvSpPr>
          <p:cNvPr id="39" name="Flowchart: Merge 38">
            <a:extLst>
              <a:ext uri="{FF2B5EF4-FFF2-40B4-BE49-F238E27FC236}">
                <a16:creationId xmlns:a16="http://schemas.microsoft.com/office/drawing/2014/main" id="{67CEBDDA-FB24-4DA1-809B-0FC727B6FA94}"/>
              </a:ext>
            </a:extLst>
          </p:cNvPr>
          <p:cNvSpPr/>
          <p:nvPr/>
        </p:nvSpPr>
        <p:spPr>
          <a:xfrm rot="13127924">
            <a:off x="5215496" y="2411637"/>
            <a:ext cx="404106" cy="332023"/>
          </a:xfrm>
          <a:prstGeom prst="flowChartMerg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0" name="Flowchart: Merge 39">
            <a:extLst>
              <a:ext uri="{FF2B5EF4-FFF2-40B4-BE49-F238E27FC236}">
                <a16:creationId xmlns:a16="http://schemas.microsoft.com/office/drawing/2014/main" id="{A5633D83-7869-4817-8D14-EF974D741EFC}"/>
              </a:ext>
            </a:extLst>
          </p:cNvPr>
          <p:cNvSpPr/>
          <p:nvPr/>
        </p:nvSpPr>
        <p:spPr>
          <a:xfrm rot="17280108">
            <a:off x="6946900" y="2649651"/>
            <a:ext cx="404106" cy="332023"/>
          </a:xfrm>
          <a:prstGeom prst="flowChartMerge">
            <a:avLst/>
          </a:prstGeom>
          <a:solidFill>
            <a:srgbClr val="B3D5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1" name="Flowchart: Merge 40">
            <a:extLst>
              <a:ext uri="{FF2B5EF4-FFF2-40B4-BE49-F238E27FC236}">
                <a16:creationId xmlns:a16="http://schemas.microsoft.com/office/drawing/2014/main" id="{18A927D5-0A69-4262-A2C9-6028D2E8DBDC}"/>
              </a:ext>
            </a:extLst>
          </p:cNvPr>
          <p:cNvSpPr/>
          <p:nvPr/>
        </p:nvSpPr>
        <p:spPr>
          <a:xfrm>
            <a:off x="7219544" y="4430143"/>
            <a:ext cx="404106" cy="332023"/>
          </a:xfrm>
          <a:prstGeom prst="flowChartMerg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2" name="Flowchart: Merge 41">
            <a:extLst>
              <a:ext uri="{FF2B5EF4-FFF2-40B4-BE49-F238E27FC236}">
                <a16:creationId xmlns:a16="http://schemas.microsoft.com/office/drawing/2014/main" id="{9BA06D43-46E4-477A-B0DF-42525630F643}"/>
              </a:ext>
            </a:extLst>
          </p:cNvPr>
          <p:cNvSpPr/>
          <p:nvPr/>
        </p:nvSpPr>
        <p:spPr>
          <a:xfrm rot="4209759">
            <a:off x="5661036" y="5200635"/>
            <a:ext cx="404106" cy="332023"/>
          </a:xfrm>
          <a:prstGeom prst="flowChartMerg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3" name="Flowchart: Merge 42">
            <a:extLst>
              <a:ext uri="{FF2B5EF4-FFF2-40B4-BE49-F238E27FC236}">
                <a16:creationId xmlns:a16="http://schemas.microsoft.com/office/drawing/2014/main" id="{9B482556-BE36-4DAF-B571-2F8A83D08EB5}"/>
              </a:ext>
            </a:extLst>
          </p:cNvPr>
          <p:cNvSpPr/>
          <p:nvPr/>
        </p:nvSpPr>
        <p:spPr>
          <a:xfrm rot="8789740">
            <a:off x="4398830" y="4040649"/>
            <a:ext cx="404106" cy="332023"/>
          </a:xfrm>
          <a:prstGeom prst="flowChartMerg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4" name="Rounded Rectangle 51">
            <a:extLst>
              <a:ext uri="{FF2B5EF4-FFF2-40B4-BE49-F238E27FC236}">
                <a16:creationId xmlns:a16="http://schemas.microsoft.com/office/drawing/2014/main" id="{73498F06-71A4-4969-87C9-AB32D139A97F}"/>
              </a:ext>
            </a:extLst>
          </p:cNvPr>
          <p:cNvSpPr/>
          <p:nvPr/>
        </p:nvSpPr>
        <p:spPr>
          <a:xfrm rot="16200000" flipH="1">
            <a:off x="5692264" y="3561883"/>
            <a:ext cx="791106" cy="745032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5" name="Rounded Rectangle 5">
            <a:extLst>
              <a:ext uri="{FF2B5EF4-FFF2-40B4-BE49-F238E27FC236}">
                <a16:creationId xmlns:a16="http://schemas.microsoft.com/office/drawing/2014/main" id="{F4FAD3D0-8CB4-45D1-BA14-1687C01DACBA}"/>
              </a:ext>
            </a:extLst>
          </p:cNvPr>
          <p:cNvSpPr/>
          <p:nvPr/>
        </p:nvSpPr>
        <p:spPr>
          <a:xfrm flipH="1">
            <a:off x="6858646" y="3969645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6" name="Teardrop 1">
            <a:extLst>
              <a:ext uri="{FF2B5EF4-FFF2-40B4-BE49-F238E27FC236}">
                <a16:creationId xmlns:a16="http://schemas.microsoft.com/office/drawing/2014/main" id="{44399CDC-2EE8-4259-A81F-E289425FDA04}"/>
              </a:ext>
            </a:extLst>
          </p:cNvPr>
          <p:cNvSpPr/>
          <p:nvPr/>
        </p:nvSpPr>
        <p:spPr>
          <a:xfrm rot="18805991">
            <a:off x="6373862" y="3000853"/>
            <a:ext cx="376862" cy="372930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7" name="Donut 39">
            <a:extLst>
              <a:ext uri="{FF2B5EF4-FFF2-40B4-BE49-F238E27FC236}">
                <a16:creationId xmlns:a16="http://schemas.microsoft.com/office/drawing/2014/main" id="{7B6CD184-BF6A-4100-A5E7-0B8286FBC7BE}"/>
              </a:ext>
            </a:extLst>
          </p:cNvPr>
          <p:cNvSpPr/>
          <p:nvPr/>
        </p:nvSpPr>
        <p:spPr>
          <a:xfrm>
            <a:off x="5287890" y="3045289"/>
            <a:ext cx="407618" cy="40761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8" name="Rectangle 36">
            <a:extLst>
              <a:ext uri="{FF2B5EF4-FFF2-40B4-BE49-F238E27FC236}">
                <a16:creationId xmlns:a16="http://schemas.microsoft.com/office/drawing/2014/main" id="{9EEC426D-093E-434E-A48F-54D8DF24CE07}"/>
              </a:ext>
            </a:extLst>
          </p:cNvPr>
          <p:cNvSpPr/>
          <p:nvPr/>
        </p:nvSpPr>
        <p:spPr>
          <a:xfrm>
            <a:off x="5972742" y="4603401"/>
            <a:ext cx="389370" cy="325482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rgbClr val="F27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9" name="Chord 15">
            <a:extLst>
              <a:ext uri="{FF2B5EF4-FFF2-40B4-BE49-F238E27FC236}">
                <a16:creationId xmlns:a16="http://schemas.microsoft.com/office/drawing/2014/main" id="{DD8FFD88-4BA9-47CA-8A55-6E9594D99933}"/>
              </a:ext>
            </a:extLst>
          </p:cNvPr>
          <p:cNvSpPr/>
          <p:nvPr/>
        </p:nvSpPr>
        <p:spPr>
          <a:xfrm>
            <a:off x="5214980" y="4081795"/>
            <a:ext cx="199125" cy="434146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pic>
        <p:nvPicPr>
          <p:cNvPr id="52" name="Imagen 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6608" y="230715"/>
            <a:ext cx="878088" cy="780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1859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EDB9259-931F-4DED-A20B-FF66632AC09A}"/>
              </a:ext>
            </a:extLst>
          </p:cNvPr>
          <p:cNvSpPr/>
          <p:nvPr/>
        </p:nvSpPr>
        <p:spPr>
          <a:xfrm rot="2700000">
            <a:off x="2101362" y="896814"/>
            <a:ext cx="650630" cy="65063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671370-1A51-433D-80A0-C010A525068F}"/>
              </a:ext>
            </a:extLst>
          </p:cNvPr>
          <p:cNvSpPr/>
          <p:nvPr/>
        </p:nvSpPr>
        <p:spPr>
          <a:xfrm rot="2700000">
            <a:off x="2896568" y="6096139"/>
            <a:ext cx="358006" cy="35800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B647C6-458E-4311-AD16-8AF5EFF8A4CF}"/>
              </a:ext>
            </a:extLst>
          </p:cNvPr>
          <p:cNvSpPr/>
          <p:nvPr/>
        </p:nvSpPr>
        <p:spPr>
          <a:xfrm rot="2700000">
            <a:off x="2567127" y="5748808"/>
            <a:ext cx="358006" cy="35800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673ECD-609A-4B17-B824-87AC64A3F28A}"/>
              </a:ext>
            </a:extLst>
          </p:cNvPr>
          <p:cNvSpPr/>
          <p:nvPr/>
        </p:nvSpPr>
        <p:spPr>
          <a:xfrm rot="2700000">
            <a:off x="4860940" y="3865368"/>
            <a:ext cx="843001" cy="843001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4650279-88C0-42E1-BC96-DB064273A8CC}"/>
              </a:ext>
            </a:extLst>
          </p:cNvPr>
          <p:cNvSpPr/>
          <p:nvPr/>
        </p:nvSpPr>
        <p:spPr>
          <a:xfrm rot="2700000">
            <a:off x="1565472" y="1653505"/>
            <a:ext cx="3748823" cy="3763809"/>
          </a:xfrm>
          <a:custGeom>
            <a:avLst/>
            <a:gdLst>
              <a:gd name="connsiteX0" fmla="*/ 0 w 3748823"/>
              <a:gd name="connsiteY0" fmla="*/ 0 h 3748823"/>
              <a:gd name="connsiteX1" fmla="*/ 2057403 w 3748823"/>
              <a:gd name="connsiteY1" fmla="*/ 0 h 3748823"/>
              <a:gd name="connsiteX2" fmla="*/ 2057403 w 3748823"/>
              <a:gd name="connsiteY2" fmla="*/ 468603 h 3748823"/>
              <a:gd name="connsiteX3" fmla="*/ 468603 w 3748823"/>
              <a:gd name="connsiteY3" fmla="*/ 468603 h 3748823"/>
              <a:gd name="connsiteX4" fmla="*/ 468603 w 3748823"/>
              <a:gd name="connsiteY4" fmla="*/ 3280220 h 3748823"/>
              <a:gd name="connsiteX5" fmla="*/ 3280220 w 3748823"/>
              <a:gd name="connsiteY5" fmla="*/ 3280220 h 3748823"/>
              <a:gd name="connsiteX6" fmla="*/ 3280220 w 3748823"/>
              <a:gd name="connsiteY6" fmla="*/ 1691420 h 3748823"/>
              <a:gd name="connsiteX7" fmla="*/ 3748823 w 3748823"/>
              <a:gd name="connsiteY7" fmla="*/ 1691420 h 3748823"/>
              <a:gd name="connsiteX8" fmla="*/ 3748823 w 3748823"/>
              <a:gd name="connsiteY8" fmla="*/ 3748823 h 3748823"/>
              <a:gd name="connsiteX9" fmla="*/ 0 w 3748823"/>
              <a:gd name="connsiteY9" fmla="*/ 3748823 h 3748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48823" h="3748823">
                <a:moveTo>
                  <a:pt x="0" y="0"/>
                </a:moveTo>
                <a:lnTo>
                  <a:pt x="2057403" y="0"/>
                </a:lnTo>
                <a:lnTo>
                  <a:pt x="2057403" y="468603"/>
                </a:lnTo>
                <a:lnTo>
                  <a:pt x="468603" y="468603"/>
                </a:lnTo>
                <a:lnTo>
                  <a:pt x="468603" y="3280220"/>
                </a:lnTo>
                <a:lnTo>
                  <a:pt x="3280220" y="3280220"/>
                </a:lnTo>
                <a:lnTo>
                  <a:pt x="3280220" y="1691420"/>
                </a:lnTo>
                <a:lnTo>
                  <a:pt x="3748823" y="1691420"/>
                </a:lnTo>
                <a:lnTo>
                  <a:pt x="3748823" y="3748823"/>
                </a:lnTo>
                <a:lnTo>
                  <a:pt x="0" y="3748823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0F7E216-BFDD-4F39-AFAF-39F5EDB14FBC}"/>
              </a:ext>
            </a:extLst>
          </p:cNvPr>
          <p:cNvSpPr txBox="1"/>
          <p:nvPr/>
        </p:nvSpPr>
        <p:spPr>
          <a:xfrm>
            <a:off x="6653361" y="624035"/>
            <a:ext cx="5380377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Awesome</a:t>
            </a:r>
          </a:p>
          <a:p>
            <a:r>
              <a:rPr lang="en-GB" altLang="ko-KR" sz="48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P</a:t>
            </a:r>
            <a:r>
              <a:rPr lang="en-US" altLang="ko-KR" sz="4800" b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resentation</a:t>
            </a:r>
            <a:endParaRPr lang="en-US" altLang="ko-KR" sz="480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9C412B8-6C7B-4600-8F64-ACBDF1CD97D8}"/>
              </a:ext>
            </a:extLst>
          </p:cNvPr>
          <p:cNvSpPr txBox="1"/>
          <p:nvPr/>
        </p:nvSpPr>
        <p:spPr>
          <a:xfrm>
            <a:off x="6653361" y="2710341"/>
            <a:ext cx="445058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dirty="0" smtClean="0">
                <a:cs typeface="Arial" pitchFamily="34" charset="0"/>
              </a:rPr>
              <a:t>THEME PPT </a:t>
            </a:r>
            <a:r>
              <a:rPr lang="en-GB" altLang="ko-KR" dirty="0">
                <a:cs typeface="Arial" pitchFamily="34" charset="0"/>
              </a:rPr>
              <a:t>Layout</a:t>
            </a:r>
          </a:p>
          <a:p>
            <a:r>
              <a:rPr lang="en-GB" altLang="ko-KR" dirty="0">
                <a:cs typeface="Arial" pitchFamily="34" charset="0"/>
              </a:rPr>
              <a:t>Clean Text Slide for your Presentation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1F60436-7B27-4AA1-8207-60320C7F58AB}"/>
              </a:ext>
            </a:extLst>
          </p:cNvPr>
          <p:cNvSpPr txBox="1"/>
          <p:nvPr/>
        </p:nvSpPr>
        <p:spPr>
          <a:xfrm>
            <a:off x="6653361" y="3537265"/>
            <a:ext cx="48645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I hope and I believe that this Template will your Time, Money and Reputation.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E0F37DC-BFE9-473A-B6F1-4546F6CB69C2}"/>
              </a:ext>
            </a:extLst>
          </p:cNvPr>
          <p:cNvSpPr/>
          <p:nvPr/>
        </p:nvSpPr>
        <p:spPr>
          <a:xfrm>
            <a:off x="8083566" y="4893065"/>
            <a:ext cx="45719" cy="10058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F8352E5-8256-4B33-82E1-EAA3FFED31AD}"/>
              </a:ext>
            </a:extLst>
          </p:cNvPr>
          <p:cNvSpPr/>
          <p:nvPr/>
        </p:nvSpPr>
        <p:spPr>
          <a:xfrm>
            <a:off x="10012818" y="4881776"/>
            <a:ext cx="45719" cy="10058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7AD6DD7-BA47-4D05-AFB1-EC7EB1603828}"/>
              </a:ext>
            </a:extLst>
          </p:cNvPr>
          <p:cNvSpPr txBox="1"/>
          <p:nvPr/>
        </p:nvSpPr>
        <p:spPr>
          <a:xfrm>
            <a:off x="6399779" y="5323584"/>
            <a:ext cx="1484041" cy="6463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Contents </a:t>
            </a:r>
          </a:p>
          <a:p>
            <a:pPr algn="ctr"/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Title</a:t>
            </a: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920DD97-4BC4-4E26-883E-54CE5DA85F54}"/>
              </a:ext>
            </a:extLst>
          </p:cNvPr>
          <p:cNvSpPr txBox="1"/>
          <p:nvPr/>
        </p:nvSpPr>
        <p:spPr>
          <a:xfrm>
            <a:off x="8329031" y="5323584"/>
            <a:ext cx="1484041" cy="6463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Contents </a:t>
            </a:r>
          </a:p>
          <a:p>
            <a:pPr algn="ctr"/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Title</a:t>
            </a: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B078205-CEB7-40CE-B9E8-9C461015650A}"/>
              </a:ext>
            </a:extLst>
          </p:cNvPr>
          <p:cNvSpPr txBox="1"/>
          <p:nvPr/>
        </p:nvSpPr>
        <p:spPr>
          <a:xfrm>
            <a:off x="10258283" y="5323584"/>
            <a:ext cx="1484041" cy="6463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Contents </a:t>
            </a:r>
          </a:p>
          <a:p>
            <a:pPr algn="ctr"/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Title</a:t>
            </a: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BB9B0A-CAEA-40A2-A862-3AD56DE6A34A}"/>
              </a:ext>
            </a:extLst>
          </p:cNvPr>
          <p:cNvSpPr>
            <a:spLocks noGrp="1"/>
          </p:cNvSpPr>
          <p:nvPr>
            <p:ph type="pic" idx="11"/>
          </p:nvPr>
        </p:nvSpPr>
        <p:spPr/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5650" y="233773"/>
            <a:ext cx="878088" cy="780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540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0" y="3175"/>
            <a:ext cx="12196763" cy="6854825"/>
          </a:xfrm>
          <a:prstGeom prst="rect">
            <a:avLst/>
          </a:prstGeom>
          <a:solidFill>
            <a:srgbClr val="FF7F00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8A2979-A456-4286-B8FC-8FF4C0C58EFD}"/>
              </a:ext>
            </a:extLst>
          </p:cNvPr>
          <p:cNvSpPr txBox="1"/>
          <p:nvPr/>
        </p:nvSpPr>
        <p:spPr>
          <a:xfrm>
            <a:off x="-18720" y="4422329"/>
            <a:ext cx="1221072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400" dirty="0">
                <a:solidFill>
                  <a:srgbClr val="E7E5E6"/>
                </a:solidFill>
                <a:cs typeface="Arial" pitchFamily="34" charset="0"/>
              </a:rPr>
              <a:t>Section Break 2</a:t>
            </a:r>
            <a:endParaRPr lang="ko-KR" altLang="en-US" sz="5400" dirty="0">
              <a:solidFill>
                <a:srgbClr val="E7E5E6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784B83-6120-4373-9C1F-DC8EEE6D58B3}"/>
              </a:ext>
            </a:extLst>
          </p:cNvPr>
          <p:cNvSpPr txBox="1"/>
          <p:nvPr/>
        </p:nvSpPr>
        <p:spPr>
          <a:xfrm>
            <a:off x="-18716" y="5200839"/>
            <a:ext cx="12210574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67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Insert the Sub Title of Your Presentation</a:t>
            </a:r>
            <a:endParaRPr lang="ko-KR" altLang="en-US" sz="1867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0162" y="2778826"/>
            <a:ext cx="2042646" cy="151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5882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D1AE3FB-4EB9-4FE6-8E65-B5FAA422F12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73138" y="287338"/>
            <a:ext cx="11218862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</a:t>
            </a:r>
            <a:r>
              <a:rPr lang="en-US" dirty="0">
                <a:solidFill>
                  <a:schemeClr val="accent1"/>
                </a:solidFill>
              </a:rPr>
              <a:t>Style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F1AC96C-CA01-486C-9BAD-F4CA8BC99D53}"/>
              </a:ext>
            </a:extLst>
          </p:cNvPr>
          <p:cNvSpPr txBox="1"/>
          <p:nvPr/>
        </p:nvSpPr>
        <p:spPr>
          <a:xfrm>
            <a:off x="895680" y="2839752"/>
            <a:ext cx="2709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Your Text  Here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0830D2-2D09-4445-BEEA-63C2E77F4AE7}"/>
              </a:ext>
            </a:extLst>
          </p:cNvPr>
          <p:cNvSpPr txBox="1"/>
          <p:nvPr/>
        </p:nvSpPr>
        <p:spPr>
          <a:xfrm>
            <a:off x="895679" y="3146714"/>
            <a:ext cx="270967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I hope and I believe that this Template will your Time, Money and Reputation. I hope and I believe that this Template will your Time, Money and Reputation. Easy to change colors, photos and Text. You can simply impress your audience and add a unique zing and appeal to your Presentations. 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9CA69DB-D23D-4B6C-AB0C-F5D1CA7D125D}"/>
              </a:ext>
            </a:extLst>
          </p:cNvPr>
          <p:cNvSpPr txBox="1"/>
          <p:nvPr/>
        </p:nvSpPr>
        <p:spPr>
          <a:xfrm>
            <a:off x="913242" y="1858653"/>
            <a:ext cx="27096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accent1"/>
                </a:solidFill>
                <a:cs typeface="Arial" pitchFamily="34" charset="0"/>
              </a:rPr>
              <a:t>Table Style </a:t>
            </a:r>
          </a:p>
          <a:p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Infographic</a:t>
            </a:r>
            <a:endParaRPr lang="ko-KR" altLang="en-US" sz="28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B60DB355-94AD-4D87-BB2A-DEB677183C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1566374"/>
              </p:ext>
            </p:extLst>
          </p:nvPr>
        </p:nvGraphicFramePr>
        <p:xfrm>
          <a:off x="4272559" y="2118585"/>
          <a:ext cx="2015999" cy="39149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31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4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8335">
                <a:tc>
                  <a:txBody>
                    <a:bodyPr/>
                    <a:lstStyle/>
                    <a:p>
                      <a:pPr latinLnBrk="1"/>
                      <a:endParaRPr lang="ko-KR" altLang="en-US" sz="1800" dirty="0"/>
                    </a:p>
                  </a:txBody>
                  <a:tcPr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T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/>
                    </a:p>
                  </a:txBody>
                  <a:tcPr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latinLnBrk="1"/>
                      <a:endParaRPr lang="ko-KR" altLang="en-US" sz="1800"/>
                    </a:p>
                  </a:txBody>
                  <a:tcPr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dirty="0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Contents </a:t>
                      </a:r>
                      <a:endParaRPr lang="ko-KR" altLang="en-US" sz="2000" b="1" dirty="0">
                        <a:solidFill>
                          <a:schemeClr val="accent3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latin typeface="+mn-lt"/>
                      </a:endParaRPr>
                    </a:p>
                  </a:txBody>
                  <a:tcPr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335">
                <a:tc>
                  <a:txBody>
                    <a:bodyPr/>
                    <a:lstStyle/>
                    <a:p>
                      <a:pPr latinLnBrk="1"/>
                      <a:endParaRPr lang="ko-KR" altLang="en-US" sz="1800"/>
                    </a:p>
                  </a:txBody>
                  <a:tcPr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Contents Title</a:t>
                      </a: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latin typeface="+mn-lt"/>
                      </a:endParaRPr>
                    </a:p>
                  </a:txBody>
                  <a:tcPr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335">
                <a:tc>
                  <a:txBody>
                    <a:bodyPr/>
                    <a:lstStyle/>
                    <a:p>
                      <a:pPr latinLnBrk="1"/>
                      <a:endParaRPr lang="ko-KR" altLang="en-US" sz="1800"/>
                    </a:p>
                  </a:txBody>
                  <a:tcPr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800" dirty="0">
                        <a:latin typeface="+mn-lt"/>
                      </a:endParaRPr>
                    </a:p>
                  </a:txBody>
                  <a:tcPr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8335">
                <a:tc>
                  <a:txBody>
                    <a:bodyPr/>
                    <a:lstStyle/>
                    <a:p>
                      <a:pPr latinLnBrk="1"/>
                      <a:endParaRPr lang="ko-KR" altLang="en-US" sz="1800"/>
                    </a:p>
                  </a:txBody>
                  <a:tcPr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Contents Title</a:t>
                      </a: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latin typeface="+mn-lt"/>
                      </a:endParaRPr>
                    </a:p>
                  </a:txBody>
                  <a:tcPr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8335">
                <a:tc>
                  <a:txBody>
                    <a:bodyPr/>
                    <a:lstStyle/>
                    <a:p>
                      <a:pPr latinLnBrk="1"/>
                      <a:endParaRPr lang="ko-KR" altLang="en-US" sz="1800"/>
                    </a:p>
                  </a:txBody>
                  <a:tcPr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latin typeface="+mn-lt"/>
                      </a:endParaRPr>
                    </a:p>
                  </a:txBody>
                  <a:tcPr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latinLnBrk="1"/>
                      <a:endParaRPr lang="ko-KR" altLang="en-US" sz="1800"/>
                    </a:p>
                  </a:txBody>
                  <a:tcPr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b="1" dirty="0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$100</a:t>
                      </a:r>
                      <a:endParaRPr lang="ko-KR" altLang="en-US" sz="2400" b="1" dirty="0">
                        <a:solidFill>
                          <a:schemeClr val="accent3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400" dirty="0">
                        <a:solidFill>
                          <a:schemeClr val="accent3"/>
                        </a:solidFill>
                        <a:latin typeface="+mn-lt"/>
                      </a:endParaRPr>
                    </a:p>
                  </a:txBody>
                  <a:tcPr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latinLnBrk="1"/>
                      <a:endParaRPr lang="ko-KR" altLang="en-US" sz="1800"/>
                    </a:p>
                  </a:txBody>
                  <a:tcPr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latin typeface="+mn-lt"/>
                      </a:endParaRPr>
                    </a:p>
                  </a:txBody>
                  <a:tcPr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8335">
                <a:tc>
                  <a:txBody>
                    <a:bodyPr/>
                    <a:lstStyle/>
                    <a:p>
                      <a:pPr latinLnBrk="1"/>
                      <a:endParaRPr lang="ko-KR" altLang="en-US" sz="1800"/>
                    </a:p>
                  </a:txBody>
                  <a:tcPr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Contents </a:t>
                      </a:r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latin typeface="+mn-lt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latinLnBrk="1"/>
                      <a:endParaRPr lang="ko-KR" altLang="en-US" sz="1800"/>
                    </a:p>
                  </a:txBody>
                  <a:tcPr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latin typeface="+mn-lt"/>
                      </a:endParaRPr>
                    </a:p>
                  </a:txBody>
                  <a:tcPr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196ADDDB-778C-4EE1-A8A9-818FE5F47C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1563867"/>
              </p:ext>
            </p:extLst>
          </p:nvPr>
        </p:nvGraphicFramePr>
        <p:xfrm>
          <a:off x="6757091" y="2118585"/>
          <a:ext cx="2015999" cy="39149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31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4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8335">
                <a:tc>
                  <a:txBody>
                    <a:bodyPr/>
                    <a:lstStyle/>
                    <a:p>
                      <a:pPr latinLnBrk="1"/>
                      <a:endParaRPr lang="ko-KR" altLang="en-US" sz="1800" dirty="0"/>
                    </a:p>
                  </a:txBody>
                  <a:tcPr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/>
                    </a:p>
                  </a:txBody>
                  <a:tcPr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latinLnBrk="1"/>
                      <a:endParaRPr lang="ko-KR" altLang="en-US" sz="1800"/>
                    </a:p>
                  </a:txBody>
                  <a:tcPr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dirty="0">
                          <a:solidFill>
                            <a:schemeClr val="accent4"/>
                          </a:solidFill>
                          <a:latin typeface="+mn-lt"/>
                          <a:cs typeface="Arial" pitchFamily="34" charset="0"/>
                        </a:rPr>
                        <a:t>Contents </a:t>
                      </a:r>
                      <a:endParaRPr lang="ko-KR" altLang="en-US" sz="2000" b="1" dirty="0">
                        <a:solidFill>
                          <a:schemeClr val="accent4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solidFill>
                          <a:schemeClr val="accent4"/>
                        </a:solidFill>
                        <a:latin typeface="+mn-lt"/>
                      </a:endParaRPr>
                    </a:p>
                  </a:txBody>
                  <a:tcPr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335">
                <a:tc>
                  <a:txBody>
                    <a:bodyPr/>
                    <a:lstStyle/>
                    <a:p>
                      <a:pPr latinLnBrk="1"/>
                      <a:endParaRPr lang="ko-KR" altLang="en-US" sz="1800"/>
                    </a:p>
                  </a:txBody>
                  <a:tcPr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Contents Title</a:t>
                      </a: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latin typeface="+mn-lt"/>
                      </a:endParaRPr>
                    </a:p>
                  </a:txBody>
                  <a:tcPr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335">
                <a:tc>
                  <a:txBody>
                    <a:bodyPr/>
                    <a:lstStyle/>
                    <a:p>
                      <a:pPr latinLnBrk="1"/>
                      <a:endParaRPr lang="ko-KR" altLang="en-US" sz="1800"/>
                    </a:p>
                  </a:txBody>
                  <a:tcPr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800" dirty="0">
                        <a:latin typeface="+mn-lt"/>
                      </a:endParaRPr>
                    </a:p>
                  </a:txBody>
                  <a:tcPr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8335">
                <a:tc>
                  <a:txBody>
                    <a:bodyPr/>
                    <a:lstStyle/>
                    <a:p>
                      <a:pPr latinLnBrk="1"/>
                      <a:endParaRPr lang="ko-KR" altLang="en-US" sz="1800"/>
                    </a:p>
                  </a:txBody>
                  <a:tcPr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Contents Title</a:t>
                      </a: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latin typeface="+mn-lt"/>
                      </a:endParaRPr>
                    </a:p>
                  </a:txBody>
                  <a:tcPr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8335">
                <a:tc>
                  <a:txBody>
                    <a:bodyPr/>
                    <a:lstStyle/>
                    <a:p>
                      <a:pPr latinLnBrk="1"/>
                      <a:endParaRPr lang="ko-KR" altLang="en-US" sz="1800"/>
                    </a:p>
                  </a:txBody>
                  <a:tcPr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latin typeface="+mn-lt"/>
                      </a:endParaRPr>
                    </a:p>
                  </a:txBody>
                  <a:tcPr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latinLnBrk="1"/>
                      <a:endParaRPr lang="ko-KR" altLang="en-US" sz="1800"/>
                    </a:p>
                  </a:txBody>
                  <a:tcPr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b="1" dirty="0">
                          <a:solidFill>
                            <a:schemeClr val="accent4"/>
                          </a:solidFill>
                          <a:latin typeface="+mn-lt"/>
                          <a:cs typeface="Arial" pitchFamily="34" charset="0"/>
                        </a:rPr>
                        <a:t>$95</a:t>
                      </a:r>
                      <a:endParaRPr lang="ko-KR" altLang="en-US" sz="2400" b="1" dirty="0">
                        <a:solidFill>
                          <a:schemeClr val="accent4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latinLnBrk="1"/>
                      <a:endParaRPr lang="ko-KR" altLang="en-US" sz="1800"/>
                    </a:p>
                  </a:txBody>
                  <a:tcPr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latin typeface="+mn-lt"/>
                      </a:endParaRPr>
                    </a:p>
                  </a:txBody>
                  <a:tcPr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8335">
                <a:tc>
                  <a:txBody>
                    <a:bodyPr/>
                    <a:lstStyle/>
                    <a:p>
                      <a:pPr latinLnBrk="1"/>
                      <a:endParaRPr lang="ko-KR" altLang="en-US" sz="1800"/>
                    </a:p>
                  </a:txBody>
                  <a:tcPr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Contents </a:t>
                      </a:r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latin typeface="+mn-lt"/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latinLnBrk="1"/>
                      <a:endParaRPr lang="ko-KR" altLang="en-US" sz="1800"/>
                    </a:p>
                  </a:txBody>
                  <a:tcPr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latin typeface="+mn-lt"/>
                      </a:endParaRPr>
                    </a:p>
                  </a:txBody>
                  <a:tcPr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D8574296-58FE-42A5-8512-C6289E93EA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8456845"/>
              </p:ext>
            </p:extLst>
          </p:nvPr>
        </p:nvGraphicFramePr>
        <p:xfrm>
          <a:off x="9241623" y="2118585"/>
          <a:ext cx="2015999" cy="39149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31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4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8335">
                <a:tc>
                  <a:txBody>
                    <a:bodyPr/>
                    <a:lstStyle/>
                    <a:p>
                      <a:pPr latinLnBrk="1"/>
                      <a:endParaRPr lang="ko-KR" altLang="en-US" sz="1800" dirty="0"/>
                    </a:p>
                  </a:txBody>
                  <a:tcPr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/>
                    </a:p>
                  </a:txBody>
                  <a:tcPr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latinLnBrk="1"/>
                      <a:endParaRPr lang="ko-KR" altLang="en-US" sz="1800"/>
                    </a:p>
                  </a:txBody>
                  <a:tcPr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Contents </a:t>
                      </a:r>
                      <a:endParaRPr lang="ko-KR" altLang="en-US" sz="2000" b="1" dirty="0">
                        <a:solidFill>
                          <a:schemeClr val="accent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335">
                <a:tc>
                  <a:txBody>
                    <a:bodyPr/>
                    <a:lstStyle/>
                    <a:p>
                      <a:pPr latinLnBrk="1"/>
                      <a:endParaRPr lang="ko-KR" altLang="en-US" sz="1800"/>
                    </a:p>
                  </a:txBody>
                  <a:tcPr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Contents Title</a:t>
                      </a: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latin typeface="+mn-lt"/>
                      </a:endParaRPr>
                    </a:p>
                  </a:txBody>
                  <a:tcPr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335">
                <a:tc>
                  <a:txBody>
                    <a:bodyPr/>
                    <a:lstStyle/>
                    <a:p>
                      <a:pPr latinLnBrk="1"/>
                      <a:endParaRPr lang="ko-KR" altLang="en-US" sz="1800"/>
                    </a:p>
                  </a:txBody>
                  <a:tcPr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800" dirty="0">
                        <a:latin typeface="+mn-lt"/>
                      </a:endParaRPr>
                    </a:p>
                  </a:txBody>
                  <a:tcPr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8335">
                <a:tc>
                  <a:txBody>
                    <a:bodyPr/>
                    <a:lstStyle/>
                    <a:p>
                      <a:pPr latinLnBrk="1"/>
                      <a:endParaRPr lang="ko-KR" altLang="en-US" sz="1800"/>
                    </a:p>
                  </a:txBody>
                  <a:tcPr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Contents Title</a:t>
                      </a: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latin typeface="+mn-lt"/>
                      </a:endParaRPr>
                    </a:p>
                  </a:txBody>
                  <a:tcPr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8335">
                <a:tc>
                  <a:txBody>
                    <a:bodyPr/>
                    <a:lstStyle/>
                    <a:p>
                      <a:pPr latinLnBrk="1"/>
                      <a:endParaRPr lang="ko-KR" altLang="en-US" sz="1800"/>
                    </a:p>
                  </a:txBody>
                  <a:tcPr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latin typeface="+mn-lt"/>
                      </a:endParaRPr>
                    </a:p>
                  </a:txBody>
                  <a:tcPr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latinLnBrk="1"/>
                      <a:endParaRPr lang="ko-KR" altLang="en-US" sz="1800"/>
                    </a:p>
                  </a:txBody>
                  <a:tcPr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b="1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$150</a:t>
                      </a:r>
                      <a:endParaRPr lang="ko-KR" altLang="en-US" sz="2400" b="1" dirty="0">
                        <a:solidFill>
                          <a:schemeClr val="accent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latinLnBrk="1"/>
                      <a:endParaRPr lang="ko-KR" altLang="en-US" sz="1800"/>
                    </a:p>
                  </a:txBody>
                  <a:tcPr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latin typeface="+mn-lt"/>
                      </a:endParaRPr>
                    </a:p>
                  </a:txBody>
                  <a:tcPr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8335">
                <a:tc>
                  <a:txBody>
                    <a:bodyPr/>
                    <a:lstStyle/>
                    <a:p>
                      <a:pPr latinLnBrk="1"/>
                      <a:endParaRPr lang="ko-KR" altLang="en-US" sz="1800"/>
                    </a:p>
                  </a:txBody>
                  <a:tcPr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Contents </a:t>
                      </a:r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latin typeface="+mn-lt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latinLnBrk="1"/>
                      <a:endParaRPr lang="ko-KR" altLang="en-US" sz="1800"/>
                    </a:p>
                  </a:txBody>
                  <a:tcPr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latin typeface="+mn-lt"/>
                      </a:endParaRPr>
                    </a:p>
                  </a:txBody>
                  <a:tcPr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5" name="Rectangle 24">
            <a:extLst>
              <a:ext uri="{FF2B5EF4-FFF2-40B4-BE49-F238E27FC236}">
                <a16:creationId xmlns:a16="http://schemas.microsoft.com/office/drawing/2014/main" id="{A1BF9ABA-F1E2-45C8-9D6B-24E9B9431401}"/>
              </a:ext>
            </a:extLst>
          </p:cNvPr>
          <p:cNvSpPr/>
          <p:nvPr/>
        </p:nvSpPr>
        <p:spPr>
          <a:xfrm>
            <a:off x="4981958" y="1819691"/>
            <a:ext cx="597201" cy="5972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8D1AA6F-1FD0-45C3-8ABA-47B01204E5E4}"/>
              </a:ext>
            </a:extLst>
          </p:cNvPr>
          <p:cNvSpPr/>
          <p:nvPr/>
        </p:nvSpPr>
        <p:spPr>
          <a:xfrm>
            <a:off x="7466490" y="1819691"/>
            <a:ext cx="597201" cy="5972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4BF1E9F-F1DE-4D52-839E-BC6DFAE7518A}"/>
              </a:ext>
            </a:extLst>
          </p:cNvPr>
          <p:cNvSpPr/>
          <p:nvPr/>
        </p:nvSpPr>
        <p:spPr>
          <a:xfrm>
            <a:off x="9951022" y="1819691"/>
            <a:ext cx="597201" cy="5972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8" name="Rectangle 16">
            <a:extLst>
              <a:ext uri="{FF2B5EF4-FFF2-40B4-BE49-F238E27FC236}">
                <a16:creationId xmlns:a16="http://schemas.microsoft.com/office/drawing/2014/main" id="{1355A9C3-874B-405A-8A65-5CC4D5D04688}"/>
              </a:ext>
            </a:extLst>
          </p:cNvPr>
          <p:cNvSpPr/>
          <p:nvPr/>
        </p:nvSpPr>
        <p:spPr>
          <a:xfrm rot="2700000">
            <a:off x="5155321" y="1882852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Rectangle 9">
            <a:extLst>
              <a:ext uri="{FF2B5EF4-FFF2-40B4-BE49-F238E27FC236}">
                <a16:creationId xmlns:a16="http://schemas.microsoft.com/office/drawing/2014/main" id="{553E41FA-134C-462A-84D1-DE223E9A2975}"/>
              </a:ext>
            </a:extLst>
          </p:cNvPr>
          <p:cNvSpPr/>
          <p:nvPr/>
        </p:nvSpPr>
        <p:spPr>
          <a:xfrm>
            <a:off x="7598374" y="1956420"/>
            <a:ext cx="329463" cy="30840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0" name="Rounded Rectangle 5">
            <a:extLst>
              <a:ext uri="{FF2B5EF4-FFF2-40B4-BE49-F238E27FC236}">
                <a16:creationId xmlns:a16="http://schemas.microsoft.com/office/drawing/2014/main" id="{B5EC9A7D-9F28-472B-9399-DDA40CD4F601}"/>
              </a:ext>
            </a:extLst>
          </p:cNvPr>
          <p:cNvSpPr/>
          <p:nvPr/>
        </p:nvSpPr>
        <p:spPr>
          <a:xfrm flipH="1">
            <a:off x="10060350" y="1957028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5" name="Rectángulo 14"/>
          <p:cNvSpPr/>
          <p:nvPr/>
        </p:nvSpPr>
        <p:spPr>
          <a:xfrm>
            <a:off x="-47174" y="6531429"/>
            <a:ext cx="12225024" cy="3265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8193" y="230715"/>
            <a:ext cx="878088" cy="780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5179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6B1E83D-D31A-49EB-87B9-D38F838F59FA}"/>
              </a:ext>
            </a:extLst>
          </p:cNvPr>
          <p:cNvSpPr txBox="1"/>
          <p:nvPr/>
        </p:nvSpPr>
        <p:spPr>
          <a:xfrm>
            <a:off x="609542" y="722147"/>
            <a:ext cx="7961041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3200" dirty="0" smtClean="0">
                <a:solidFill>
                  <a:srgbClr val="F27900"/>
                </a:solidFill>
                <a:cs typeface="Arial" pitchFamily="34" charset="0"/>
              </a:rPr>
              <a:t>THEME PPT </a:t>
            </a:r>
            <a:r>
              <a:rPr lang="en-GB" altLang="ko-KR" sz="3200" dirty="0">
                <a:solidFill>
                  <a:srgbClr val="F27900"/>
                </a:solidFill>
                <a:cs typeface="Arial" pitchFamily="34" charset="0"/>
              </a:rPr>
              <a:t>Layout</a:t>
            </a:r>
          </a:p>
          <a:p>
            <a:r>
              <a:rPr lang="en-GB" altLang="ko-KR" sz="3200" dirty="0">
                <a:solidFill>
                  <a:srgbClr val="F27900"/>
                </a:solidFill>
                <a:cs typeface="Arial" pitchFamily="34" charset="0"/>
              </a:rPr>
              <a:t>Clean Text Slide for your Presentation</a:t>
            </a:r>
            <a:endParaRPr lang="ko-KR" altLang="en-US" sz="3200" dirty="0">
              <a:solidFill>
                <a:srgbClr val="F27900"/>
              </a:solidFill>
              <a:cs typeface="Arial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1E1ACF1-AF8D-4C67-97F2-EE16DD2040BF}"/>
              </a:ext>
            </a:extLst>
          </p:cNvPr>
          <p:cNvGrpSpPr/>
          <p:nvPr/>
        </p:nvGrpSpPr>
        <p:grpSpPr>
          <a:xfrm>
            <a:off x="675860" y="4647833"/>
            <a:ext cx="2011680" cy="1516123"/>
            <a:chOff x="675860" y="4647833"/>
            <a:chExt cx="2011680" cy="151612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71C47C8-4EFC-47D6-AA83-29CA11CAA8CD}"/>
                </a:ext>
              </a:extLst>
            </p:cNvPr>
            <p:cNvSpPr txBox="1"/>
            <p:nvPr/>
          </p:nvSpPr>
          <p:spPr>
            <a:xfrm>
              <a:off x="675860" y="4963627"/>
              <a:ext cx="201168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FE79951-AE4C-4253-A474-3C58BE212C12}"/>
                </a:ext>
              </a:extLst>
            </p:cNvPr>
            <p:cNvSpPr txBox="1"/>
            <p:nvPr/>
          </p:nvSpPr>
          <p:spPr>
            <a:xfrm>
              <a:off x="675860" y="4647833"/>
              <a:ext cx="2011680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0A772BAD-C124-4F41-9481-2D8E5B83C2B7}"/>
              </a:ext>
            </a:extLst>
          </p:cNvPr>
          <p:cNvGrpSpPr/>
          <p:nvPr/>
        </p:nvGrpSpPr>
        <p:grpSpPr>
          <a:xfrm>
            <a:off x="2881110" y="4647833"/>
            <a:ext cx="2011680" cy="1516123"/>
            <a:chOff x="2881110" y="4647833"/>
            <a:chExt cx="2011680" cy="151612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5E236C7-AEED-4599-8380-0815027FC169}"/>
                </a:ext>
              </a:extLst>
            </p:cNvPr>
            <p:cNvSpPr txBox="1"/>
            <p:nvPr/>
          </p:nvSpPr>
          <p:spPr>
            <a:xfrm>
              <a:off x="2881110" y="4963627"/>
              <a:ext cx="201168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46416DB-3A1E-4342-9108-B87297330F97}"/>
                </a:ext>
              </a:extLst>
            </p:cNvPr>
            <p:cNvSpPr txBox="1"/>
            <p:nvPr/>
          </p:nvSpPr>
          <p:spPr>
            <a:xfrm>
              <a:off x="2881110" y="4647833"/>
              <a:ext cx="2011680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55EFCBD0-7AC3-4630-9DC6-13926A47E683}"/>
              </a:ext>
            </a:extLst>
          </p:cNvPr>
          <p:cNvGrpSpPr/>
          <p:nvPr/>
        </p:nvGrpSpPr>
        <p:grpSpPr>
          <a:xfrm>
            <a:off x="5086360" y="4647833"/>
            <a:ext cx="2011680" cy="1516123"/>
            <a:chOff x="5086360" y="4647833"/>
            <a:chExt cx="2011680" cy="151612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46E29C6-A130-4A3B-8950-863A52630B1C}"/>
                </a:ext>
              </a:extLst>
            </p:cNvPr>
            <p:cNvSpPr txBox="1"/>
            <p:nvPr/>
          </p:nvSpPr>
          <p:spPr>
            <a:xfrm>
              <a:off x="5086360" y="4963627"/>
              <a:ext cx="201168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333CC37-0A19-4536-A836-38B30E8DBF7F}"/>
                </a:ext>
              </a:extLst>
            </p:cNvPr>
            <p:cNvSpPr txBox="1"/>
            <p:nvPr/>
          </p:nvSpPr>
          <p:spPr>
            <a:xfrm>
              <a:off x="5086360" y="4647833"/>
              <a:ext cx="2011680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D8A4AB0-F305-4C38-94AD-DD78F7BA2927}"/>
              </a:ext>
            </a:extLst>
          </p:cNvPr>
          <p:cNvGrpSpPr/>
          <p:nvPr/>
        </p:nvGrpSpPr>
        <p:grpSpPr>
          <a:xfrm>
            <a:off x="7291610" y="4647833"/>
            <a:ext cx="2011680" cy="1516123"/>
            <a:chOff x="7291610" y="4647833"/>
            <a:chExt cx="2011680" cy="151612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C10F66D8-2F66-4F5C-B906-AC5FF054E1AD}"/>
                </a:ext>
              </a:extLst>
            </p:cNvPr>
            <p:cNvSpPr txBox="1"/>
            <p:nvPr/>
          </p:nvSpPr>
          <p:spPr>
            <a:xfrm>
              <a:off x="7291610" y="4963627"/>
              <a:ext cx="201168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787BC4B-3D36-4E98-B39A-8DA33D6DAFB5}"/>
                </a:ext>
              </a:extLst>
            </p:cNvPr>
            <p:cNvSpPr txBox="1"/>
            <p:nvPr/>
          </p:nvSpPr>
          <p:spPr>
            <a:xfrm>
              <a:off x="7291610" y="4647833"/>
              <a:ext cx="2011680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177CECD4-8D44-47CA-9A42-6EC22777442F}"/>
              </a:ext>
            </a:extLst>
          </p:cNvPr>
          <p:cNvGrpSpPr/>
          <p:nvPr/>
        </p:nvGrpSpPr>
        <p:grpSpPr>
          <a:xfrm>
            <a:off x="9496861" y="4647833"/>
            <a:ext cx="2011680" cy="1516123"/>
            <a:chOff x="9496861" y="4647833"/>
            <a:chExt cx="2011680" cy="151612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1EB8793-74F2-4F65-BEF9-D1F399C1896B}"/>
                </a:ext>
              </a:extLst>
            </p:cNvPr>
            <p:cNvSpPr txBox="1"/>
            <p:nvPr/>
          </p:nvSpPr>
          <p:spPr>
            <a:xfrm>
              <a:off x="9496861" y="4963627"/>
              <a:ext cx="201168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DA82974-3574-4593-B511-97D28844160E}"/>
                </a:ext>
              </a:extLst>
            </p:cNvPr>
            <p:cNvSpPr txBox="1"/>
            <p:nvPr/>
          </p:nvSpPr>
          <p:spPr>
            <a:xfrm>
              <a:off x="9496861" y="4647833"/>
              <a:ext cx="2011680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pic>
        <p:nvPicPr>
          <p:cNvPr id="18" name="Imagen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9497" y="194980"/>
            <a:ext cx="878088" cy="780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641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ángulo 33"/>
          <p:cNvSpPr/>
          <p:nvPr/>
        </p:nvSpPr>
        <p:spPr>
          <a:xfrm>
            <a:off x="-17941" y="3175"/>
            <a:ext cx="12196763" cy="6854825"/>
          </a:xfrm>
          <a:prstGeom prst="rect">
            <a:avLst/>
          </a:prstGeom>
          <a:solidFill>
            <a:srgbClr val="FF7F00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1" name="Text Placeholder 9">
            <a:extLst>
              <a:ext uri="{FF2B5EF4-FFF2-40B4-BE49-F238E27FC236}">
                <a16:creationId xmlns:a16="http://schemas.microsoft.com/office/drawing/2014/main" id="{8061160E-4ECB-4678-B02A-CB5FEEFE1E90}"/>
              </a:ext>
            </a:extLst>
          </p:cNvPr>
          <p:cNvSpPr txBox="1">
            <a:spLocks/>
          </p:cNvSpPr>
          <p:nvPr/>
        </p:nvSpPr>
        <p:spPr>
          <a:xfrm>
            <a:off x="972442" y="510541"/>
            <a:ext cx="11219558" cy="724247"/>
          </a:xfrm>
          <a:prstGeom prst="rect">
            <a:avLst/>
          </a:prstGeom>
        </p:spPr>
        <p:txBody>
          <a:bodyPr anchor="ctr"/>
          <a:lstStyle>
            <a:lvl1pPr marL="0" indent="0" algn="l" defTabSz="91442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85818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28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40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52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63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75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85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98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bg1"/>
                </a:solidFill>
              </a:rPr>
              <a:t>Infographic Style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46236BD-10E9-4C8A-ACA2-E5612D696267}"/>
              </a:ext>
            </a:extLst>
          </p:cNvPr>
          <p:cNvSpPr/>
          <p:nvPr/>
        </p:nvSpPr>
        <p:spPr>
          <a:xfrm>
            <a:off x="3395630" y="4077087"/>
            <a:ext cx="188875" cy="8310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84DE6A1-E851-43C6-9A4D-2FC32D025E92}"/>
              </a:ext>
            </a:extLst>
          </p:cNvPr>
          <p:cNvSpPr/>
          <p:nvPr/>
        </p:nvSpPr>
        <p:spPr>
          <a:xfrm>
            <a:off x="3146535" y="4569220"/>
            <a:ext cx="1326922" cy="188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DD562FC-0243-4044-A718-0EC65AE4106C}"/>
              </a:ext>
            </a:extLst>
          </p:cNvPr>
          <p:cNvSpPr/>
          <p:nvPr/>
        </p:nvSpPr>
        <p:spPr>
          <a:xfrm>
            <a:off x="4560571" y="4726325"/>
            <a:ext cx="188875" cy="8310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1F442FD-630C-42D2-97BC-568597374869}"/>
              </a:ext>
            </a:extLst>
          </p:cNvPr>
          <p:cNvSpPr/>
          <p:nvPr/>
        </p:nvSpPr>
        <p:spPr>
          <a:xfrm>
            <a:off x="6869837" y="6017736"/>
            <a:ext cx="188875" cy="8402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ADF9D42-74B6-4E4C-B32E-3DF989318065}"/>
              </a:ext>
            </a:extLst>
          </p:cNvPr>
          <p:cNvGrpSpPr/>
          <p:nvPr/>
        </p:nvGrpSpPr>
        <p:grpSpPr>
          <a:xfrm>
            <a:off x="6853335" y="4239565"/>
            <a:ext cx="4578613" cy="683959"/>
            <a:chOff x="2113657" y="4283314"/>
            <a:chExt cx="3647460" cy="651821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913BA47-2438-4D7F-B75D-703C05A5F8D3}"/>
                </a:ext>
              </a:extLst>
            </p:cNvPr>
            <p:cNvSpPr txBox="1"/>
            <p:nvPr/>
          </p:nvSpPr>
          <p:spPr>
            <a:xfrm>
              <a:off x="2113657" y="4495163"/>
              <a:ext cx="2322301" cy="439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</a:t>
              </a:r>
              <a:r>
                <a:rPr lang="en-US" altLang="ko-KR" sz="1200" dirty="0" smtClean="0">
                  <a:solidFill>
                    <a:schemeClr val="bg1"/>
                  </a:solidFill>
                  <a:cs typeface="Arial" pitchFamily="34" charset="0"/>
                </a:rPr>
                <a:t>audiencto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your Presentations.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1CB6877-EE03-40C0-88A3-7B298CDFF4B8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263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67" name="Freeform 57">
            <a:extLst>
              <a:ext uri="{FF2B5EF4-FFF2-40B4-BE49-F238E27FC236}">
                <a16:creationId xmlns:a16="http://schemas.microsoft.com/office/drawing/2014/main" id="{ED68EBB9-39EB-462C-90B9-AF9063F4CD76}"/>
              </a:ext>
            </a:extLst>
          </p:cNvPr>
          <p:cNvSpPr/>
          <p:nvPr/>
        </p:nvSpPr>
        <p:spPr>
          <a:xfrm>
            <a:off x="3261459" y="2368025"/>
            <a:ext cx="1317921" cy="1091791"/>
          </a:xfrm>
          <a:custGeom>
            <a:avLst/>
            <a:gdLst>
              <a:gd name="connsiteX0" fmla="*/ 0 w 819150"/>
              <a:gd name="connsiteY0" fmla="*/ 1209675 h 1209675"/>
              <a:gd name="connsiteX1" fmla="*/ 514350 w 819150"/>
              <a:gd name="connsiteY1" fmla="*/ 0 h 1209675"/>
              <a:gd name="connsiteX2" fmla="*/ 819150 w 819150"/>
              <a:gd name="connsiteY2" fmla="*/ 0 h 120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19150" h="1209675">
                <a:moveTo>
                  <a:pt x="0" y="1209675"/>
                </a:moveTo>
                <a:lnTo>
                  <a:pt x="514350" y="0"/>
                </a:lnTo>
                <a:lnTo>
                  <a:pt x="819150" y="0"/>
                </a:lnTo>
              </a:path>
            </a:pathLst>
          </a:custGeom>
          <a:ln w="19050">
            <a:solidFill>
              <a:schemeClr val="accent1"/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68" name="Freeform 59">
            <a:extLst>
              <a:ext uri="{FF2B5EF4-FFF2-40B4-BE49-F238E27FC236}">
                <a16:creationId xmlns:a16="http://schemas.microsoft.com/office/drawing/2014/main" id="{578E43DA-5D59-4695-9113-B76C6AA5320F}"/>
              </a:ext>
            </a:extLst>
          </p:cNvPr>
          <p:cNvSpPr/>
          <p:nvPr/>
        </p:nvSpPr>
        <p:spPr>
          <a:xfrm>
            <a:off x="2042603" y="2691194"/>
            <a:ext cx="1317921" cy="1091791"/>
          </a:xfrm>
          <a:custGeom>
            <a:avLst/>
            <a:gdLst>
              <a:gd name="connsiteX0" fmla="*/ 0 w 819150"/>
              <a:gd name="connsiteY0" fmla="*/ 1209675 h 1209675"/>
              <a:gd name="connsiteX1" fmla="*/ 514350 w 819150"/>
              <a:gd name="connsiteY1" fmla="*/ 0 h 1209675"/>
              <a:gd name="connsiteX2" fmla="*/ 819150 w 819150"/>
              <a:gd name="connsiteY2" fmla="*/ 0 h 120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19150" h="1209675">
                <a:moveTo>
                  <a:pt x="0" y="1209675"/>
                </a:moveTo>
                <a:lnTo>
                  <a:pt x="514350" y="0"/>
                </a:lnTo>
                <a:lnTo>
                  <a:pt x="819150" y="0"/>
                </a:lnTo>
              </a:path>
            </a:pathLst>
          </a:custGeom>
          <a:ln w="19050">
            <a:solidFill>
              <a:schemeClr val="bg1"/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69" name="Freeform 60">
            <a:extLst>
              <a:ext uri="{FF2B5EF4-FFF2-40B4-BE49-F238E27FC236}">
                <a16:creationId xmlns:a16="http://schemas.microsoft.com/office/drawing/2014/main" id="{DC5B8144-D392-4A29-B61A-100967DC8A58}"/>
              </a:ext>
            </a:extLst>
          </p:cNvPr>
          <p:cNvSpPr/>
          <p:nvPr/>
        </p:nvSpPr>
        <p:spPr>
          <a:xfrm>
            <a:off x="4227660" y="3924400"/>
            <a:ext cx="1317921" cy="1091791"/>
          </a:xfrm>
          <a:custGeom>
            <a:avLst/>
            <a:gdLst>
              <a:gd name="connsiteX0" fmla="*/ 0 w 819150"/>
              <a:gd name="connsiteY0" fmla="*/ 1209675 h 1209675"/>
              <a:gd name="connsiteX1" fmla="*/ 514350 w 819150"/>
              <a:gd name="connsiteY1" fmla="*/ 0 h 1209675"/>
              <a:gd name="connsiteX2" fmla="*/ 819150 w 819150"/>
              <a:gd name="connsiteY2" fmla="*/ 0 h 120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19150" h="1209675">
                <a:moveTo>
                  <a:pt x="0" y="1209675"/>
                </a:moveTo>
                <a:lnTo>
                  <a:pt x="514350" y="0"/>
                </a:lnTo>
                <a:lnTo>
                  <a:pt x="819150" y="0"/>
                </a:lnTo>
              </a:path>
            </a:pathLst>
          </a:custGeom>
          <a:ln w="19050">
            <a:solidFill>
              <a:schemeClr val="accent4"/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70" name="Freeform 61">
            <a:extLst>
              <a:ext uri="{FF2B5EF4-FFF2-40B4-BE49-F238E27FC236}">
                <a16:creationId xmlns:a16="http://schemas.microsoft.com/office/drawing/2014/main" id="{07897F56-0315-4019-B2F2-74A35CFFEEB9}"/>
              </a:ext>
            </a:extLst>
          </p:cNvPr>
          <p:cNvSpPr/>
          <p:nvPr/>
        </p:nvSpPr>
        <p:spPr>
          <a:xfrm>
            <a:off x="5387274" y="4605408"/>
            <a:ext cx="1317921" cy="1091791"/>
          </a:xfrm>
          <a:custGeom>
            <a:avLst/>
            <a:gdLst>
              <a:gd name="connsiteX0" fmla="*/ 0 w 819150"/>
              <a:gd name="connsiteY0" fmla="*/ 1209675 h 1209675"/>
              <a:gd name="connsiteX1" fmla="*/ 514350 w 819150"/>
              <a:gd name="connsiteY1" fmla="*/ 0 h 1209675"/>
              <a:gd name="connsiteX2" fmla="*/ 819150 w 819150"/>
              <a:gd name="connsiteY2" fmla="*/ 0 h 120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19150" h="1209675">
                <a:moveTo>
                  <a:pt x="0" y="1209675"/>
                </a:moveTo>
                <a:lnTo>
                  <a:pt x="514350" y="0"/>
                </a:lnTo>
                <a:lnTo>
                  <a:pt x="819150" y="0"/>
                </a:lnTo>
              </a:path>
            </a:pathLst>
          </a:custGeom>
          <a:ln w="19050">
            <a:solidFill>
              <a:schemeClr val="accent5"/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212" name="Group 63">
            <a:extLst>
              <a:ext uri="{FF2B5EF4-FFF2-40B4-BE49-F238E27FC236}">
                <a16:creationId xmlns:a16="http://schemas.microsoft.com/office/drawing/2014/main" id="{CADF9D42-74B6-4E4C-B32E-3DF989318065}"/>
              </a:ext>
            </a:extLst>
          </p:cNvPr>
          <p:cNvGrpSpPr/>
          <p:nvPr/>
        </p:nvGrpSpPr>
        <p:grpSpPr>
          <a:xfrm>
            <a:off x="5705685" y="3501619"/>
            <a:ext cx="4578613" cy="683959"/>
            <a:chOff x="2113657" y="4283314"/>
            <a:chExt cx="3647460" cy="651821"/>
          </a:xfrm>
        </p:grpSpPr>
        <p:sp>
          <p:nvSpPr>
            <p:cNvPr id="213" name="TextBox 64">
              <a:extLst>
                <a:ext uri="{FF2B5EF4-FFF2-40B4-BE49-F238E27FC236}">
                  <a16:creationId xmlns:a16="http://schemas.microsoft.com/office/drawing/2014/main" id="{6913BA47-2438-4D7F-B75D-703C05A5F8D3}"/>
                </a:ext>
              </a:extLst>
            </p:cNvPr>
            <p:cNvSpPr txBox="1"/>
            <p:nvPr/>
          </p:nvSpPr>
          <p:spPr>
            <a:xfrm>
              <a:off x="2113657" y="4495163"/>
              <a:ext cx="2322301" cy="439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</a:t>
              </a:r>
              <a:r>
                <a:rPr lang="en-US" altLang="ko-KR" sz="1200" dirty="0" smtClean="0">
                  <a:solidFill>
                    <a:schemeClr val="bg1"/>
                  </a:solidFill>
                  <a:cs typeface="Arial" pitchFamily="34" charset="0"/>
                </a:rPr>
                <a:t>audiencto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your Presentations.</a:t>
              </a:r>
            </a:p>
          </p:txBody>
        </p:sp>
        <p:sp>
          <p:nvSpPr>
            <p:cNvPr id="222" name="TextBox 65">
              <a:extLst>
                <a:ext uri="{FF2B5EF4-FFF2-40B4-BE49-F238E27FC236}">
                  <a16:creationId xmlns:a16="http://schemas.microsoft.com/office/drawing/2014/main" id="{91CB6877-EE03-40C0-88A3-7B298CDFF4B8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263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35" name="Group 63">
            <a:extLst>
              <a:ext uri="{FF2B5EF4-FFF2-40B4-BE49-F238E27FC236}">
                <a16:creationId xmlns:a16="http://schemas.microsoft.com/office/drawing/2014/main" id="{CADF9D42-74B6-4E4C-B32E-3DF989318065}"/>
              </a:ext>
            </a:extLst>
          </p:cNvPr>
          <p:cNvGrpSpPr/>
          <p:nvPr/>
        </p:nvGrpSpPr>
        <p:grpSpPr>
          <a:xfrm>
            <a:off x="4534463" y="2817479"/>
            <a:ext cx="4578613" cy="683959"/>
            <a:chOff x="2113657" y="4283314"/>
            <a:chExt cx="3647460" cy="651821"/>
          </a:xfrm>
        </p:grpSpPr>
        <p:sp>
          <p:nvSpPr>
            <p:cNvPr id="236" name="TextBox 64">
              <a:extLst>
                <a:ext uri="{FF2B5EF4-FFF2-40B4-BE49-F238E27FC236}">
                  <a16:creationId xmlns:a16="http://schemas.microsoft.com/office/drawing/2014/main" id="{6913BA47-2438-4D7F-B75D-703C05A5F8D3}"/>
                </a:ext>
              </a:extLst>
            </p:cNvPr>
            <p:cNvSpPr txBox="1"/>
            <p:nvPr/>
          </p:nvSpPr>
          <p:spPr>
            <a:xfrm>
              <a:off x="2113657" y="4495163"/>
              <a:ext cx="2322301" cy="439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</a:t>
              </a:r>
              <a:r>
                <a:rPr lang="en-US" altLang="ko-KR" sz="1200" dirty="0" smtClean="0">
                  <a:solidFill>
                    <a:schemeClr val="bg1"/>
                  </a:solidFill>
                  <a:cs typeface="Arial" pitchFamily="34" charset="0"/>
                </a:rPr>
                <a:t>audiencto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your Presentations.</a:t>
              </a:r>
            </a:p>
          </p:txBody>
        </p:sp>
        <p:sp>
          <p:nvSpPr>
            <p:cNvPr id="237" name="TextBox 65">
              <a:extLst>
                <a:ext uri="{FF2B5EF4-FFF2-40B4-BE49-F238E27FC236}">
                  <a16:creationId xmlns:a16="http://schemas.microsoft.com/office/drawing/2014/main" id="{91CB6877-EE03-40C0-88A3-7B298CDFF4B8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263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58" name="Group 63">
            <a:extLst>
              <a:ext uri="{FF2B5EF4-FFF2-40B4-BE49-F238E27FC236}">
                <a16:creationId xmlns:a16="http://schemas.microsoft.com/office/drawing/2014/main" id="{CADF9D42-74B6-4E4C-B32E-3DF989318065}"/>
              </a:ext>
            </a:extLst>
          </p:cNvPr>
          <p:cNvGrpSpPr/>
          <p:nvPr/>
        </p:nvGrpSpPr>
        <p:grpSpPr>
          <a:xfrm>
            <a:off x="3418121" y="2077324"/>
            <a:ext cx="4578613" cy="683959"/>
            <a:chOff x="2113657" y="4283314"/>
            <a:chExt cx="3647460" cy="651821"/>
          </a:xfrm>
        </p:grpSpPr>
        <p:sp>
          <p:nvSpPr>
            <p:cNvPr id="271" name="TextBox 64">
              <a:extLst>
                <a:ext uri="{FF2B5EF4-FFF2-40B4-BE49-F238E27FC236}">
                  <a16:creationId xmlns:a16="http://schemas.microsoft.com/office/drawing/2014/main" id="{6913BA47-2438-4D7F-B75D-703C05A5F8D3}"/>
                </a:ext>
              </a:extLst>
            </p:cNvPr>
            <p:cNvSpPr txBox="1"/>
            <p:nvPr/>
          </p:nvSpPr>
          <p:spPr>
            <a:xfrm>
              <a:off x="2113657" y="4495163"/>
              <a:ext cx="2322301" cy="439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</a:t>
              </a:r>
              <a:r>
                <a:rPr lang="en-US" altLang="ko-KR" sz="1200" dirty="0" smtClean="0">
                  <a:solidFill>
                    <a:schemeClr val="bg1"/>
                  </a:solidFill>
                  <a:cs typeface="Arial" pitchFamily="34" charset="0"/>
                </a:rPr>
                <a:t>audiencto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your Presentations.</a:t>
              </a:r>
            </a:p>
          </p:txBody>
        </p:sp>
        <p:sp>
          <p:nvSpPr>
            <p:cNvPr id="272" name="TextBox 65">
              <a:extLst>
                <a:ext uri="{FF2B5EF4-FFF2-40B4-BE49-F238E27FC236}">
                  <a16:creationId xmlns:a16="http://schemas.microsoft.com/office/drawing/2014/main" id="{91CB6877-EE03-40C0-88A3-7B298CDFF4B8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263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4" name="Grupo 3"/>
          <p:cNvGrpSpPr/>
          <p:nvPr/>
        </p:nvGrpSpPr>
        <p:grpSpPr>
          <a:xfrm>
            <a:off x="-19954" y="3455993"/>
            <a:ext cx="6087695" cy="3440864"/>
            <a:chOff x="2237485" y="4256346"/>
            <a:chExt cx="4632349" cy="2618279"/>
          </a:xfrm>
        </p:grpSpPr>
        <p:sp>
          <p:nvSpPr>
            <p:cNvPr id="37" name="직사각형 1">
              <a:extLst>
                <a:ext uri="{FF2B5EF4-FFF2-40B4-BE49-F238E27FC236}">
                  <a16:creationId xmlns:a16="http://schemas.microsoft.com/office/drawing/2014/main" id="{A32C5EDE-3BCF-476E-A090-BC749D8251EE}"/>
                </a:ext>
              </a:extLst>
            </p:cNvPr>
            <p:cNvSpPr/>
            <p:nvPr/>
          </p:nvSpPr>
          <p:spPr>
            <a:xfrm>
              <a:off x="2237485" y="4256346"/>
              <a:ext cx="1158142" cy="65179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73" name="직사각형 52">
              <a:extLst>
                <a:ext uri="{FF2B5EF4-FFF2-40B4-BE49-F238E27FC236}">
                  <a16:creationId xmlns:a16="http://schemas.microsoft.com/office/drawing/2014/main" id="{EAF1E196-AF0E-4E25-AF6D-EEE6B5CD56F0}"/>
                </a:ext>
              </a:extLst>
            </p:cNvPr>
            <p:cNvSpPr/>
            <p:nvPr/>
          </p:nvSpPr>
          <p:spPr>
            <a:xfrm>
              <a:off x="2246217" y="4906942"/>
              <a:ext cx="2314351" cy="6504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74" name="직사각형 53">
              <a:extLst>
                <a:ext uri="{FF2B5EF4-FFF2-40B4-BE49-F238E27FC236}">
                  <a16:creationId xmlns:a16="http://schemas.microsoft.com/office/drawing/2014/main" id="{0E890D17-35D9-4908-AA62-50744FA3CE30}"/>
                </a:ext>
              </a:extLst>
            </p:cNvPr>
            <p:cNvSpPr/>
            <p:nvPr/>
          </p:nvSpPr>
          <p:spPr>
            <a:xfrm>
              <a:off x="2246218" y="5557374"/>
              <a:ext cx="3471995" cy="64923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75" name="직사각형 54">
              <a:extLst>
                <a:ext uri="{FF2B5EF4-FFF2-40B4-BE49-F238E27FC236}">
                  <a16:creationId xmlns:a16="http://schemas.microsoft.com/office/drawing/2014/main" id="{0F62010E-4487-4C14-AD1B-BB563FE6D95E}"/>
                </a:ext>
              </a:extLst>
            </p:cNvPr>
            <p:cNvSpPr/>
            <p:nvPr/>
          </p:nvSpPr>
          <p:spPr>
            <a:xfrm>
              <a:off x="2246218" y="6198490"/>
              <a:ext cx="4623616" cy="65630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30D3A0E-073F-450E-A3C3-8B9DB2FA7B4C}"/>
                </a:ext>
              </a:extLst>
            </p:cNvPr>
            <p:cNvSpPr txBox="1"/>
            <p:nvPr/>
          </p:nvSpPr>
          <p:spPr>
            <a:xfrm>
              <a:off x="3687913" y="4899909"/>
              <a:ext cx="755669" cy="6531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200" b="1" dirty="0">
                  <a:ln w="12700">
                    <a:solidFill>
                      <a:schemeClr val="bg1"/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02</a:t>
              </a:r>
              <a:endParaRPr lang="ko-KR" altLang="en-US" sz="3200" b="1" dirty="0">
                <a:ln w="12700">
                  <a:solidFill>
                    <a:schemeClr val="bg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B56B9EA-CA6C-4FFB-B75E-F3B14FE06EE7}"/>
                </a:ext>
              </a:extLst>
            </p:cNvPr>
            <p:cNvSpPr txBox="1"/>
            <p:nvPr/>
          </p:nvSpPr>
          <p:spPr>
            <a:xfrm>
              <a:off x="6000044" y="6221468"/>
              <a:ext cx="755669" cy="6531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200" b="1" dirty="0">
                  <a:ln w="12700">
                    <a:solidFill>
                      <a:schemeClr val="bg1"/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04</a:t>
              </a:r>
              <a:endParaRPr lang="ko-KR" altLang="en-US" sz="3200" b="1" dirty="0">
                <a:ln w="12700">
                  <a:solidFill>
                    <a:schemeClr val="bg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C773E34-8536-4628-856D-BBA3ABE00F9E}"/>
                </a:ext>
              </a:extLst>
            </p:cNvPr>
            <p:cNvSpPr txBox="1"/>
            <p:nvPr/>
          </p:nvSpPr>
          <p:spPr>
            <a:xfrm>
              <a:off x="4843978" y="5540913"/>
              <a:ext cx="755669" cy="6531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200" b="1" dirty="0">
                  <a:ln w="12700">
                    <a:solidFill>
                      <a:schemeClr val="bg1"/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03</a:t>
              </a:r>
              <a:endParaRPr lang="ko-KR" altLang="en-US" sz="3200" b="1" dirty="0">
                <a:ln w="12700">
                  <a:solidFill>
                    <a:schemeClr val="bg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6" name="TextBox 75">
              <a:extLst>
                <a:ext uri="{FF2B5EF4-FFF2-40B4-BE49-F238E27FC236}">
                  <a16:creationId xmlns:a16="http://schemas.microsoft.com/office/drawing/2014/main" id="{E30D3A0E-073F-450E-A3C3-8B9DB2FA7B4C}"/>
                </a:ext>
              </a:extLst>
            </p:cNvPr>
            <p:cNvSpPr txBox="1"/>
            <p:nvPr/>
          </p:nvSpPr>
          <p:spPr>
            <a:xfrm>
              <a:off x="2720010" y="4329729"/>
              <a:ext cx="75566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200" b="1" dirty="0" smtClean="0">
                  <a:ln w="12700">
                    <a:solidFill>
                      <a:schemeClr val="bg1"/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01</a:t>
              </a:r>
              <a:endParaRPr lang="ko-KR" altLang="en-US" sz="3200" b="1" dirty="0">
                <a:ln w="12700">
                  <a:solidFill>
                    <a:schemeClr val="bg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8" name="Freeform 59">
            <a:extLst>
              <a:ext uri="{FF2B5EF4-FFF2-40B4-BE49-F238E27FC236}">
                <a16:creationId xmlns:a16="http://schemas.microsoft.com/office/drawing/2014/main" id="{578E43DA-5D59-4695-9113-B76C6AA5320F}"/>
              </a:ext>
            </a:extLst>
          </p:cNvPr>
          <p:cNvSpPr/>
          <p:nvPr/>
        </p:nvSpPr>
        <p:spPr>
          <a:xfrm>
            <a:off x="3220446" y="3395789"/>
            <a:ext cx="1317921" cy="1091791"/>
          </a:xfrm>
          <a:custGeom>
            <a:avLst/>
            <a:gdLst>
              <a:gd name="connsiteX0" fmla="*/ 0 w 819150"/>
              <a:gd name="connsiteY0" fmla="*/ 1209675 h 1209675"/>
              <a:gd name="connsiteX1" fmla="*/ 514350 w 819150"/>
              <a:gd name="connsiteY1" fmla="*/ 0 h 1209675"/>
              <a:gd name="connsiteX2" fmla="*/ 819150 w 819150"/>
              <a:gd name="connsiteY2" fmla="*/ 0 h 120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19150" h="1209675">
                <a:moveTo>
                  <a:pt x="0" y="1209675"/>
                </a:moveTo>
                <a:lnTo>
                  <a:pt x="514350" y="0"/>
                </a:lnTo>
                <a:lnTo>
                  <a:pt x="819150" y="0"/>
                </a:lnTo>
              </a:path>
            </a:pathLst>
          </a:custGeom>
          <a:ln w="19050">
            <a:solidFill>
              <a:schemeClr val="accent3"/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8176" y="5697199"/>
            <a:ext cx="1167544" cy="86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51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C96E74EF-AE7B-4090-BB1B-4367B87D0D3F}"/>
              </a:ext>
            </a:extLst>
          </p:cNvPr>
          <p:cNvSpPr/>
          <p:nvPr/>
        </p:nvSpPr>
        <p:spPr>
          <a:xfrm rot="18291611">
            <a:off x="5161076" y="-612182"/>
            <a:ext cx="3851306" cy="4866797"/>
          </a:xfrm>
          <a:custGeom>
            <a:avLst/>
            <a:gdLst>
              <a:gd name="connsiteX0" fmla="*/ 0 w 4717758"/>
              <a:gd name="connsiteY0" fmla="*/ 4067033 h 4067033"/>
              <a:gd name="connsiteX1" fmla="*/ 2358879 w 4717758"/>
              <a:gd name="connsiteY1" fmla="*/ 0 h 4067033"/>
              <a:gd name="connsiteX2" fmla="*/ 4717758 w 4717758"/>
              <a:gd name="connsiteY2" fmla="*/ 4067033 h 4067033"/>
              <a:gd name="connsiteX3" fmla="*/ 0 w 4717758"/>
              <a:gd name="connsiteY3" fmla="*/ 4067033 h 4067033"/>
              <a:gd name="connsiteX0" fmla="*/ 0 w 4717758"/>
              <a:gd name="connsiteY0" fmla="*/ 5961709 h 5961709"/>
              <a:gd name="connsiteX1" fmla="*/ 2070304 w 4717758"/>
              <a:gd name="connsiteY1" fmla="*/ 0 h 5961709"/>
              <a:gd name="connsiteX2" fmla="*/ 4717758 w 4717758"/>
              <a:gd name="connsiteY2" fmla="*/ 5961709 h 5961709"/>
              <a:gd name="connsiteX3" fmla="*/ 0 w 4717758"/>
              <a:gd name="connsiteY3" fmla="*/ 5961709 h 5961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7758" h="5961709">
                <a:moveTo>
                  <a:pt x="0" y="5961709"/>
                </a:moveTo>
                <a:lnTo>
                  <a:pt x="2070304" y="0"/>
                </a:lnTo>
                <a:lnTo>
                  <a:pt x="4717758" y="5961709"/>
                </a:lnTo>
                <a:lnTo>
                  <a:pt x="0" y="5961709"/>
                </a:lnTo>
                <a:close/>
              </a:path>
            </a:pathLst>
          </a:cu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D21000-AE84-498B-89A7-96A546447F1A}"/>
              </a:ext>
            </a:extLst>
          </p:cNvPr>
          <p:cNvSpPr txBox="1"/>
          <p:nvPr/>
        </p:nvSpPr>
        <p:spPr>
          <a:xfrm>
            <a:off x="6811623" y="630200"/>
            <a:ext cx="5380377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Awesome</a:t>
            </a:r>
          </a:p>
          <a:p>
            <a:r>
              <a:rPr lang="en-GB" altLang="ko-KR" sz="4800" b="1" dirty="0">
                <a:solidFill>
                  <a:schemeClr val="bg1"/>
                </a:solidFill>
                <a:cs typeface="Arial" pitchFamily="34" charset="0"/>
              </a:rPr>
              <a:t>P</a:t>
            </a:r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resentation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187875-F30A-49A0-B6C7-F61C9E8C4D79}"/>
              </a:ext>
            </a:extLst>
          </p:cNvPr>
          <p:cNvSpPr txBox="1"/>
          <p:nvPr/>
        </p:nvSpPr>
        <p:spPr>
          <a:xfrm>
            <a:off x="6811623" y="2312542"/>
            <a:ext cx="4344537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THEME PPT </a:t>
            </a:r>
            <a:r>
              <a:rPr lang="en-GB" altLang="ko-KR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Layout Clean Text Slide for your Presentation. </a:t>
            </a:r>
            <a:r>
              <a:rPr lang="en-GB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THEME PPT </a:t>
            </a:r>
            <a:r>
              <a:rPr lang="en-GB" altLang="ko-KR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Layout Clean Text Slide for your Presentation.</a:t>
            </a:r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F509EE-455B-433E-8A98-1BA0F696F45C}"/>
              </a:ext>
            </a:extLst>
          </p:cNvPr>
          <p:cNvSpPr txBox="1"/>
          <p:nvPr/>
        </p:nvSpPr>
        <p:spPr>
          <a:xfrm>
            <a:off x="715820" y="2312542"/>
            <a:ext cx="434453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dirty="0" smtClean="0">
                <a:solidFill>
                  <a:schemeClr val="bg1"/>
                </a:solidFill>
                <a:cs typeface="Arial" pitchFamily="34" charset="0"/>
              </a:rPr>
              <a:t>THEME PPT </a:t>
            </a:r>
            <a:r>
              <a:rPr lang="en-GB" altLang="ko-KR" dirty="0">
                <a:solidFill>
                  <a:schemeClr val="bg1"/>
                </a:solidFill>
                <a:cs typeface="Arial" pitchFamily="34" charset="0"/>
              </a:rPr>
              <a:t>Layout</a:t>
            </a:r>
          </a:p>
          <a:p>
            <a:r>
              <a:rPr lang="en-GB" altLang="ko-KR" dirty="0">
                <a:solidFill>
                  <a:schemeClr val="bg1"/>
                </a:solidFill>
                <a:cs typeface="Arial" pitchFamily="34" charset="0"/>
              </a:rPr>
              <a:t>Clean Text Slide for your Presentation</a:t>
            </a:r>
            <a:endParaRPr lang="ko-KR" altLang="en-US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316D12-A851-4C24-8A72-9C2AFBBBA237}"/>
              </a:ext>
            </a:extLst>
          </p:cNvPr>
          <p:cNvSpPr txBox="1"/>
          <p:nvPr/>
        </p:nvSpPr>
        <p:spPr>
          <a:xfrm>
            <a:off x="715820" y="2862836"/>
            <a:ext cx="4344537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Portfolio Presentation</a:t>
            </a:r>
          </a:p>
        </p:txBody>
      </p:sp>
      <p:sp>
        <p:nvSpPr>
          <p:cNvPr id="9" name="Text Placeholder 27">
            <a:extLst>
              <a:ext uri="{FF2B5EF4-FFF2-40B4-BE49-F238E27FC236}">
                <a16:creationId xmlns:a16="http://schemas.microsoft.com/office/drawing/2014/main" id="{87823E76-914D-41B3-A12A-DBE5456685EF}"/>
              </a:ext>
            </a:extLst>
          </p:cNvPr>
          <p:cNvSpPr txBox="1">
            <a:spLocks/>
          </p:cNvSpPr>
          <p:nvPr/>
        </p:nvSpPr>
        <p:spPr>
          <a:xfrm>
            <a:off x="789849" y="3504302"/>
            <a:ext cx="2597428" cy="432048"/>
          </a:xfrm>
          <a:prstGeom prst="rect">
            <a:avLst/>
          </a:prstGeom>
          <a:solidFill>
            <a:schemeClr val="bg1"/>
          </a:solidFill>
        </p:spPr>
        <p:txBody>
          <a:bodyPr lIns="91440" tIns="91440"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400" b="0" dirty="0">
                <a:solidFill>
                  <a:schemeClr val="accent1"/>
                </a:solidFill>
              </a:rPr>
              <a:t>INFOGRAPHIC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7511" y="5883087"/>
            <a:ext cx="878088" cy="780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62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D1AE3FB-4EB9-4FE6-8E65-B5FAA422F12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73138" y="287338"/>
            <a:ext cx="11218862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</a:t>
            </a:r>
            <a:r>
              <a:rPr lang="en-US" dirty="0">
                <a:solidFill>
                  <a:schemeClr val="accent1"/>
                </a:solidFill>
              </a:rPr>
              <a:t>Style</a:t>
            </a:r>
          </a:p>
        </p:txBody>
      </p:sp>
      <p:sp>
        <p:nvSpPr>
          <p:cNvPr id="3" name="Rounded Rectangle 4">
            <a:extLst>
              <a:ext uri="{FF2B5EF4-FFF2-40B4-BE49-F238E27FC236}">
                <a16:creationId xmlns:a16="http://schemas.microsoft.com/office/drawing/2014/main" id="{A9E93B41-7311-4529-B0FC-BC3E52E0F90D}"/>
              </a:ext>
            </a:extLst>
          </p:cNvPr>
          <p:cNvSpPr/>
          <p:nvPr/>
        </p:nvSpPr>
        <p:spPr>
          <a:xfrm>
            <a:off x="9013852" y="1719053"/>
            <a:ext cx="2152726" cy="4284724"/>
          </a:xfrm>
          <a:prstGeom prst="roundRect">
            <a:avLst>
              <a:gd name="adj" fmla="val 7734"/>
            </a:avLst>
          </a:prstGeom>
          <a:solidFill>
            <a:schemeClr val="bg1"/>
          </a:solidFill>
          <a:ln w="25400">
            <a:solidFill>
              <a:schemeClr val="accent1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1C200E5-05F8-4E6E-8DCF-E6724B5ACF9A}"/>
              </a:ext>
            </a:extLst>
          </p:cNvPr>
          <p:cNvGrpSpPr/>
          <p:nvPr/>
        </p:nvGrpSpPr>
        <p:grpSpPr>
          <a:xfrm>
            <a:off x="9269125" y="3562721"/>
            <a:ext cx="1642180" cy="2255262"/>
            <a:chOff x="1077300" y="4004825"/>
            <a:chExt cx="1698908" cy="225526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C90B7A3-0B9D-4055-8035-0D062484F907}"/>
                </a:ext>
              </a:extLst>
            </p:cNvPr>
            <p:cNvSpPr txBox="1"/>
            <p:nvPr/>
          </p:nvSpPr>
          <p:spPr>
            <a:xfrm>
              <a:off x="1077300" y="4004825"/>
              <a:ext cx="16989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F2CA7D4-4BD9-4E9C-8143-88D7F7346558}"/>
                </a:ext>
              </a:extLst>
            </p:cNvPr>
            <p:cNvSpPr txBox="1"/>
            <p:nvPr/>
          </p:nvSpPr>
          <p:spPr>
            <a:xfrm>
              <a:off x="1077300" y="4321095"/>
              <a:ext cx="1698908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Easy to change colors, photos and Text.  </a:t>
              </a:r>
            </a:p>
          </p:txBody>
        </p:sp>
      </p:grpSp>
      <p:sp>
        <p:nvSpPr>
          <p:cNvPr id="7" name="Right Arrow 6">
            <a:extLst>
              <a:ext uri="{FF2B5EF4-FFF2-40B4-BE49-F238E27FC236}">
                <a16:creationId xmlns:a16="http://schemas.microsoft.com/office/drawing/2014/main" id="{808BCDC8-7003-43DE-AC33-F8A157406093}"/>
              </a:ext>
            </a:extLst>
          </p:cNvPr>
          <p:cNvSpPr/>
          <p:nvPr/>
        </p:nvSpPr>
        <p:spPr>
          <a:xfrm>
            <a:off x="9013852" y="1899321"/>
            <a:ext cx="1478459" cy="864096"/>
          </a:xfrm>
          <a:prstGeom prst="rightArrow">
            <a:avLst>
              <a:gd name="adj1" fmla="val 65118"/>
              <a:gd name="adj2" fmla="val 8362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14A743-8634-45E1-94D5-FD6932DCC631}"/>
              </a:ext>
            </a:extLst>
          </p:cNvPr>
          <p:cNvSpPr txBox="1"/>
          <p:nvPr/>
        </p:nvSpPr>
        <p:spPr>
          <a:xfrm>
            <a:off x="9347214" y="2075996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4</a:t>
            </a:r>
            <a:endParaRPr lang="ko-KR" altLang="en-US" sz="2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Rounded Rectangle 64">
            <a:extLst>
              <a:ext uri="{FF2B5EF4-FFF2-40B4-BE49-F238E27FC236}">
                <a16:creationId xmlns:a16="http://schemas.microsoft.com/office/drawing/2014/main" id="{E739ABA9-F173-4257-84AE-9F74363FEED3}"/>
              </a:ext>
            </a:extLst>
          </p:cNvPr>
          <p:cNvSpPr/>
          <p:nvPr/>
        </p:nvSpPr>
        <p:spPr>
          <a:xfrm>
            <a:off x="972444" y="1740748"/>
            <a:ext cx="2152726" cy="4284724"/>
          </a:xfrm>
          <a:prstGeom prst="roundRect">
            <a:avLst>
              <a:gd name="adj" fmla="val 7734"/>
            </a:avLst>
          </a:prstGeom>
          <a:solidFill>
            <a:schemeClr val="bg1"/>
          </a:solidFill>
          <a:ln w="25400">
            <a:solidFill>
              <a:srgbClr val="B3D5FB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B12F02-0EC7-4F67-B622-C1EFC573B789}"/>
              </a:ext>
            </a:extLst>
          </p:cNvPr>
          <p:cNvGrpSpPr/>
          <p:nvPr/>
        </p:nvGrpSpPr>
        <p:grpSpPr>
          <a:xfrm>
            <a:off x="1227716" y="3584416"/>
            <a:ext cx="1642180" cy="2255262"/>
            <a:chOff x="1077300" y="4004825"/>
            <a:chExt cx="1698908" cy="225526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45261EE-29E5-4C68-BDCA-C80F1E447046}"/>
                </a:ext>
              </a:extLst>
            </p:cNvPr>
            <p:cNvSpPr txBox="1"/>
            <p:nvPr/>
          </p:nvSpPr>
          <p:spPr>
            <a:xfrm>
              <a:off x="1077300" y="4004825"/>
              <a:ext cx="16989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015AA19-7DA6-468D-8FAE-9A3A69CD59FE}"/>
                </a:ext>
              </a:extLst>
            </p:cNvPr>
            <p:cNvSpPr txBox="1"/>
            <p:nvPr/>
          </p:nvSpPr>
          <p:spPr>
            <a:xfrm>
              <a:off x="1077300" y="4321095"/>
              <a:ext cx="1698908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Easy to change colors, photos and Text.  </a:t>
              </a:r>
            </a:p>
          </p:txBody>
        </p:sp>
      </p:grpSp>
      <p:sp>
        <p:nvSpPr>
          <p:cNvPr id="13" name="Right Arrow 66">
            <a:extLst>
              <a:ext uri="{FF2B5EF4-FFF2-40B4-BE49-F238E27FC236}">
                <a16:creationId xmlns:a16="http://schemas.microsoft.com/office/drawing/2014/main" id="{B8AD20B5-DDAD-4484-9BEA-D9B41CECEC2F}"/>
              </a:ext>
            </a:extLst>
          </p:cNvPr>
          <p:cNvSpPr/>
          <p:nvPr/>
        </p:nvSpPr>
        <p:spPr>
          <a:xfrm>
            <a:off x="972443" y="1921016"/>
            <a:ext cx="1478459" cy="864096"/>
          </a:xfrm>
          <a:prstGeom prst="rightArrow">
            <a:avLst>
              <a:gd name="adj1" fmla="val 65118"/>
              <a:gd name="adj2" fmla="val 84614"/>
            </a:avLst>
          </a:prstGeom>
          <a:solidFill>
            <a:srgbClr val="B3D5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967793-88B1-4835-AF74-991068C1E3E5}"/>
              </a:ext>
            </a:extLst>
          </p:cNvPr>
          <p:cNvSpPr txBox="1"/>
          <p:nvPr/>
        </p:nvSpPr>
        <p:spPr>
          <a:xfrm>
            <a:off x="1285865" y="2097691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2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Rounded Rectangle 71">
            <a:extLst>
              <a:ext uri="{FF2B5EF4-FFF2-40B4-BE49-F238E27FC236}">
                <a16:creationId xmlns:a16="http://schemas.microsoft.com/office/drawing/2014/main" id="{AB6D0A6B-0493-4267-8C52-9CB24FFFF57F}"/>
              </a:ext>
            </a:extLst>
          </p:cNvPr>
          <p:cNvSpPr/>
          <p:nvPr/>
        </p:nvSpPr>
        <p:spPr>
          <a:xfrm>
            <a:off x="3652912" y="1740748"/>
            <a:ext cx="2152726" cy="4284724"/>
          </a:xfrm>
          <a:prstGeom prst="roundRect">
            <a:avLst>
              <a:gd name="adj" fmla="val 7734"/>
            </a:avLst>
          </a:prstGeom>
          <a:solidFill>
            <a:schemeClr val="bg1"/>
          </a:solidFill>
          <a:ln w="25400">
            <a:solidFill>
              <a:schemeClr val="accent3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23E80CF-849F-4C8C-BF9A-EF69404AC962}"/>
              </a:ext>
            </a:extLst>
          </p:cNvPr>
          <p:cNvGrpSpPr/>
          <p:nvPr/>
        </p:nvGrpSpPr>
        <p:grpSpPr>
          <a:xfrm>
            <a:off x="3908185" y="3603812"/>
            <a:ext cx="1642180" cy="2235866"/>
            <a:chOff x="1077300" y="4004825"/>
            <a:chExt cx="1698908" cy="2235866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7035A70-230A-4887-96B1-2EF35717FFEC}"/>
                </a:ext>
              </a:extLst>
            </p:cNvPr>
            <p:cNvSpPr txBox="1"/>
            <p:nvPr/>
          </p:nvSpPr>
          <p:spPr>
            <a:xfrm>
              <a:off x="1077300" y="4004825"/>
              <a:ext cx="16989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CFEAA92-37C9-49C0-9589-AEF6E4029F47}"/>
                </a:ext>
              </a:extLst>
            </p:cNvPr>
            <p:cNvSpPr txBox="1"/>
            <p:nvPr/>
          </p:nvSpPr>
          <p:spPr>
            <a:xfrm>
              <a:off x="1079313" y="4301699"/>
              <a:ext cx="1696895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Easy to change colors, photos and Text.  </a:t>
              </a:r>
            </a:p>
          </p:txBody>
        </p:sp>
      </p:grpSp>
      <p:sp>
        <p:nvSpPr>
          <p:cNvPr id="19" name="Right Arrow 73">
            <a:extLst>
              <a:ext uri="{FF2B5EF4-FFF2-40B4-BE49-F238E27FC236}">
                <a16:creationId xmlns:a16="http://schemas.microsoft.com/office/drawing/2014/main" id="{55E9B55C-1AAA-4ACB-8796-39E6D32D55EE}"/>
              </a:ext>
            </a:extLst>
          </p:cNvPr>
          <p:cNvSpPr/>
          <p:nvPr/>
        </p:nvSpPr>
        <p:spPr>
          <a:xfrm>
            <a:off x="3652912" y="1921016"/>
            <a:ext cx="1478459" cy="864096"/>
          </a:xfrm>
          <a:prstGeom prst="rightArrow">
            <a:avLst>
              <a:gd name="adj1" fmla="val 65118"/>
              <a:gd name="adj2" fmla="val 8461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8D5947F-1939-4486-9454-A9FEC12A7A8E}"/>
              </a:ext>
            </a:extLst>
          </p:cNvPr>
          <p:cNvSpPr txBox="1"/>
          <p:nvPr/>
        </p:nvSpPr>
        <p:spPr>
          <a:xfrm>
            <a:off x="3946394" y="2097691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2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1" name="Rounded Rectangle 78">
            <a:extLst>
              <a:ext uri="{FF2B5EF4-FFF2-40B4-BE49-F238E27FC236}">
                <a16:creationId xmlns:a16="http://schemas.microsoft.com/office/drawing/2014/main" id="{3E0CE31E-2D95-4A43-B258-AF0D5F894F56}"/>
              </a:ext>
            </a:extLst>
          </p:cNvPr>
          <p:cNvSpPr/>
          <p:nvPr/>
        </p:nvSpPr>
        <p:spPr>
          <a:xfrm>
            <a:off x="6333382" y="1740748"/>
            <a:ext cx="2152726" cy="4284724"/>
          </a:xfrm>
          <a:prstGeom prst="roundRect">
            <a:avLst>
              <a:gd name="adj" fmla="val 7734"/>
            </a:avLst>
          </a:prstGeom>
          <a:solidFill>
            <a:schemeClr val="bg1"/>
          </a:solidFill>
          <a:ln w="25400">
            <a:solidFill>
              <a:schemeClr val="accent4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20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8600569-69AE-4969-957C-58726C1AE0CC}"/>
              </a:ext>
            </a:extLst>
          </p:cNvPr>
          <p:cNvGrpSpPr/>
          <p:nvPr/>
        </p:nvGrpSpPr>
        <p:grpSpPr>
          <a:xfrm>
            <a:off x="6588655" y="3584416"/>
            <a:ext cx="1642180" cy="2255262"/>
            <a:chOff x="1077300" y="4004825"/>
            <a:chExt cx="1698908" cy="225526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CFE04C0-4920-47E6-9D0C-AB1CFF843B0F}"/>
                </a:ext>
              </a:extLst>
            </p:cNvPr>
            <p:cNvSpPr txBox="1"/>
            <p:nvPr/>
          </p:nvSpPr>
          <p:spPr>
            <a:xfrm>
              <a:off x="1077300" y="4004825"/>
              <a:ext cx="16989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2B45991-EE76-4A09-8D22-C02A4B31DB65}"/>
                </a:ext>
              </a:extLst>
            </p:cNvPr>
            <p:cNvSpPr txBox="1"/>
            <p:nvPr/>
          </p:nvSpPr>
          <p:spPr>
            <a:xfrm>
              <a:off x="1077300" y="4321095"/>
              <a:ext cx="1698908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Easy to change colors, photos and Text.  </a:t>
              </a:r>
            </a:p>
          </p:txBody>
        </p:sp>
      </p:grpSp>
      <p:sp>
        <p:nvSpPr>
          <p:cNvPr id="25" name="Right Arrow 80">
            <a:extLst>
              <a:ext uri="{FF2B5EF4-FFF2-40B4-BE49-F238E27FC236}">
                <a16:creationId xmlns:a16="http://schemas.microsoft.com/office/drawing/2014/main" id="{D20E8A35-EF48-41C9-BF5E-1242F9470410}"/>
              </a:ext>
            </a:extLst>
          </p:cNvPr>
          <p:cNvSpPr/>
          <p:nvPr/>
        </p:nvSpPr>
        <p:spPr>
          <a:xfrm>
            <a:off x="6333382" y="1921016"/>
            <a:ext cx="1478459" cy="864096"/>
          </a:xfrm>
          <a:prstGeom prst="rightArrow">
            <a:avLst>
              <a:gd name="adj1" fmla="val 65118"/>
              <a:gd name="adj2" fmla="val 8461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DC678EE-86AC-4FF3-8CBE-BFD295BBE1A4}"/>
              </a:ext>
            </a:extLst>
          </p:cNvPr>
          <p:cNvSpPr txBox="1"/>
          <p:nvPr/>
        </p:nvSpPr>
        <p:spPr>
          <a:xfrm>
            <a:off x="6606922" y="2097691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28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66B246C-4520-4848-A8F4-8001FD5885E0}"/>
              </a:ext>
            </a:extLst>
          </p:cNvPr>
          <p:cNvGrpSpPr/>
          <p:nvPr/>
        </p:nvGrpSpPr>
        <p:grpSpPr>
          <a:xfrm rot="3120492">
            <a:off x="1862705" y="2956661"/>
            <a:ext cx="314793" cy="536850"/>
            <a:chOff x="4877940" y="1698632"/>
            <a:chExt cx="711288" cy="1213035"/>
          </a:xfrm>
          <a:solidFill>
            <a:schemeClr val="accent2"/>
          </a:solidFill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FCD3E24-0EC0-4091-A41E-572E7321053B}"/>
                </a:ext>
              </a:extLst>
            </p:cNvPr>
            <p:cNvSpPr/>
            <p:nvPr/>
          </p:nvSpPr>
          <p:spPr>
            <a:xfrm>
              <a:off x="4877940" y="1700555"/>
              <a:ext cx="692064" cy="1211112"/>
            </a:xfrm>
            <a:custGeom>
              <a:avLst/>
              <a:gdLst>
                <a:gd name="connsiteX0" fmla="*/ 653934 w 692064"/>
                <a:gd name="connsiteY0" fmla="*/ 29076 h 1211112"/>
                <a:gd name="connsiteX1" fmla="*/ 584728 w 692064"/>
                <a:gd name="connsiteY1" fmla="*/ 29076 h 1211112"/>
                <a:gd name="connsiteX2" fmla="*/ 559737 w 692064"/>
                <a:gd name="connsiteY2" fmla="*/ 65602 h 1211112"/>
                <a:gd name="connsiteX3" fmla="*/ 521289 w 692064"/>
                <a:gd name="connsiteY3" fmla="*/ 65602 h 1211112"/>
                <a:gd name="connsiteX4" fmla="*/ 496297 w 692064"/>
                <a:gd name="connsiteY4" fmla="*/ 29076 h 1211112"/>
                <a:gd name="connsiteX5" fmla="*/ 277144 w 692064"/>
                <a:gd name="connsiteY5" fmla="*/ 29076 h 1211112"/>
                <a:gd name="connsiteX6" fmla="*/ 69525 w 692064"/>
                <a:gd name="connsiteY6" fmla="*/ 159800 h 1211112"/>
                <a:gd name="connsiteX7" fmla="*/ 34921 w 692064"/>
                <a:gd name="connsiteY7" fmla="*/ 198248 h 1211112"/>
                <a:gd name="connsiteX8" fmla="*/ 31077 w 692064"/>
                <a:gd name="connsiteY8" fmla="*/ 221316 h 1211112"/>
                <a:gd name="connsiteX9" fmla="*/ 50301 w 692064"/>
                <a:gd name="connsiteY9" fmla="*/ 234773 h 1211112"/>
                <a:gd name="connsiteX10" fmla="*/ 59913 w 692064"/>
                <a:gd name="connsiteY10" fmla="*/ 232851 h 1211112"/>
                <a:gd name="connsiteX11" fmla="*/ 113740 w 692064"/>
                <a:gd name="connsiteY11" fmla="*/ 204015 h 1211112"/>
                <a:gd name="connsiteX12" fmla="*/ 271377 w 692064"/>
                <a:gd name="connsiteY12" fmla="*/ 192480 h 1211112"/>
                <a:gd name="connsiteX13" fmla="*/ 275221 w 692064"/>
                <a:gd name="connsiteY13" fmla="*/ 194403 h 1211112"/>
                <a:gd name="connsiteX14" fmla="*/ 329049 w 692064"/>
                <a:gd name="connsiteY14" fmla="*/ 194403 h 1211112"/>
                <a:gd name="connsiteX15" fmla="*/ 329049 w 692064"/>
                <a:gd name="connsiteY15" fmla="*/ 580805 h 1211112"/>
                <a:gd name="connsiteX16" fmla="*/ 307902 w 692064"/>
                <a:gd name="connsiteY16" fmla="*/ 605796 h 1211112"/>
                <a:gd name="connsiteX17" fmla="*/ 290601 w 692064"/>
                <a:gd name="connsiteY17" fmla="*/ 1030647 h 1211112"/>
                <a:gd name="connsiteX18" fmla="*/ 323281 w 692064"/>
                <a:gd name="connsiteY18" fmla="*/ 1138301 h 1211112"/>
                <a:gd name="connsiteX19" fmla="*/ 375186 w 692064"/>
                <a:gd name="connsiteY19" fmla="*/ 1184439 h 1211112"/>
                <a:gd name="connsiteX20" fmla="*/ 427091 w 692064"/>
                <a:gd name="connsiteY20" fmla="*/ 1138301 h 1211112"/>
                <a:gd name="connsiteX21" fmla="*/ 459772 w 692064"/>
                <a:gd name="connsiteY21" fmla="*/ 1030647 h 1211112"/>
                <a:gd name="connsiteX22" fmla="*/ 442470 w 692064"/>
                <a:gd name="connsiteY22" fmla="*/ 605796 h 1211112"/>
                <a:gd name="connsiteX23" fmla="*/ 421324 w 692064"/>
                <a:gd name="connsiteY23" fmla="*/ 580805 h 1211112"/>
                <a:gd name="connsiteX24" fmla="*/ 421324 w 692064"/>
                <a:gd name="connsiteY24" fmla="*/ 192480 h 1211112"/>
                <a:gd name="connsiteX25" fmla="*/ 494375 w 692064"/>
                <a:gd name="connsiteY25" fmla="*/ 192480 h 1211112"/>
                <a:gd name="connsiteX26" fmla="*/ 519366 w 692064"/>
                <a:gd name="connsiteY26" fmla="*/ 155955 h 1211112"/>
                <a:gd name="connsiteX27" fmla="*/ 557814 w 692064"/>
                <a:gd name="connsiteY27" fmla="*/ 155955 h 1211112"/>
                <a:gd name="connsiteX28" fmla="*/ 582805 w 692064"/>
                <a:gd name="connsiteY28" fmla="*/ 192480 h 1211112"/>
                <a:gd name="connsiteX29" fmla="*/ 652012 w 692064"/>
                <a:gd name="connsiteY29" fmla="*/ 192480 h 1211112"/>
                <a:gd name="connsiteX30" fmla="*/ 680848 w 692064"/>
                <a:gd name="connsiteY30" fmla="*/ 109817 h 1211112"/>
                <a:gd name="connsiteX31" fmla="*/ 653934 w 692064"/>
                <a:gd name="connsiteY31" fmla="*/ 29076 h 1211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92064" h="1211112">
                  <a:moveTo>
                    <a:pt x="653934" y="29076"/>
                  </a:moveTo>
                  <a:lnTo>
                    <a:pt x="584728" y="29076"/>
                  </a:lnTo>
                  <a:cubicBezTo>
                    <a:pt x="573193" y="29076"/>
                    <a:pt x="563581" y="32921"/>
                    <a:pt x="559737" y="65602"/>
                  </a:cubicBezTo>
                  <a:lnTo>
                    <a:pt x="521289" y="65602"/>
                  </a:lnTo>
                  <a:cubicBezTo>
                    <a:pt x="517444" y="32921"/>
                    <a:pt x="507832" y="29076"/>
                    <a:pt x="496297" y="29076"/>
                  </a:cubicBezTo>
                  <a:lnTo>
                    <a:pt x="277144" y="29076"/>
                  </a:lnTo>
                  <a:cubicBezTo>
                    <a:pt x="182946" y="65602"/>
                    <a:pt x="136809" y="84826"/>
                    <a:pt x="69525" y="159800"/>
                  </a:cubicBezTo>
                  <a:lnTo>
                    <a:pt x="34921" y="198248"/>
                  </a:lnTo>
                  <a:cubicBezTo>
                    <a:pt x="29154" y="204015"/>
                    <a:pt x="27232" y="213627"/>
                    <a:pt x="31077" y="221316"/>
                  </a:cubicBezTo>
                  <a:cubicBezTo>
                    <a:pt x="34921" y="229006"/>
                    <a:pt x="42611" y="234773"/>
                    <a:pt x="50301" y="234773"/>
                  </a:cubicBezTo>
                  <a:cubicBezTo>
                    <a:pt x="54145" y="234773"/>
                    <a:pt x="57990" y="234773"/>
                    <a:pt x="59913" y="232851"/>
                  </a:cubicBezTo>
                  <a:lnTo>
                    <a:pt x="113740" y="204015"/>
                  </a:lnTo>
                  <a:cubicBezTo>
                    <a:pt x="175257" y="173256"/>
                    <a:pt x="207937" y="167489"/>
                    <a:pt x="271377" y="192480"/>
                  </a:cubicBezTo>
                  <a:lnTo>
                    <a:pt x="275221" y="194403"/>
                  </a:lnTo>
                  <a:lnTo>
                    <a:pt x="329049" y="194403"/>
                  </a:lnTo>
                  <a:lnTo>
                    <a:pt x="329049" y="580805"/>
                  </a:lnTo>
                  <a:cubicBezTo>
                    <a:pt x="317514" y="582728"/>
                    <a:pt x="307902" y="592340"/>
                    <a:pt x="307902" y="605796"/>
                  </a:cubicBezTo>
                  <a:lnTo>
                    <a:pt x="290601" y="1030647"/>
                  </a:lnTo>
                  <a:cubicBezTo>
                    <a:pt x="286756" y="1069095"/>
                    <a:pt x="298290" y="1109465"/>
                    <a:pt x="323281" y="1138301"/>
                  </a:cubicBezTo>
                  <a:cubicBezTo>
                    <a:pt x="346350" y="1167137"/>
                    <a:pt x="340583" y="1184439"/>
                    <a:pt x="375186" y="1184439"/>
                  </a:cubicBezTo>
                  <a:cubicBezTo>
                    <a:pt x="409789" y="1184439"/>
                    <a:pt x="404022" y="1167137"/>
                    <a:pt x="427091" y="1138301"/>
                  </a:cubicBezTo>
                  <a:cubicBezTo>
                    <a:pt x="450160" y="1109465"/>
                    <a:pt x="461694" y="1071017"/>
                    <a:pt x="459772" y="1030647"/>
                  </a:cubicBezTo>
                  <a:lnTo>
                    <a:pt x="442470" y="605796"/>
                  </a:lnTo>
                  <a:cubicBezTo>
                    <a:pt x="440548" y="592340"/>
                    <a:pt x="432858" y="582728"/>
                    <a:pt x="421324" y="580805"/>
                  </a:cubicBezTo>
                  <a:lnTo>
                    <a:pt x="421324" y="192480"/>
                  </a:lnTo>
                  <a:lnTo>
                    <a:pt x="494375" y="192480"/>
                  </a:lnTo>
                  <a:cubicBezTo>
                    <a:pt x="505909" y="192480"/>
                    <a:pt x="515521" y="188636"/>
                    <a:pt x="519366" y="155955"/>
                  </a:cubicBezTo>
                  <a:lnTo>
                    <a:pt x="557814" y="155955"/>
                  </a:lnTo>
                  <a:cubicBezTo>
                    <a:pt x="561659" y="188636"/>
                    <a:pt x="571271" y="192480"/>
                    <a:pt x="582805" y="192480"/>
                  </a:cubicBezTo>
                  <a:lnTo>
                    <a:pt x="652012" y="192480"/>
                  </a:lnTo>
                  <a:cubicBezTo>
                    <a:pt x="667391" y="192480"/>
                    <a:pt x="680848" y="165567"/>
                    <a:pt x="680848" y="109817"/>
                  </a:cubicBezTo>
                  <a:cubicBezTo>
                    <a:pt x="682770" y="54068"/>
                    <a:pt x="669313" y="29076"/>
                    <a:pt x="653934" y="29076"/>
                  </a:cubicBezTo>
                  <a:close/>
                </a:path>
              </a:pathLst>
            </a:custGeom>
            <a:grpFill/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0E6D480-B5E3-45D2-B2EB-FDD7F5298AA6}"/>
                </a:ext>
              </a:extLst>
            </p:cNvPr>
            <p:cNvSpPr/>
            <p:nvPr/>
          </p:nvSpPr>
          <p:spPr>
            <a:xfrm>
              <a:off x="4877940" y="1698632"/>
              <a:ext cx="711288" cy="595944"/>
            </a:xfrm>
            <a:custGeom>
              <a:avLst/>
              <a:gdLst>
                <a:gd name="connsiteX0" fmla="*/ 115662 w 711288"/>
                <a:gd name="connsiteY0" fmla="*/ 204015 h 595944"/>
                <a:gd name="connsiteX1" fmla="*/ 273299 w 711288"/>
                <a:gd name="connsiteY1" fmla="*/ 192480 h 595944"/>
                <a:gd name="connsiteX2" fmla="*/ 277144 w 711288"/>
                <a:gd name="connsiteY2" fmla="*/ 194403 h 595944"/>
                <a:gd name="connsiteX3" fmla="*/ 330971 w 711288"/>
                <a:gd name="connsiteY3" fmla="*/ 194403 h 595944"/>
                <a:gd name="connsiteX4" fmla="*/ 330971 w 711288"/>
                <a:gd name="connsiteY4" fmla="*/ 575038 h 595944"/>
                <a:gd name="connsiteX5" fmla="*/ 423246 w 711288"/>
                <a:gd name="connsiteY5" fmla="*/ 575038 h 595944"/>
                <a:gd name="connsiteX6" fmla="*/ 423246 w 711288"/>
                <a:gd name="connsiteY6" fmla="*/ 194403 h 595944"/>
                <a:gd name="connsiteX7" fmla="*/ 496297 w 711288"/>
                <a:gd name="connsiteY7" fmla="*/ 194403 h 595944"/>
                <a:gd name="connsiteX8" fmla="*/ 521289 w 711288"/>
                <a:gd name="connsiteY8" fmla="*/ 157877 h 595944"/>
                <a:gd name="connsiteX9" fmla="*/ 559737 w 711288"/>
                <a:gd name="connsiteY9" fmla="*/ 157877 h 595944"/>
                <a:gd name="connsiteX10" fmla="*/ 584728 w 711288"/>
                <a:gd name="connsiteY10" fmla="*/ 194403 h 595944"/>
                <a:gd name="connsiteX11" fmla="*/ 653934 w 711288"/>
                <a:gd name="connsiteY11" fmla="*/ 194403 h 595944"/>
                <a:gd name="connsiteX12" fmla="*/ 682770 w 711288"/>
                <a:gd name="connsiteY12" fmla="*/ 111740 h 595944"/>
                <a:gd name="connsiteX13" fmla="*/ 653934 w 711288"/>
                <a:gd name="connsiteY13" fmla="*/ 29076 h 595944"/>
                <a:gd name="connsiteX14" fmla="*/ 584728 w 711288"/>
                <a:gd name="connsiteY14" fmla="*/ 29076 h 595944"/>
                <a:gd name="connsiteX15" fmla="*/ 559737 w 711288"/>
                <a:gd name="connsiteY15" fmla="*/ 65602 h 595944"/>
                <a:gd name="connsiteX16" fmla="*/ 521289 w 711288"/>
                <a:gd name="connsiteY16" fmla="*/ 65602 h 595944"/>
                <a:gd name="connsiteX17" fmla="*/ 496297 w 711288"/>
                <a:gd name="connsiteY17" fmla="*/ 29076 h 595944"/>
                <a:gd name="connsiteX18" fmla="*/ 277144 w 711288"/>
                <a:gd name="connsiteY18" fmla="*/ 29076 h 595944"/>
                <a:gd name="connsiteX19" fmla="*/ 69525 w 711288"/>
                <a:gd name="connsiteY19" fmla="*/ 159800 h 595944"/>
                <a:gd name="connsiteX20" fmla="*/ 34921 w 711288"/>
                <a:gd name="connsiteY20" fmla="*/ 198248 h 595944"/>
                <a:gd name="connsiteX21" fmla="*/ 31077 w 711288"/>
                <a:gd name="connsiteY21" fmla="*/ 221316 h 595944"/>
                <a:gd name="connsiteX22" fmla="*/ 50301 w 711288"/>
                <a:gd name="connsiteY22" fmla="*/ 234773 h 595944"/>
                <a:gd name="connsiteX23" fmla="*/ 59913 w 711288"/>
                <a:gd name="connsiteY23" fmla="*/ 232851 h 595944"/>
                <a:gd name="connsiteX24" fmla="*/ 115662 w 711288"/>
                <a:gd name="connsiteY24" fmla="*/ 204015 h 595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11288" h="595944">
                  <a:moveTo>
                    <a:pt x="115662" y="204015"/>
                  </a:moveTo>
                  <a:cubicBezTo>
                    <a:pt x="177179" y="173256"/>
                    <a:pt x="209860" y="167489"/>
                    <a:pt x="273299" y="192480"/>
                  </a:cubicBezTo>
                  <a:lnTo>
                    <a:pt x="277144" y="194403"/>
                  </a:lnTo>
                  <a:lnTo>
                    <a:pt x="330971" y="194403"/>
                  </a:lnTo>
                  <a:lnTo>
                    <a:pt x="330971" y="575038"/>
                  </a:lnTo>
                  <a:lnTo>
                    <a:pt x="423246" y="575038"/>
                  </a:lnTo>
                  <a:lnTo>
                    <a:pt x="423246" y="194403"/>
                  </a:lnTo>
                  <a:lnTo>
                    <a:pt x="496297" y="194403"/>
                  </a:lnTo>
                  <a:cubicBezTo>
                    <a:pt x="507832" y="194403"/>
                    <a:pt x="517444" y="190558"/>
                    <a:pt x="521289" y="157877"/>
                  </a:cubicBezTo>
                  <a:lnTo>
                    <a:pt x="559737" y="157877"/>
                  </a:lnTo>
                  <a:cubicBezTo>
                    <a:pt x="563581" y="190558"/>
                    <a:pt x="573193" y="194403"/>
                    <a:pt x="584728" y="194403"/>
                  </a:cubicBezTo>
                  <a:lnTo>
                    <a:pt x="653934" y="194403"/>
                  </a:lnTo>
                  <a:cubicBezTo>
                    <a:pt x="669313" y="194403"/>
                    <a:pt x="682770" y="167489"/>
                    <a:pt x="682770" y="111740"/>
                  </a:cubicBezTo>
                  <a:cubicBezTo>
                    <a:pt x="682770" y="55990"/>
                    <a:pt x="669313" y="29076"/>
                    <a:pt x="653934" y="29076"/>
                  </a:cubicBezTo>
                  <a:lnTo>
                    <a:pt x="584728" y="29076"/>
                  </a:lnTo>
                  <a:cubicBezTo>
                    <a:pt x="573193" y="29076"/>
                    <a:pt x="563581" y="32921"/>
                    <a:pt x="559737" y="65602"/>
                  </a:cubicBezTo>
                  <a:lnTo>
                    <a:pt x="521289" y="65602"/>
                  </a:lnTo>
                  <a:cubicBezTo>
                    <a:pt x="517444" y="32921"/>
                    <a:pt x="507832" y="29076"/>
                    <a:pt x="496297" y="29076"/>
                  </a:cubicBezTo>
                  <a:lnTo>
                    <a:pt x="277144" y="29076"/>
                  </a:lnTo>
                  <a:cubicBezTo>
                    <a:pt x="182946" y="65602"/>
                    <a:pt x="136809" y="84826"/>
                    <a:pt x="69525" y="159800"/>
                  </a:cubicBezTo>
                  <a:lnTo>
                    <a:pt x="34921" y="198248"/>
                  </a:lnTo>
                  <a:cubicBezTo>
                    <a:pt x="29154" y="204015"/>
                    <a:pt x="27232" y="213627"/>
                    <a:pt x="31077" y="221316"/>
                  </a:cubicBezTo>
                  <a:cubicBezTo>
                    <a:pt x="34921" y="229006"/>
                    <a:pt x="42611" y="234773"/>
                    <a:pt x="50301" y="234773"/>
                  </a:cubicBezTo>
                  <a:cubicBezTo>
                    <a:pt x="54145" y="234773"/>
                    <a:pt x="57990" y="234773"/>
                    <a:pt x="59913" y="232851"/>
                  </a:cubicBezTo>
                  <a:lnTo>
                    <a:pt x="115662" y="204015"/>
                  </a:lnTo>
                  <a:close/>
                </a:path>
              </a:pathLst>
            </a:custGeom>
            <a:grpFill/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1" name="Rectángulo 30"/>
          <p:cNvSpPr/>
          <p:nvPr/>
        </p:nvSpPr>
        <p:spPr>
          <a:xfrm>
            <a:off x="0" y="6531429"/>
            <a:ext cx="12225024" cy="3265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188134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A69020-8232-41E0-B277-C545594D1D97}"/>
              </a:ext>
            </a:extLst>
          </p:cNvPr>
          <p:cNvSpPr>
            <a:spLocks noGrp="1"/>
          </p:cNvSpPr>
          <p:nvPr>
            <p:ph type="pic" idx="11"/>
          </p:nvPr>
        </p:nvSpPr>
        <p:spPr/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7BA41E-37AB-4291-B652-27A2FED15D2B}"/>
              </a:ext>
            </a:extLst>
          </p:cNvPr>
          <p:cNvSpPr txBox="1"/>
          <p:nvPr/>
        </p:nvSpPr>
        <p:spPr>
          <a:xfrm>
            <a:off x="6230509" y="398773"/>
            <a:ext cx="5380377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Awesome</a:t>
            </a:r>
          </a:p>
          <a:p>
            <a:r>
              <a:rPr lang="en-GB" altLang="ko-KR" sz="4800" b="1" dirty="0">
                <a:solidFill>
                  <a:schemeClr val="bg1"/>
                </a:solidFill>
                <a:cs typeface="Arial" pitchFamily="34" charset="0"/>
              </a:rPr>
              <a:t>P</a:t>
            </a:r>
            <a:r>
              <a:rPr lang="en-US" altLang="ko-KR" sz="4800" b="1" dirty="0" err="1">
                <a:solidFill>
                  <a:schemeClr val="bg1"/>
                </a:solidFill>
                <a:cs typeface="Arial" pitchFamily="34" charset="0"/>
              </a:rPr>
              <a:t>resentation</a:t>
            </a:r>
            <a:endParaRPr lang="en-US" altLang="ko-KR" sz="4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F3E0E3B-CCFD-46F4-91C3-1908E3457BB9}"/>
              </a:ext>
            </a:extLst>
          </p:cNvPr>
          <p:cNvSpPr txBox="1"/>
          <p:nvPr/>
        </p:nvSpPr>
        <p:spPr>
          <a:xfrm rot="2295095">
            <a:off x="883466" y="2616225"/>
            <a:ext cx="4950069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altLang="ko-KR" sz="1400" b="1" dirty="0" smtClean="0">
                <a:solidFill>
                  <a:schemeClr val="bg1"/>
                </a:solidFill>
                <a:cs typeface="Arial" pitchFamily="34" charset="0"/>
              </a:rPr>
              <a:t>THEME PPT </a:t>
            </a:r>
            <a:r>
              <a:rPr lang="en-GB" altLang="ko-KR" sz="1400" b="1" dirty="0">
                <a:solidFill>
                  <a:schemeClr val="bg1"/>
                </a:solidFill>
                <a:cs typeface="Arial" pitchFamily="34" charset="0"/>
              </a:rPr>
              <a:t>Layout Clean Text Slide for your Presentation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955CE9F-A182-40E7-9D85-0D633BE5C154}"/>
              </a:ext>
            </a:extLst>
          </p:cNvPr>
          <p:cNvGrpSpPr/>
          <p:nvPr/>
        </p:nvGrpSpPr>
        <p:grpSpPr>
          <a:xfrm>
            <a:off x="1959554" y="5430462"/>
            <a:ext cx="3637942" cy="962125"/>
            <a:chOff x="675860" y="4647833"/>
            <a:chExt cx="2011680" cy="96212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C142AA4-6CAC-4109-8E7D-C8DE92197A41}"/>
                </a:ext>
              </a:extLst>
            </p:cNvPr>
            <p:cNvSpPr txBox="1"/>
            <p:nvPr/>
          </p:nvSpPr>
          <p:spPr>
            <a:xfrm>
              <a:off x="675860" y="4963627"/>
              <a:ext cx="20116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 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71B8F53-1EF1-4E35-8C37-25518EE6D215}"/>
                </a:ext>
              </a:extLst>
            </p:cNvPr>
            <p:cNvSpPr txBox="1"/>
            <p:nvPr/>
          </p:nvSpPr>
          <p:spPr>
            <a:xfrm>
              <a:off x="675860" y="4647833"/>
              <a:ext cx="2011680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21C33FC6-B40B-4DB3-8687-632B7E42FF4B}"/>
              </a:ext>
            </a:extLst>
          </p:cNvPr>
          <p:cNvSpPr txBox="1"/>
          <p:nvPr/>
        </p:nvSpPr>
        <p:spPr>
          <a:xfrm rot="2283481">
            <a:off x="182644" y="3300710"/>
            <a:ext cx="6428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I hope and I believe that this Template will your Time, Money and Reputation.  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0E3A48C-BDE7-4870-8BF8-93CCA2CD371B}"/>
              </a:ext>
            </a:extLst>
          </p:cNvPr>
          <p:cNvSpPr>
            <a:spLocks noGrp="1"/>
          </p:cNvSpPr>
          <p:nvPr>
            <p:ph type="pic" idx="14"/>
          </p:nvPr>
        </p:nvSpPr>
        <p:spPr/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7681" y="6227509"/>
            <a:ext cx="1721250" cy="4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4792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96628"/>
            <a:ext cx="12192000" cy="272422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D1AE3FB-4EB9-4FE6-8E65-B5FAA422F12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73138" y="287338"/>
            <a:ext cx="11218862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</a:t>
            </a:r>
            <a:r>
              <a:rPr lang="en-US" dirty="0">
                <a:solidFill>
                  <a:schemeClr val="accent1"/>
                </a:solidFill>
              </a:rPr>
              <a:t>Style</a:t>
            </a:r>
          </a:p>
        </p:txBody>
      </p:sp>
      <p:sp>
        <p:nvSpPr>
          <p:cNvPr id="77" name="Up Arrow 3">
            <a:extLst>
              <a:ext uri="{FF2B5EF4-FFF2-40B4-BE49-F238E27FC236}">
                <a16:creationId xmlns:a16="http://schemas.microsoft.com/office/drawing/2014/main" id="{ED3B4AD0-75BD-4271-8083-F2DB9B482E71}"/>
              </a:ext>
            </a:extLst>
          </p:cNvPr>
          <p:cNvSpPr/>
          <p:nvPr/>
        </p:nvSpPr>
        <p:spPr>
          <a:xfrm>
            <a:off x="943796" y="1746535"/>
            <a:ext cx="2188737" cy="4418771"/>
          </a:xfrm>
          <a:prstGeom prst="upArrow">
            <a:avLst>
              <a:gd name="adj1" fmla="val 66553"/>
              <a:gd name="adj2" fmla="val 30688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CCCDA4DC-D7D8-49EF-A0E7-38BC11053A0D}"/>
              </a:ext>
            </a:extLst>
          </p:cNvPr>
          <p:cNvSpPr/>
          <p:nvPr/>
        </p:nvSpPr>
        <p:spPr>
          <a:xfrm>
            <a:off x="1748989" y="2520498"/>
            <a:ext cx="4347011" cy="72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3A8422E-5D2B-47B7-8D4C-D8B46A917A95}"/>
              </a:ext>
            </a:extLst>
          </p:cNvPr>
          <p:cNvSpPr/>
          <p:nvPr/>
        </p:nvSpPr>
        <p:spPr>
          <a:xfrm>
            <a:off x="1748989" y="3392747"/>
            <a:ext cx="4347011" cy="720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67DE5AF1-E100-4E17-ACEB-ADD0A0AC7FCD}"/>
              </a:ext>
            </a:extLst>
          </p:cNvPr>
          <p:cNvSpPr/>
          <p:nvPr/>
        </p:nvSpPr>
        <p:spPr>
          <a:xfrm>
            <a:off x="1748989" y="4263272"/>
            <a:ext cx="4347011" cy="72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60DBEA89-C330-4416-9D3D-E4A711527DD2}"/>
              </a:ext>
            </a:extLst>
          </p:cNvPr>
          <p:cNvSpPr/>
          <p:nvPr/>
        </p:nvSpPr>
        <p:spPr>
          <a:xfrm>
            <a:off x="1748989" y="5129020"/>
            <a:ext cx="4347011" cy="720000"/>
          </a:xfrm>
          <a:prstGeom prst="rect">
            <a:avLst/>
          </a:prstGeom>
          <a:solidFill>
            <a:srgbClr val="B3D5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8B06390E-6439-4687-9FA7-07D1585A2766}"/>
              </a:ext>
            </a:extLst>
          </p:cNvPr>
          <p:cNvGrpSpPr/>
          <p:nvPr/>
        </p:nvGrpSpPr>
        <p:grpSpPr>
          <a:xfrm>
            <a:off x="1273804" y="2310140"/>
            <a:ext cx="1493509" cy="756162"/>
            <a:chOff x="4333508" y="1848856"/>
            <a:chExt cx="1493509" cy="756162"/>
          </a:xfrm>
        </p:grpSpPr>
        <p:pic>
          <p:nvPicPr>
            <p:cNvPr id="83" name="Picture 2" descr="E:\002-KIMS BUSINESS\007-04-1-FIVERR\01-PPT-TEMPLATE\COVER-PSD\05-cut-01.png">
              <a:extLst>
                <a:ext uri="{FF2B5EF4-FFF2-40B4-BE49-F238E27FC236}">
                  <a16:creationId xmlns:a16="http://schemas.microsoft.com/office/drawing/2014/main" id="{56E6EE6A-D6F3-49A0-943D-35CB1AC940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900000">
              <a:off x="4567017" y="2249621"/>
              <a:ext cx="1260000" cy="3553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4" name="Isosceles Triangle 83">
              <a:extLst>
                <a:ext uri="{FF2B5EF4-FFF2-40B4-BE49-F238E27FC236}">
                  <a16:creationId xmlns:a16="http://schemas.microsoft.com/office/drawing/2014/main" id="{D864A9EB-59D4-4078-96C7-71FB696DE0B2}"/>
                </a:ext>
              </a:extLst>
            </p:cNvPr>
            <p:cNvSpPr/>
            <p:nvPr/>
          </p:nvSpPr>
          <p:spPr>
            <a:xfrm rot="18900000">
              <a:off x="4333508" y="1848856"/>
              <a:ext cx="1272933" cy="633311"/>
            </a:xfrm>
            <a:prstGeom prst="triangle">
              <a:avLst>
                <a:gd name="adj" fmla="val 5115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F0C9A127-B0E2-4107-8D7B-C69DDCE64FF7}"/>
              </a:ext>
            </a:extLst>
          </p:cNvPr>
          <p:cNvGrpSpPr/>
          <p:nvPr/>
        </p:nvGrpSpPr>
        <p:grpSpPr>
          <a:xfrm>
            <a:off x="1273804" y="3186808"/>
            <a:ext cx="1493509" cy="756162"/>
            <a:chOff x="4333508" y="1848856"/>
            <a:chExt cx="1493509" cy="756162"/>
          </a:xfrm>
        </p:grpSpPr>
        <p:pic>
          <p:nvPicPr>
            <p:cNvPr id="86" name="Picture 2" descr="E:\002-KIMS BUSINESS\007-04-1-FIVERR\01-PPT-TEMPLATE\COVER-PSD\05-cut-01.png">
              <a:extLst>
                <a:ext uri="{FF2B5EF4-FFF2-40B4-BE49-F238E27FC236}">
                  <a16:creationId xmlns:a16="http://schemas.microsoft.com/office/drawing/2014/main" id="{5991CD24-BA5C-49AF-839F-4D4D101B2C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900000">
              <a:off x="4567017" y="2249621"/>
              <a:ext cx="1260000" cy="3553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7" name="Isosceles Triangle 86">
              <a:extLst>
                <a:ext uri="{FF2B5EF4-FFF2-40B4-BE49-F238E27FC236}">
                  <a16:creationId xmlns:a16="http://schemas.microsoft.com/office/drawing/2014/main" id="{10178FC6-9A06-42F8-96E7-165F305B2F0D}"/>
                </a:ext>
              </a:extLst>
            </p:cNvPr>
            <p:cNvSpPr/>
            <p:nvPr/>
          </p:nvSpPr>
          <p:spPr>
            <a:xfrm rot="18900000">
              <a:off x="4333508" y="1848856"/>
              <a:ext cx="1272933" cy="633311"/>
            </a:xfrm>
            <a:prstGeom prst="triangle">
              <a:avLst>
                <a:gd name="adj" fmla="val 5115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FAAFC4F-DCA3-49C2-A30A-A73132E92820}"/>
              </a:ext>
            </a:extLst>
          </p:cNvPr>
          <p:cNvGrpSpPr/>
          <p:nvPr/>
        </p:nvGrpSpPr>
        <p:grpSpPr>
          <a:xfrm>
            <a:off x="1273804" y="4063474"/>
            <a:ext cx="1493509" cy="756162"/>
            <a:chOff x="4333508" y="1848856"/>
            <a:chExt cx="1493509" cy="756162"/>
          </a:xfrm>
        </p:grpSpPr>
        <p:pic>
          <p:nvPicPr>
            <p:cNvPr id="89" name="Picture 2" descr="E:\002-KIMS BUSINESS\007-04-1-FIVERR\01-PPT-TEMPLATE\COVER-PSD\05-cut-01.png">
              <a:extLst>
                <a:ext uri="{FF2B5EF4-FFF2-40B4-BE49-F238E27FC236}">
                  <a16:creationId xmlns:a16="http://schemas.microsoft.com/office/drawing/2014/main" id="{AF66EEEF-A3CE-4FD0-82FC-AD08B9B297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900000">
              <a:off x="4567017" y="2249621"/>
              <a:ext cx="1260000" cy="3553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0" name="Isosceles Triangle 89">
              <a:extLst>
                <a:ext uri="{FF2B5EF4-FFF2-40B4-BE49-F238E27FC236}">
                  <a16:creationId xmlns:a16="http://schemas.microsoft.com/office/drawing/2014/main" id="{030FD53E-D932-4A13-8205-AF441D550509}"/>
                </a:ext>
              </a:extLst>
            </p:cNvPr>
            <p:cNvSpPr/>
            <p:nvPr/>
          </p:nvSpPr>
          <p:spPr>
            <a:xfrm rot="18900000">
              <a:off x="4333508" y="1848856"/>
              <a:ext cx="1272933" cy="633311"/>
            </a:xfrm>
            <a:prstGeom prst="triangle">
              <a:avLst>
                <a:gd name="adj" fmla="val 5115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EFB6465F-E585-46F0-8714-7E7636ABEA14}"/>
              </a:ext>
            </a:extLst>
          </p:cNvPr>
          <p:cNvGrpSpPr/>
          <p:nvPr/>
        </p:nvGrpSpPr>
        <p:grpSpPr>
          <a:xfrm>
            <a:off x="1273804" y="4940142"/>
            <a:ext cx="1493509" cy="756162"/>
            <a:chOff x="4333508" y="1848856"/>
            <a:chExt cx="1493509" cy="756162"/>
          </a:xfrm>
        </p:grpSpPr>
        <p:pic>
          <p:nvPicPr>
            <p:cNvPr id="92" name="Picture 2" descr="E:\002-KIMS BUSINESS\007-04-1-FIVERR\01-PPT-TEMPLATE\COVER-PSD\05-cut-01.png">
              <a:extLst>
                <a:ext uri="{FF2B5EF4-FFF2-40B4-BE49-F238E27FC236}">
                  <a16:creationId xmlns:a16="http://schemas.microsoft.com/office/drawing/2014/main" id="{77E53DDA-0A77-4487-8A7B-7B6F00793B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900000">
              <a:off x="4567017" y="2249621"/>
              <a:ext cx="1260000" cy="3553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3" name="Isosceles Triangle 92">
              <a:extLst>
                <a:ext uri="{FF2B5EF4-FFF2-40B4-BE49-F238E27FC236}">
                  <a16:creationId xmlns:a16="http://schemas.microsoft.com/office/drawing/2014/main" id="{77EEA66B-F612-48EA-87E9-79B7EA1CEA5F}"/>
                </a:ext>
              </a:extLst>
            </p:cNvPr>
            <p:cNvSpPr/>
            <p:nvPr/>
          </p:nvSpPr>
          <p:spPr>
            <a:xfrm rot="18900000">
              <a:off x="4333508" y="1848856"/>
              <a:ext cx="1272933" cy="633311"/>
            </a:xfrm>
            <a:prstGeom prst="triangle">
              <a:avLst>
                <a:gd name="adj" fmla="val 5115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6A6C0166-5E93-458A-811C-BEC053B26E91}"/>
              </a:ext>
            </a:extLst>
          </p:cNvPr>
          <p:cNvGrpSpPr/>
          <p:nvPr/>
        </p:nvGrpSpPr>
        <p:grpSpPr>
          <a:xfrm>
            <a:off x="6410913" y="3362406"/>
            <a:ext cx="4895263" cy="738664"/>
            <a:chOff x="2551706" y="4283314"/>
            <a:chExt cx="1480091" cy="738664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CE0CD1EC-098B-41A5-9AB5-1EEA8D9C21B9}"/>
                </a:ext>
              </a:extLst>
            </p:cNvPr>
            <p:cNvSpPr txBox="1"/>
            <p:nvPr/>
          </p:nvSpPr>
          <p:spPr>
            <a:xfrm>
              <a:off x="2551706" y="4560313"/>
              <a:ext cx="14800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94DF0BCA-BE76-44C0-94DE-CF117C62CD9A}"/>
                </a:ext>
              </a:extLst>
            </p:cNvPr>
            <p:cNvSpPr txBox="1"/>
            <p:nvPr/>
          </p:nvSpPr>
          <p:spPr>
            <a:xfrm>
              <a:off x="2551706" y="4283314"/>
              <a:ext cx="14800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EEEC3290-5083-4D09-A6CD-F99C55AA96F5}"/>
              </a:ext>
            </a:extLst>
          </p:cNvPr>
          <p:cNvGrpSpPr/>
          <p:nvPr/>
        </p:nvGrpSpPr>
        <p:grpSpPr>
          <a:xfrm>
            <a:off x="6410913" y="2492899"/>
            <a:ext cx="4895263" cy="738664"/>
            <a:chOff x="2551706" y="4283314"/>
            <a:chExt cx="1480091" cy="738664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EB90AE5F-D7F3-4F93-A373-0EDE1D63E51D}"/>
                </a:ext>
              </a:extLst>
            </p:cNvPr>
            <p:cNvSpPr txBox="1"/>
            <p:nvPr/>
          </p:nvSpPr>
          <p:spPr>
            <a:xfrm>
              <a:off x="2551706" y="4560313"/>
              <a:ext cx="14800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924F43F7-E25B-4CFC-93C0-8EF30A4C0C54}"/>
                </a:ext>
              </a:extLst>
            </p:cNvPr>
            <p:cNvSpPr txBox="1"/>
            <p:nvPr/>
          </p:nvSpPr>
          <p:spPr>
            <a:xfrm>
              <a:off x="2551706" y="4283314"/>
              <a:ext cx="14800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A17BF8E5-31EA-4DFE-B0E5-865BEF7FA807}"/>
              </a:ext>
            </a:extLst>
          </p:cNvPr>
          <p:cNvGrpSpPr/>
          <p:nvPr/>
        </p:nvGrpSpPr>
        <p:grpSpPr>
          <a:xfrm>
            <a:off x="6410913" y="4231913"/>
            <a:ext cx="4895263" cy="738664"/>
            <a:chOff x="2551706" y="4283314"/>
            <a:chExt cx="1480091" cy="738664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31219283-F1D6-4D17-A945-A073133282C9}"/>
                </a:ext>
              </a:extLst>
            </p:cNvPr>
            <p:cNvSpPr txBox="1"/>
            <p:nvPr/>
          </p:nvSpPr>
          <p:spPr>
            <a:xfrm>
              <a:off x="2551706" y="4560313"/>
              <a:ext cx="14800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5906C58D-9678-4C1E-883B-D8DB27D60DFB}"/>
                </a:ext>
              </a:extLst>
            </p:cNvPr>
            <p:cNvSpPr txBox="1"/>
            <p:nvPr/>
          </p:nvSpPr>
          <p:spPr>
            <a:xfrm>
              <a:off x="2551706" y="4283314"/>
              <a:ext cx="14800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86BC09C8-E2E8-44EC-847B-34844E559C38}"/>
              </a:ext>
            </a:extLst>
          </p:cNvPr>
          <p:cNvGrpSpPr/>
          <p:nvPr/>
        </p:nvGrpSpPr>
        <p:grpSpPr>
          <a:xfrm>
            <a:off x="6410913" y="5101421"/>
            <a:ext cx="4895263" cy="738664"/>
            <a:chOff x="2551706" y="4283314"/>
            <a:chExt cx="1480091" cy="738664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BA2AC8A9-4E45-4814-9F57-2167371D2479}"/>
                </a:ext>
              </a:extLst>
            </p:cNvPr>
            <p:cNvSpPr txBox="1"/>
            <p:nvPr/>
          </p:nvSpPr>
          <p:spPr>
            <a:xfrm>
              <a:off x="2551706" y="4560313"/>
              <a:ext cx="14800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54C10BB8-2768-433A-B223-1CD6A6CCE1CD}"/>
                </a:ext>
              </a:extLst>
            </p:cNvPr>
            <p:cNvSpPr txBox="1"/>
            <p:nvPr/>
          </p:nvSpPr>
          <p:spPr>
            <a:xfrm>
              <a:off x="2551706" y="4283314"/>
              <a:ext cx="14800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06" name="Text Placeholder 12">
            <a:extLst>
              <a:ext uri="{FF2B5EF4-FFF2-40B4-BE49-F238E27FC236}">
                <a16:creationId xmlns:a16="http://schemas.microsoft.com/office/drawing/2014/main" id="{5A2E962E-810B-47F3-8A1B-B6D58D75EE79}"/>
              </a:ext>
            </a:extLst>
          </p:cNvPr>
          <p:cNvSpPr txBox="1">
            <a:spLocks/>
          </p:cNvSpPr>
          <p:nvPr/>
        </p:nvSpPr>
        <p:spPr>
          <a:xfrm>
            <a:off x="3430741" y="2645540"/>
            <a:ext cx="1684444" cy="50280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</a:t>
            </a:r>
            <a:endParaRPr 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7" name="Text Placeholder 12">
            <a:extLst>
              <a:ext uri="{FF2B5EF4-FFF2-40B4-BE49-F238E27FC236}">
                <a16:creationId xmlns:a16="http://schemas.microsoft.com/office/drawing/2014/main" id="{5D5402AE-4807-41B6-9379-758A5854FC91}"/>
              </a:ext>
            </a:extLst>
          </p:cNvPr>
          <p:cNvSpPr txBox="1">
            <a:spLocks/>
          </p:cNvSpPr>
          <p:nvPr/>
        </p:nvSpPr>
        <p:spPr>
          <a:xfrm>
            <a:off x="3430741" y="3519174"/>
            <a:ext cx="1684444" cy="50280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</a:t>
            </a:r>
            <a:endParaRPr 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8" name="Text Placeholder 12">
            <a:extLst>
              <a:ext uri="{FF2B5EF4-FFF2-40B4-BE49-F238E27FC236}">
                <a16:creationId xmlns:a16="http://schemas.microsoft.com/office/drawing/2014/main" id="{1CE2182C-3DE8-4DB1-8E11-25EF2915308B}"/>
              </a:ext>
            </a:extLst>
          </p:cNvPr>
          <p:cNvSpPr txBox="1">
            <a:spLocks/>
          </p:cNvSpPr>
          <p:nvPr/>
        </p:nvSpPr>
        <p:spPr>
          <a:xfrm>
            <a:off x="3430741" y="4392808"/>
            <a:ext cx="1684444" cy="50280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</a:t>
            </a:r>
            <a:endParaRPr 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9" name="Text Placeholder 12">
            <a:extLst>
              <a:ext uri="{FF2B5EF4-FFF2-40B4-BE49-F238E27FC236}">
                <a16:creationId xmlns:a16="http://schemas.microsoft.com/office/drawing/2014/main" id="{B0A92B3C-4880-4A92-9E40-6A6CB20C0657}"/>
              </a:ext>
            </a:extLst>
          </p:cNvPr>
          <p:cNvSpPr txBox="1">
            <a:spLocks/>
          </p:cNvSpPr>
          <p:nvPr/>
        </p:nvSpPr>
        <p:spPr>
          <a:xfrm>
            <a:off x="3430741" y="5266442"/>
            <a:ext cx="1684444" cy="50280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</a:t>
            </a:r>
            <a:endParaRPr 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37" name="Imagen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1298" y="263152"/>
            <a:ext cx="878088" cy="780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4540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>
            <a:extLst>
              <a:ext uri="{FF2B5EF4-FFF2-40B4-BE49-F238E27FC236}">
                <a16:creationId xmlns:a16="http://schemas.microsoft.com/office/drawing/2014/main" id="{20130DA9-1362-4C54-8F16-3F56F27851EE}"/>
              </a:ext>
            </a:extLst>
          </p:cNvPr>
          <p:cNvGrpSpPr/>
          <p:nvPr/>
        </p:nvGrpSpPr>
        <p:grpSpPr>
          <a:xfrm>
            <a:off x="3093018" y="1854436"/>
            <a:ext cx="5098327" cy="5098327"/>
            <a:chOff x="2817898" y="2640907"/>
            <a:chExt cx="3960000" cy="3960000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0DF63641-722C-4A95-A22E-7955C44A1175}"/>
                </a:ext>
              </a:extLst>
            </p:cNvPr>
            <p:cNvGrpSpPr/>
            <p:nvPr/>
          </p:nvGrpSpPr>
          <p:grpSpPr>
            <a:xfrm>
              <a:off x="2817898" y="2640907"/>
              <a:ext cx="3960000" cy="3960000"/>
              <a:chOff x="2817898" y="2640907"/>
              <a:chExt cx="3960000" cy="3960000"/>
            </a:xfrm>
          </p:grpSpPr>
          <p:sp>
            <p:nvSpPr>
              <p:cNvPr id="76" name="Pie 55">
                <a:extLst>
                  <a:ext uri="{FF2B5EF4-FFF2-40B4-BE49-F238E27FC236}">
                    <a16:creationId xmlns:a16="http://schemas.microsoft.com/office/drawing/2014/main" id="{B6F0B4F5-A9D9-4A59-ADE2-3A2F15BF2011}"/>
                  </a:ext>
                </a:extLst>
              </p:cNvPr>
              <p:cNvSpPr/>
              <p:nvPr/>
            </p:nvSpPr>
            <p:spPr>
              <a:xfrm rot="11953466">
                <a:off x="3897899" y="3720907"/>
                <a:ext cx="1800000" cy="1800000"/>
              </a:xfrm>
              <a:prstGeom prst="pie">
                <a:avLst>
                  <a:gd name="adj1" fmla="val 13751092"/>
                  <a:gd name="adj2" fmla="val 1620000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77" name="Pie 56">
                <a:extLst>
                  <a:ext uri="{FF2B5EF4-FFF2-40B4-BE49-F238E27FC236}">
                    <a16:creationId xmlns:a16="http://schemas.microsoft.com/office/drawing/2014/main" id="{03F02983-7757-4EEF-9264-A2EC3D933076}"/>
                  </a:ext>
                </a:extLst>
              </p:cNvPr>
              <p:cNvSpPr/>
              <p:nvPr/>
            </p:nvSpPr>
            <p:spPr>
              <a:xfrm rot="9731289">
                <a:off x="3627898" y="3450907"/>
                <a:ext cx="2340000" cy="2340000"/>
              </a:xfrm>
              <a:prstGeom prst="pie">
                <a:avLst>
                  <a:gd name="adj1" fmla="val 13751092"/>
                  <a:gd name="adj2" fmla="val 1620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Pie 57">
                <a:extLst>
                  <a:ext uri="{FF2B5EF4-FFF2-40B4-BE49-F238E27FC236}">
                    <a16:creationId xmlns:a16="http://schemas.microsoft.com/office/drawing/2014/main" id="{A84538BA-4D63-4643-AE61-266F28E7E0C4}"/>
                  </a:ext>
                </a:extLst>
              </p:cNvPr>
              <p:cNvSpPr/>
              <p:nvPr/>
            </p:nvSpPr>
            <p:spPr>
              <a:xfrm rot="7294677">
                <a:off x="3345371" y="3185469"/>
                <a:ext cx="2880000" cy="2880000"/>
              </a:xfrm>
              <a:prstGeom prst="pie">
                <a:avLst>
                  <a:gd name="adj1" fmla="val 13751092"/>
                  <a:gd name="adj2" fmla="val 1620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Pie 58">
                <a:extLst>
                  <a:ext uri="{FF2B5EF4-FFF2-40B4-BE49-F238E27FC236}">
                    <a16:creationId xmlns:a16="http://schemas.microsoft.com/office/drawing/2014/main" id="{17BB5EAB-7BC2-45EC-8243-EF6B9CF34726}"/>
                  </a:ext>
                </a:extLst>
              </p:cNvPr>
              <p:cNvSpPr/>
              <p:nvPr/>
            </p:nvSpPr>
            <p:spPr>
              <a:xfrm rot="4918033">
                <a:off x="3075371" y="2915469"/>
                <a:ext cx="3420000" cy="3420000"/>
              </a:xfrm>
              <a:prstGeom prst="pie">
                <a:avLst>
                  <a:gd name="adj1" fmla="val 13751092"/>
                  <a:gd name="adj2" fmla="val 1620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0" name="Pie 59">
                <a:extLst>
                  <a:ext uri="{FF2B5EF4-FFF2-40B4-BE49-F238E27FC236}">
                    <a16:creationId xmlns:a16="http://schemas.microsoft.com/office/drawing/2014/main" id="{3DF2D2A1-B29A-4614-9615-3BD880EF3031}"/>
                  </a:ext>
                </a:extLst>
              </p:cNvPr>
              <p:cNvSpPr/>
              <p:nvPr/>
            </p:nvSpPr>
            <p:spPr>
              <a:xfrm rot="2490880">
                <a:off x="2817898" y="2640907"/>
                <a:ext cx="3960000" cy="3960000"/>
              </a:xfrm>
              <a:prstGeom prst="pie">
                <a:avLst>
                  <a:gd name="adj1" fmla="val 13751092"/>
                  <a:gd name="adj2" fmla="val 1620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8BB0E662-3C8D-4904-A714-D858711D68D8}"/>
                </a:ext>
              </a:extLst>
            </p:cNvPr>
            <p:cNvSpPr/>
            <p:nvPr/>
          </p:nvSpPr>
          <p:spPr>
            <a:xfrm>
              <a:off x="4340698" y="4163707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D1AE3FB-4EB9-4FE6-8E65-B5FAA422F12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00875" y="438919"/>
            <a:ext cx="11218862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</a:t>
            </a:r>
            <a:r>
              <a:rPr lang="en-US" dirty="0">
                <a:solidFill>
                  <a:schemeClr val="accent1"/>
                </a:solidFill>
              </a:rPr>
              <a:t>Style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7CC60B08-308A-42BC-A71B-30B310804122}"/>
              </a:ext>
            </a:extLst>
          </p:cNvPr>
          <p:cNvCxnSpPr/>
          <p:nvPr/>
        </p:nvCxnSpPr>
        <p:spPr>
          <a:xfrm>
            <a:off x="7372198" y="2945184"/>
            <a:ext cx="1080000" cy="4210"/>
          </a:xfrm>
          <a:prstGeom prst="straightConnector1">
            <a:avLst/>
          </a:prstGeom>
          <a:ln w="38100">
            <a:solidFill>
              <a:schemeClr val="accent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CD5F8974-7568-4771-B802-C09D472257ED}"/>
              </a:ext>
            </a:extLst>
          </p:cNvPr>
          <p:cNvCxnSpPr/>
          <p:nvPr/>
        </p:nvCxnSpPr>
        <p:spPr>
          <a:xfrm>
            <a:off x="7727782" y="3928010"/>
            <a:ext cx="1080000" cy="0"/>
          </a:xfrm>
          <a:prstGeom prst="straightConnector1">
            <a:avLst/>
          </a:prstGeom>
          <a:ln w="38100">
            <a:solidFill>
              <a:schemeClr val="accent3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9FBBDBB-6020-4CEE-B596-CBC6CC10B6A2}"/>
              </a:ext>
            </a:extLst>
          </p:cNvPr>
          <p:cNvCxnSpPr/>
          <p:nvPr/>
        </p:nvCxnSpPr>
        <p:spPr>
          <a:xfrm>
            <a:off x="7372198" y="4906627"/>
            <a:ext cx="1080000" cy="0"/>
          </a:xfrm>
          <a:prstGeom prst="straightConnector1">
            <a:avLst/>
          </a:prstGeom>
          <a:ln w="38100">
            <a:solidFill>
              <a:schemeClr val="accent4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EDCFF5A3-685E-45B3-8B55-BF59FC9EE5B5}"/>
              </a:ext>
            </a:extLst>
          </p:cNvPr>
          <p:cNvCxnSpPr/>
          <p:nvPr/>
        </p:nvCxnSpPr>
        <p:spPr>
          <a:xfrm>
            <a:off x="6682151" y="5885244"/>
            <a:ext cx="1080000" cy="0"/>
          </a:xfrm>
          <a:prstGeom prst="straightConnector1">
            <a:avLst/>
          </a:prstGeom>
          <a:ln w="38100">
            <a:solidFill>
              <a:schemeClr val="accent5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1FBBEC8-0A98-472C-BB3D-C0730DFB57DC}"/>
              </a:ext>
            </a:extLst>
          </p:cNvPr>
          <p:cNvCxnSpPr/>
          <p:nvPr/>
        </p:nvCxnSpPr>
        <p:spPr>
          <a:xfrm>
            <a:off x="6682151" y="1966566"/>
            <a:ext cx="1080000" cy="0"/>
          </a:xfrm>
          <a:prstGeom prst="straightConnector1">
            <a:avLst/>
          </a:prstGeom>
          <a:ln w="38100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B47D2005-1A70-465B-BCB7-57A97B16E8DD}"/>
              </a:ext>
            </a:extLst>
          </p:cNvPr>
          <p:cNvSpPr txBox="1"/>
          <p:nvPr/>
        </p:nvSpPr>
        <p:spPr>
          <a:xfrm>
            <a:off x="900875" y="2684398"/>
            <a:ext cx="37004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I hope and I believe that this Template will your Time, Money and Reputation.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4819A20-5A70-4ADD-BBED-DA9E7F4DEA3F}"/>
              </a:ext>
            </a:extLst>
          </p:cNvPr>
          <p:cNvSpPr txBox="1"/>
          <p:nvPr/>
        </p:nvSpPr>
        <p:spPr>
          <a:xfrm>
            <a:off x="2126678" y="2112280"/>
            <a:ext cx="2474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FFE9563-0F07-43E7-8FC8-6E4F44A18084}"/>
              </a:ext>
            </a:extLst>
          </p:cNvPr>
          <p:cNvSpPr txBox="1"/>
          <p:nvPr/>
        </p:nvSpPr>
        <p:spPr>
          <a:xfrm>
            <a:off x="857342" y="2058134"/>
            <a:ext cx="1269337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accent1"/>
                </a:solidFill>
                <a:cs typeface="Arial" pitchFamily="34" charset="0"/>
              </a:rPr>
              <a:t>85%</a:t>
            </a:r>
            <a:endParaRPr lang="ko-KR" altLang="en-US" sz="40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99BA4B8-1849-42B4-BB13-745D25BDF86C}"/>
              </a:ext>
            </a:extLst>
          </p:cNvPr>
          <p:cNvSpPr txBox="1"/>
          <p:nvPr/>
        </p:nvSpPr>
        <p:spPr>
          <a:xfrm>
            <a:off x="900877" y="1748293"/>
            <a:ext cx="19247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Your Text Here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C423E85-FCF9-4ABD-A838-38ADC2626C89}"/>
              </a:ext>
            </a:extLst>
          </p:cNvPr>
          <p:cNvSpPr txBox="1"/>
          <p:nvPr/>
        </p:nvSpPr>
        <p:spPr>
          <a:xfrm>
            <a:off x="900875" y="4860438"/>
            <a:ext cx="37004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52" name="그룹 12">
            <a:extLst>
              <a:ext uri="{FF2B5EF4-FFF2-40B4-BE49-F238E27FC236}">
                <a16:creationId xmlns:a16="http://schemas.microsoft.com/office/drawing/2014/main" id="{02DAD835-753D-4A32-A804-A2C5F6778D24}"/>
              </a:ext>
            </a:extLst>
          </p:cNvPr>
          <p:cNvGrpSpPr/>
          <p:nvPr/>
        </p:nvGrpSpPr>
        <p:grpSpPr>
          <a:xfrm>
            <a:off x="7924717" y="1704959"/>
            <a:ext cx="2433995" cy="523220"/>
            <a:chOff x="8900664" y="1704957"/>
            <a:chExt cx="2433995" cy="523220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51B190C-3024-4040-BD4F-8ABF6E4F402E}"/>
                </a:ext>
              </a:extLst>
            </p:cNvPr>
            <p:cNvSpPr txBox="1"/>
            <p:nvPr/>
          </p:nvSpPr>
          <p:spPr>
            <a:xfrm>
              <a:off x="8900664" y="1704957"/>
              <a:ext cx="878954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accent1"/>
                  </a:solidFill>
                  <a:cs typeface="Arial" pitchFamily="34" charset="0"/>
                </a:rPr>
                <a:t>85</a:t>
              </a:r>
              <a:r>
                <a:rPr lang="en-US" altLang="ko-KR" sz="2700" b="1" dirty="0">
                  <a:solidFill>
                    <a:schemeClr val="accent1"/>
                  </a:solidFill>
                  <a:cs typeface="Arial" pitchFamily="34" charset="0"/>
                </a:rPr>
                <a:t>%</a:t>
              </a:r>
              <a:endParaRPr lang="ko-KR" altLang="en-US" sz="27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54" name="Text Placeholder 12">
              <a:extLst>
                <a:ext uri="{FF2B5EF4-FFF2-40B4-BE49-F238E27FC236}">
                  <a16:creationId xmlns:a16="http://schemas.microsoft.com/office/drawing/2014/main" id="{CF344E97-F0EC-4D9E-97F2-18F019545B8B}"/>
                </a:ext>
              </a:extLst>
            </p:cNvPr>
            <p:cNvSpPr txBox="1">
              <a:spLocks/>
            </p:cNvSpPr>
            <p:nvPr/>
          </p:nvSpPr>
          <p:spPr>
            <a:xfrm>
              <a:off x="9834314" y="1733300"/>
              <a:ext cx="1500345" cy="466533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5" name="그룹 11">
            <a:extLst>
              <a:ext uri="{FF2B5EF4-FFF2-40B4-BE49-F238E27FC236}">
                <a16:creationId xmlns:a16="http://schemas.microsoft.com/office/drawing/2014/main" id="{81C78629-33BF-4D91-AF26-CF440337C4C3}"/>
              </a:ext>
            </a:extLst>
          </p:cNvPr>
          <p:cNvGrpSpPr/>
          <p:nvPr/>
        </p:nvGrpSpPr>
        <p:grpSpPr>
          <a:xfrm>
            <a:off x="8584145" y="2684629"/>
            <a:ext cx="2433995" cy="523220"/>
            <a:chOff x="8900664" y="2587912"/>
            <a:chExt cx="2433995" cy="523220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3518241-9739-4BAA-8D93-EF99C68B46D5}"/>
                </a:ext>
              </a:extLst>
            </p:cNvPr>
            <p:cNvSpPr txBox="1"/>
            <p:nvPr/>
          </p:nvSpPr>
          <p:spPr>
            <a:xfrm>
              <a:off x="8900664" y="2587912"/>
              <a:ext cx="878954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accent2"/>
                  </a:solidFill>
                  <a:cs typeface="Arial" pitchFamily="34" charset="0"/>
                </a:rPr>
                <a:t>70</a:t>
              </a:r>
              <a:r>
                <a:rPr lang="en-US" altLang="ko-KR" sz="2700" b="1" dirty="0">
                  <a:solidFill>
                    <a:schemeClr val="accent2"/>
                  </a:solidFill>
                  <a:cs typeface="Arial" pitchFamily="34" charset="0"/>
                </a:rPr>
                <a:t>%</a:t>
              </a:r>
              <a:endParaRPr lang="ko-KR" altLang="en-US" sz="27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57" name="Text Placeholder 12">
              <a:extLst>
                <a:ext uri="{FF2B5EF4-FFF2-40B4-BE49-F238E27FC236}">
                  <a16:creationId xmlns:a16="http://schemas.microsoft.com/office/drawing/2014/main" id="{053B3151-B982-4753-BD8E-CEE2D6A61AA4}"/>
                </a:ext>
              </a:extLst>
            </p:cNvPr>
            <p:cNvSpPr txBox="1">
              <a:spLocks/>
            </p:cNvSpPr>
            <p:nvPr/>
          </p:nvSpPr>
          <p:spPr>
            <a:xfrm>
              <a:off x="9834314" y="2616255"/>
              <a:ext cx="1500345" cy="466533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8" name="그룹 10">
            <a:extLst>
              <a:ext uri="{FF2B5EF4-FFF2-40B4-BE49-F238E27FC236}">
                <a16:creationId xmlns:a16="http://schemas.microsoft.com/office/drawing/2014/main" id="{CFA873D9-BE95-4D40-8ED2-727D5EF4C5CF}"/>
              </a:ext>
            </a:extLst>
          </p:cNvPr>
          <p:cNvGrpSpPr/>
          <p:nvPr/>
        </p:nvGrpSpPr>
        <p:grpSpPr>
          <a:xfrm>
            <a:off x="8900665" y="3664299"/>
            <a:ext cx="2433995" cy="523220"/>
            <a:chOff x="8900664" y="3470867"/>
            <a:chExt cx="2433995" cy="523220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B8D7815-305F-45A1-8882-CCA89DAA4A33}"/>
                </a:ext>
              </a:extLst>
            </p:cNvPr>
            <p:cNvSpPr txBox="1"/>
            <p:nvPr/>
          </p:nvSpPr>
          <p:spPr>
            <a:xfrm>
              <a:off x="8900664" y="3470867"/>
              <a:ext cx="878954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accent3"/>
                  </a:solidFill>
                  <a:cs typeface="Arial" pitchFamily="34" charset="0"/>
                </a:rPr>
                <a:t>65</a:t>
              </a:r>
              <a:r>
                <a:rPr lang="en-US" altLang="ko-KR" sz="2700" b="1" dirty="0">
                  <a:solidFill>
                    <a:schemeClr val="accent3"/>
                  </a:solidFill>
                  <a:cs typeface="Arial" pitchFamily="34" charset="0"/>
                </a:rPr>
                <a:t>%</a:t>
              </a:r>
              <a:endParaRPr lang="ko-KR" altLang="en-US" sz="27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60" name="Text Placeholder 12">
              <a:extLst>
                <a:ext uri="{FF2B5EF4-FFF2-40B4-BE49-F238E27FC236}">
                  <a16:creationId xmlns:a16="http://schemas.microsoft.com/office/drawing/2014/main" id="{A5371524-59D3-4306-B966-446F8D27FADD}"/>
                </a:ext>
              </a:extLst>
            </p:cNvPr>
            <p:cNvSpPr txBox="1">
              <a:spLocks/>
            </p:cNvSpPr>
            <p:nvPr/>
          </p:nvSpPr>
          <p:spPr>
            <a:xfrm>
              <a:off x="9834314" y="3499210"/>
              <a:ext cx="1500345" cy="466533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1" name="그룹 3">
            <a:extLst>
              <a:ext uri="{FF2B5EF4-FFF2-40B4-BE49-F238E27FC236}">
                <a16:creationId xmlns:a16="http://schemas.microsoft.com/office/drawing/2014/main" id="{6D457CFA-7182-4084-82E5-9D80DEF189CC}"/>
              </a:ext>
            </a:extLst>
          </p:cNvPr>
          <p:cNvGrpSpPr/>
          <p:nvPr/>
        </p:nvGrpSpPr>
        <p:grpSpPr>
          <a:xfrm>
            <a:off x="7924717" y="5623639"/>
            <a:ext cx="2433995" cy="523220"/>
            <a:chOff x="8900664" y="5236778"/>
            <a:chExt cx="2433995" cy="523220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E002B04-780D-4B95-A889-EBA08F2126CC}"/>
                </a:ext>
              </a:extLst>
            </p:cNvPr>
            <p:cNvSpPr txBox="1"/>
            <p:nvPr/>
          </p:nvSpPr>
          <p:spPr>
            <a:xfrm>
              <a:off x="8900664" y="5236778"/>
              <a:ext cx="878954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accent5"/>
                  </a:solidFill>
                  <a:cs typeface="Arial" pitchFamily="34" charset="0"/>
                </a:rPr>
                <a:t>40</a:t>
              </a:r>
              <a:r>
                <a:rPr lang="en-US" altLang="ko-KR" sz="2700" b="1" dirty="0">
                  <a:solidFill>
                    <a:schemeClr val="accent5"/>
                  </a:solidFill>
                  <a:cs typeface="Arial" pitchFamily="34" charset="0"/>
                </a:rPr>
                <a:t>%</a:t>
              </a:r>
              <a:endParaRPr lang="ko-KR" altLang="en-US" sz="2700" b="1" dirty="0">
                <a:solidFill>
                  <a:schemeClr val="accent5"/>
                </a:solidFill>
                <a:cs typeface="Arial" pitchFamily="34" charset="0"/>
              </a:endParaRPr>
            </a:p>
          </p:txBody>
        </p:sp>
        <p:sp>
          <p:nvSpPr>
            <p:cNvPr id="63" name="Text Placeholder 12">
              <a:extLst>
                <a:ext uri="{FF2B5EF4-FFF2-40B4-BE49-F238E27FC236}">
                  <a16:creationId xmlns:a16="http://schemas.microsoft.com/office/drawing/2014/main" id="{A5C3A87F-92C4-44FD-B70D-1474192E2BCC}"/>
                </a:ext>
              </a:extLst>
            </p:cNvPr>
            <p:cNvSpPr txBox="1">
              <a:spLocks/>
            </p:cNvSpPr>
            <p:nvPr/>
          </p:nvSpPr>
          <p:spPr>
            <a:xfrm>
              <a:off x="9834314" y="5265121"/>
              <a:ext cx="1500345" cy="466533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4" name="그룹 9">
            <a:extLst>
              <a:ext uri="{FF2B5EF4-FFF2-40B4-BE49-F238E27FC236}">
                <a16:creationId xmlns:a16="http://schemas.microsoft.com/office/drawing/2014/main" id="{6B644A8F-D300-4D29-8382-B53020F0280A}"/>
              </a:ext>
            </a:extLst>
          </p:cNvPr>
          <p:cNvGrpSpPr/>
          <p:nvPr/>
        </p:nvGrpSpPr>
        <p:grpSpPr>
          <a:xfrm>
            <a:off x="8584145" y="4643970"/>
            <a:ext cx="2433995" cy="523220"/>
            <a:chOff x="8900664" y="4353822"/>
            <a:chExt cx="2433995" cy="523220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03DFB500-111B-46CC-9A9E-62CCF41EC81B}"/>
                </a:ext>
              </a:extLst>
            </p:cNvPr>
            <p:cNvSpPr txBox="1"/>
            <p:nvPr/>
          </p:nvSpPr>
          <p:spPr>
            <a:xfrm>
              <a:off x="8900664" y="4353822"/>
              <a:ext cx="878954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accent4"/>
                  </a:solidFill>
                  <a:cs typeface="Arial" pitchFamily="34" charset="0"/>
                </a:rPr>
                <a:t>55</a:t>
              </a:r>
              <a:r>
                <a:rPr lang="en-US" altLang="ko-KR" sz="2700" b="1" dirty="0">
                  <a:solidFill>
                    <a:schemeClr val="accent4"/>
                  </a:solidFill>
                  <a:cs typeface="Arial" pitchFamily="34" charset="0"/>
                </a:rPr>
                <a:t>%</a:t>
              </a:r>
              <a:endParaRPr lang="ko-KR" altLang="en-US" sz="27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66" name="Text Placeholder 12">
              <a:extLst>
                <a:ext uri="{FF2B5EF4-FFF2-40B4-BE49-F238E27FC236}">
                  <a16:creationId xmlns:a16="http://schemas.microsoft.com/office/drawing/2014/main" id="{48BB4C83-50D8-4AE9-899D-4862861A2E66}"/>
                </a:ext>
              </a:extLst>
            </p:cNvPr>
            <p:cNvSpPr txBox="1">
              <a:spLocks/>
            </p:cNvSpPr>
            <p:nvPr/>
          </p:nvSpPr>
          <p:spPr>
            <a:xfrm>
              <a:off x="9834314" y="4382165"/>
              <a:ext cx="1500345" cy="466533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72" name="Donut 8">
            <a:extLst>
              <a:ext uri="{FF2B5EF4-FFF2-40B4-BE49-F238E27FC236}">
                <a16:creationId xmlns:a16="http://schemas.microsoft.com/office/drawing/2014/main" id="{5EC0F825-5FD8-4345-AFA5-98C997AF3359}"/>
              </a:ext>
            </a:extLst>
          </p:cNvPr>
          <p:cNvSpPr/>
          <p:nvPr/>
        </p:nvSpPr>
        <p:spPr>
          <a:xfrm>
            <a:off x="5350530" y="4043313"/>
            <a:ext cx="607736" cy="726439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B465C1E-EBD4-4A56-8042-B02E44ADA4D9}"/>
              </a:ext>
            </a:extLst>
          </p:cNvPr>
          <p:cNvGrpSpPr/>
          <p:nvPr/>
        </p:nvGrpSpPr>
        <p:grpSpPr>
          <a:xfrm rot="2722666">
            <a:off x="5524366" y="5098095"/>
            <a:ext cx="216706" cy="355483"/>
            <a:chOff x="7997054" y="1606357"/>
            <a:chExt cx="796901" cy="1307232"/>
          </a:xfrm>
          <a:solidFill>
            <a:schemeClr val="bg1"/>
          </a:solidFill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8A45049A-813F-4916-9C50-E04D208B6023}"/>
                </a:ext>
              </a:extLst>
            </p:cNvPr>
            <p:cNvSpPr/>
            <p:nvPr/>
          </p:nvSpPr>
          <p:spPr>
            <a:xfrm>
              <a:off x="8198011" y="1606357"/>
              <a:ext cx="595944" cy="1307232"/>
            </a:xfrm>
            <a:custGeom>
              <a:avLst/>
              <a:gdLst>
                <a:gd name="connsiteX0" fmla="*/ 100198 w 595944"/>
                <a:gd name="connsiteY0" fmla="*/ 29076 h 1307232"/>
                <a:gd name="connsiteX1" fmla="*/ 148258 w 595944"/>
                <a:gd name="connsiteY1" fmla="*/ 540435 h 1307232"/>
                <a:gd name="connsiteX2" fmla="*/ 423161 w 595944"/>
                <a:gd name="connsiteY2" fmla="*/ 1178672 h 1307232"/>
                <a:gd name="connsiteX3" fmla="*/ 523126 w 595944"/>
                <a:gd name="connsiteY3" fmla="*/ 1278637 h 1307232"/>
                <a:gd name="connsiteX4" fmla="*/ 575031 w 595944"/>
                <a:gd name="connsiteY4" fmla="*/ 1145991 h 1307232"/>
                <a:gd name="connsiteX5" fmla="*/ 303972 w 595944"/>
                <a:gd name="connsiteY5" fmla="*/ 513521 h 1307232"/>
                <a:gd name="connsiteX6" fmla="*/ 169404 w 595944"/>
                <a:gd name="connsiteY6" fmla="*/ 267454 h 1307232"/>
                <a:gd name="connsiteX7" fmla="*/ 100198 w 595944"/>
                <a:gd name="connsiteY7" fmla="*/ 29076 h 1307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5944" h="1307232">
                  <a:moveTo>
                    <a:pt x="100198" y="29076"/>
                  </a:moveTo>
                  <a:cubicBezTo>
                    <a:pt x="100198" y="29076"/>
                    <a:pt x="-88197" y="236696"/>
                    <a:pt x="148258" y="540435"/>
                  </a:cubicBezTo>
                  <a:cubicBezTo>
                    <a:pt x="384713" y="842252"/>
                    <a:pt x="398170" y="1046026"/>
                    <a:pt x="423161" y="1178672"/>
                  </a:cubicBezTo>
                  <a:cubicBezTo>
                    <a:pt x="446230" y="1311317"/>
                    <a:pt x="523126" y="1278637"/>
                    <a:pt x="523126" y="1278637"/>
                  </a:cubicBezTo>
                  <a:cubicBezTo>
                    <a:pt x="523126" y="1278637"/>
                    <a:pt x="584643" y="1255568"/>
                    <a:pt x="575031" y="1145991"/>
                  </a:cubicBezTo>
                  <a:cubicBezTo>
                    <a:pt x="565419" y="1036414"/>
                    <a:pt x="500057" y="805726"/>
                    <a:pt x="303972" y="513521"/>
                  </a:cubicBezTo>
                  <a:cubicBezTo>
                    <a:pt x="303972" y="513521"/>
                    <a:pt x="350110" y="303980"/>
                    <a:pt x="169404" y="267454"/>
                  </a:cubicBezTo>
                  <a:lnTo>
                    <a:pt x="100198" y="29076"/>
                  </a:lnTo>
                  <a:close/>
                </a:path>
              </a:pathLst>
            </a:custGeom>
            <a:grpFill/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21335674-2501-4609-BA1A-6425CB34B2A8}"/>
                </a:ext>
              </a:extLst>
            </p:cNvPr>
            <p:cNvSpPr/>
            <p:nvPr/>
          </p:nvSpPr>
          <p:spPr>
            <a:xfrm>
              <a:off x="7997054" y="1606357"/>
              <a:ext cx="595944" cy="1307232"/>
            </a:xfrm>
            <a:custGeom>
              <a:avLst/>
              <a:gdLst>
                <a:gd name="connsiteX0" fmla="*/ 504929 w 595944"/>
                <a:gd name="connsiteY0" fmla="*/ 29076 h 1307232"/>
                <a:gd name="connsiteX1" fmla="*/ 456869 w 595944"/>
                <a:gd name="connsiteY1" fmla="*/ 540435 h 1307232"/>
                <a:gd name="connsiteX2" fmla="*/ 181966 w 595944"/>
                <a:gd name="connsiteY2" fmla="*/ 1178672 h 1307232"/>
                <a:gd name="connsiteX3" fmla="*/ 82001 w 595944"/>
                <a:gd name="connsiteY3" fmla="*/ 1278637 h 1307232"/>
                <a:gd name="connsiteX4" fmla="*/ 30096 w 595944"/>
                <a:gd name="connsiteY4" fmla="*/ 1145991 h 1307232"/>
                <a:gd name="connsiteX5" fmla="*/ 301154 w 595944"/>
                <a:gd name="connsiteY5" fmla="*/ 513521 h 1307232"/>
                <a:gd name="connsiteX6" fmla="*/ 435722 w 595944"/>
                <a:gd name="connsiteY6" fmla="*/ 267454 h 1307232"/>
                <a:gd name="connsiteX7" fmla="*/ 504929 w 595944"/>
                <a:gd name="connsiteY7" fmla="*/ 29076 h 1307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5944" h="1307232">
                  <a:moveTo>
                    <a:pt x="504929" y="29076"/>
                  </a:moveTo>
                  <a:cubicBezTo>
                    <a:pt x="504929" y="29076"/>
                    <a:pt x="693324" y="236696"/>
                    <a:pt x="456869" y="540435"/>
                  </a:cubicBezTo>
                  <a:cubicBezTo>
                    <a:pt x="220414" y="842252"/>
                    <a:pt x="206957" y="1046026"/>
                    <a:pt x="181966" y="1178672"/>
                  </a:cubicBezTo>
                  <a:cubicBezTo>
                    <a:pt x="158897" y="1311317"/>
                    <a:pt x="82001" y="1278637"/>
                    <a:pt x="82001" y="1278637"/>
                  </a:cubicBezTo>
                  <a:cubicBezTo>
                    <a:pt x="82001" y="1278637"/>
                    <a:pt x="20484" y="1255568"/>
                    <a:pt x="30096" y="1145991"/>
                  </a:cubicBezTo>
                  <a:cubicBezTo>
                    <a:pt x="39708" y="1036414"/>
                    <a:pt x="105070" y="805726"/>
                    <a:pt x="301154" y="513521"/>
                  </a:cubicBezTo>
                  <a:cubicBezTo>
                    <a:pt x="301154" y="513521"/>
                    <a:pt x="255017" y="303980"/>
                    <a:pt x="435722" y="267454"/>
                  </a:cubicBezTo>
                  <a:lnTo>
                    <a:pt x="504929" y="29076"/>
                  </a:lnTo>
                  <a:close/>
                </a:path>
              </a:pathLst>
            </a:custGeom>
            <a:grpFill/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2EDB1D0F-5E65-4192-8920-E7699AB844D4}"/>
                </a:ext>
              </a:extLst>
            </p:cNvPr>
            <p:cNvSpPr/>
            <p:nvPr/>
          </p:nvSpPr>
          <p:spPr>
            <a:xfrm>
              <a:off x="8324882" y="1938932"/>
              <a:ext cx="134568" cy="134568"/>
            </a:xfrm>
            <a:custGeom>
              <a:avLst/>
              <a:gdLst>
                <a:gd name="connsiteX0" fmla="*/ 121352 w 134568"/>
                <a:gd name="connsiteY0" fmla="*/ 75214 h 134568"/>
                <a:gd name="connsiteX1" fmla="*/ 75214 w 134568"/>
                <a:gd name="connsiteY1" fmla="*/ 121352 h 134568"/>
                <a:gd name="connsiteX2" fmla="*/ 29077 w 134568"/>
                <a:gd name="connsiteY2" fmla="*/ 75214 h 134568"/>
                <a:gd name="connsiteX3" fmla="*/ 75214 w 134568"/>
                <a:gd name="connsiteY3" fmla="*/ 29076 h 134568"/>
                <a:gd name="connsiteX4" fmla="*/ 121352 w 134568"/>
                <a:gd name="connsiteY4" fmla="*/ 75214 h 13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568" h="134568">
                  <a:moveTo>
                    <a:pt x="121352" y="75214"/>
                  </a:moveTo>
                  <a:cubicBezTo>
                    <a:pt x="121352" y="100695"/>
                    <a:pt x="100695" y="121352"/>
                    <a:pt x="75214" y="121352"/>
                  </a:cubicBezTo>
                  <a:cubicBezTo>
                    <a:pt x="49733" y="121352"/>
                    <a:pt x="29077" y="100695"/>
                    <a:pt x="29077" y="75214"/>
                  </a:cubicBezTo>
                  <a:cubicBezTo>
                    <a:pt x="29077" y="49733"/>
                    <a:pt x="49733" y="29076"/>
                    <a:pt x="75214" y="29076"/>
                  </a:cubicBezTo>
                  <a:cubicBezTo>
                    <a:pt x="100695" y="29076"/>
                    <a:pt x="121352" y="49733"/>
                    <a:pt x="121352" y="75214"/>
                  </a:cubicBezTo>
                  <a:close/>
                </a:path>
              </a:pathLst>
            </a:custGeom>
            <a:grpFill/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69E0094-C6F6-43DA-9097-F96DB0E022EF}"/>
                </a:ext>
              </a:extLst>
            </p:cNvPr>
            <p:cNvSpPr/>
            <p:nvPr/>
          </p:nvSpPr>
          <p:spPr>
            <a:xfrm>
              <a:off x="8013970" y="2257330"/>
              <a:ext cx="288360" cy="634392"/>
            </a:xfrm>
            <a:custGeom>
              <a:avLst/>
              <a:gdLst>
                <a:gd name="connsiteX0" fmla="*/ 193887 w 288360"/>
                <a:gd name="connsiteY0" fmla="*/ 14418 h 634392"/>
                <a:gd name="connsiteX1" fmla="*/ 15103 w 288360"/>
                <a:gd name="connsiteY1" fmla="*/ 496940 h 634392"/>
                <a:gd name="connsiteX2" fmla="*/ 67008 w 288360"/>
                <a:gd name="connsiteY2" fmla="*/ 629586 h 634392"/>
                <a:gd name="connsiteX3" fmla="*/ 166972 w 288360"/>
                <a:gd name="connsiteY3" fmla="*/ 529621 h 634392"/>
                <a:gd name="connsiteX4" fmla="*/ 282316 w 288360"/>
                <a:gd name="connsiteY4" fmla="*/ 135529 h 634392"/>
                <a:gd name="connsiteX5" fmla="*/ 193887 w 288360"/>
                <a:gd name="connsiteY5" fmla="*/ 14418 h 634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8360" h="634392">
                  <a:moveTo>
                    <a:pt x="193887" y="14418"/>
                  </a:moveTo>
                  <a:cubicBezTo>
                    <a:pt x="72775" y="214348"/>
                    <a:pt x="20870" y="416200"/>
                    <a:pt x="15103" y="496940"/>
                  </a:cubicBezTo>
                  <a:cubicBezTo>
                    <a:pt x="7413" y="606517"/>
                    <a:pt x="67008" y="629586"/>
                    <a:pt x="67008" y="629586"/>
                  </a:cubicBezTo>
                  <a:cubicBezTo>
                    <a:pt x="67008" y="629586"/>
                    <a:pt x="141981" y="662267"/>
                    <a:pt x="166972" y="529621"/>
                  </a:cubicBezTo>
                  <a:cubicBezTo>
                    <a:pt x="184275" y="437346"/>
                    <a:pt x="195808" y="308545"/>
                    <a:pt x="282316" y="135529"/>
                  </a:cubicBezTo>
                  <a:lnTo>
                    <a:pt x="193887" y="1441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93B1FB98-6995-417E-837B-A47A1FA684F7}"/>
                </a:ext>
              </a:extLst>
            </p:cNvPr>
            <p:cNvSpPr/>
            <p:nvPr/>
          </p:nvSpPr>
          <p:spPr>
            <a:xfrm>
              <a:off x="8489488" y="2284243"/>
              <a:ext cx="288360" cy="615168"/>
            </a:xfrm>
            <a:custGeom>
              <a:avLst/>
              <a:gdLst>
                <a:gd name="connsiteX0" fmla="*/ 122073 w 288360"/>
                <a:gd name="connsiteY0" fmla="*/ 14418 h 615168"/>
                <a:gd name="connsiteX1" fmla="*/ 14418 w 288360"/>
                <a:gd name="connsiteY1" fmla="*/ 108616 h 615168"/>
                <a:gd name="connsiteX2" fmla="*/ 129762 w 288360"/>
                <a:gd name="connsiteY2" fmla="*/ 502708 h 615168"/>
                <a:gd name="connsiteX3" fmla="*/ 229727 w 288360"/>
                <a:gd name="connsiteY3" fmla="*/ 602673 h 615168"/>
                <a:gd name="connsiteX4" fmla="*/ 281632 w 288360"/>
                <a:gd name="connsiteY4" fmla="*/ 470027 h 615168"/>
                <a:gd name="connsiteX5" fmla="*/ 122073 w 288360"/>
                <a:gd name="connsiteY5" fmla="*/ 14418 h 61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8360" h="615168">
                  <a:moveTo>
                    <a:pt x="122073" y="14418"/>
                  </a:moveTo>
                  <a:lnTo>
                    <a:pt x="14418" y="108616"/>
                  </a:lnTo>
                  <a:cubicBezTo>
                    <a:pt x="100926" y="281632"/>
                    <a:pt x="114382" y="408510"/>
                    <a:pt x="129762" y="502708"/>
                  </a:cubicBezTo>
                  <a:cubicBezTo>
                    <a:pt x="152830" y="635353"/>
                    <a:pt x="229727" y="602673"/>
                    <a:pt x="229727" y="602673"/>
                  </a:cubicBezTo>
                  <a:cubicBezTo>
                    <a:pt x="229727" y="602673"/>
                    <a:pt x="289321" y="579604"/>
                    <a:pt x="281632" y="470027"/>
                  </a:cubicBezTo>
                  <a:cubicBezTo>
                    <a:pt x="275865" y="360450"/>
                    <a:pt x="214348" y="179744"/>
                    <a:pt x="122073" y="144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3578912B-DAD5-46FE-B44A-F49867FB692B}"/>
              </a:ext>
            </a:extLst>
          </p:cNvPr>
          <p:cNvGrpSpPr/>
          <p:nvPr/>
        </p:nvGrpSpPr>
        <p:grpSpPr>
          <a:xfrm rot="3322405">
            <a:off x="6228841" y="2079879"/>
            <a:ext cx="281999" cy="623335"/>
            <a:chOff x="9501391" y="4122779"/>
            <a:chExt cx="922752" cy="2039667"/>
          </a:xfrm>
          <a:solidFill>
            <a:schemeClr val="bg1"/>
          </a:solidFill>
        </p:grpSpPr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D41D2B15-D854-40C8-A188-4BA4E0A86C20}"/>
                </a:ext>
              </a:extLst>
            </p:cNvPr>
            <p:cNvSpPr/>
            <p:nvPr/>
          </p:nvSpPr>
          <p:spPr>
            <a:xfrm>
              <a:off x="9501391" y="4122779"/>
              <a:ext cx="922752" cy="999648"/>
            </a:xfrm>
            <a:custGeom>
              <a:avLst/>
              <a:gdLst>
                <a:gd name="connsiteX0" fmla="*/ 907614 w 922752"/>
                <a:gd name="connsiteY0" fmla="*/ 924915 h 999648"/>
                <a:gd name="connsiteX1" fmla="*/ 898002 w 922752"/>
                <a:gd name="connsiteY1" fmla="*/ 957596 h 999648"/>
                <a:gd name="connsiteX2" fmla="*/ 842252 w 922752"/>
                <a:gd name="connsiteY2" fmla="*/ 986432 h 999648"/>
                <a:gd name="connsiteX3" fmla="*/ 94438 w 922752"/>
                <a:gd name="connsiteY3" fmla="*/ 986432 h 999648"/>
                <a:gd name="connsiteX4" fmla="*/ 38688 w 922752"/>
                <a:gd name="connsiteY4" fmla="*/ 957596 h 999648"/>
                <a:gd name="connsiteX5" fmla="*/ 29076 w 922752"/>
                <a:gd name="connsiteY5" fmla="*/ 924915 h 999648"/>
                <a:gd name="connsiteX6" fmla="*/ 34843 w 922752"/>
                <a:gd name="connsiteY6" fmla="*/ 898001 h 999648"/>
                <a:gd name="connsiteX7" fmla="*/ 407789 w 922752"/>
                <a:gd name="connsiteY7" fmla="*/ 65602 h 999648"/>
                <a:gd name="connsiteX8" fmla="*/ 467383 w 922752"/>
                <a:gd name="connsiteY8" fmla="*/ 29076 h 999648"/>
                <a:gd name="connsiteX9" fmla="*/ 526979 w 922752"/>
                <a:gd name="connsiteY9" fmla="*/ 65602 h 999648"/>
                <a:gd name="connsiteX10" fmla="*/ 899924 w 922752"/>
                <a:gd name="connsiteY10" fmla="*/ 898001 h 999648"/>
                <a:gd name="connsiteX11" fmla="*/ 907614 w 922752"/>
                <a:gd name="connsiteY11" fmla="*/ 924915 h 999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2752" h="999648">
                  <a:moveTo>
                    <a:pt x="907614" y="924915"/>
                  </a:moveTo>
                  <a:cubicBezTo>
                    <a:pt x="907614" y="936449"/>
                    <a:pt x="903769" y="947984"/>
                    <a:pt x="898002" y="957596"/>
                  </a:cubicBezTo>
                  <a:cubicBezTo>
                    <a:pt x="886466" y="974897"/>
                    <a:pt x="865321" y="986432"/>
                    <a:pt x="842252" y="986432"/>
                  </a:cubicBezTo>
                  <a:lnTo>
                    <a:pt x="94438" y="986432"/>
                  </a:lnTo>
                  <a:cubicBezTo>
                    <a:pt x="71369" y="986432"/>
                    <a:pt x="52145" y="974897"/>
                    <a:pt x="38688" y="957596"/>
                  </a:cubicBezTo>
                  <a:cubicBezTo>
                    <a:pt x="32921" y="947984"/>
                    <a:pt x="29076" y="936449"/>
                    <a:pt x="29076" y="924915"/>
                  </a:cubicBezTo>
                  <a:cubicBezTo>
                    <a:pt x="29076" y="915303"/>
                    <a:pt x="30999" y="905691"/>
                    <a:pt x="34843" y="898001"/>
                  </a:cubicBezTo>
                  <a:lnTo>
                    <a:pt x="407789" y="65602"/>
                  </a:lnTo>
                  <a:cubicBezTo>
                    <a:pt x="419323" y="44456"/>
                    <a:pt x="442392" y="29076"/>
                    <a:pt x="467383" y="29076"/>
                  </a:cubicBezTo>
                  <a:cubicBezTo>
                    <a:pt x="492374" y="29076"/>
                    <a:pt x="515443" y="42533"/>
                    <a:pt x="526979" y="65602"/>
                  </a:cubicBezTo>
                  <a:lnTo>
                    <a:pt x="899924" y="898001"/>
                  </a:lnTo>
                  <a:cubicBezTo>
                    <a:pt x="905690" y="905691"/>
                    <a:pt x="907614" y="915303"/>
                    <a:pt x="907614" y="924915"/>
                  </a:cubicBezTo>
                  <a:close/>
                </a:path>
              </a:pathLst>
            </a:custGeom>
            <a:grpFill/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7D59D943-3147-4EBA-A0A6-F9597664B209}"/>
                </a:ext>
              </a:extLst>
            </p:cNvPr>
            <p:cNvSpPr/>
            <p:nvPr/>
          </p:nvSpPr>
          <p:spPr>
            <a:xfrm>
              <a:off x="9912785" y="4907118"/>
              <a:ext cx="115344" cy="480600"/>
            </a:xfrm>
            <a:custGeom>
              <a:avLst/>
              <a:gdLst>
                <a:gd name="connsiteX0" fmla="*/ 29076 w 115344"/>
                <a:gd name="connsiteY0" fmla="*/ 57912 h 480600"/>
                <a:gd name="connsiteX1" fmla="*/ 29076 w 115344"/>
                <a:gd name="connsiteY1" fmla="*/ 457772 h 480600"/>
                <a:gd name="connsiteX2" fmla="*/ 88671 w 115344"/>
                <a:gd name="connsiteY2" fmla="*/ 457772 h 480600"/>
                <a:gd name="connsiteX3" fmla="*/ 88671 w 115344"/>
                <a:gd name="connsiteY3" fmla="*/ 57912 h 480600"/>
                <a:gd name="connsiteX4" fmla="*/ 59835 w 115344"/>
                <a:gd name="connsiteY4" fmla="*/ 29076 h 480600"/>
                <a:gd name="connsiteX5" fmla="*/ 29076 w 115344"/>
                <a:gd name="connsiteY5" fmla="*/ 57912 h 48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344" h="480600">
                  <a:moveTo>
                    <a:pt x="29076" y="57912"/>
                  </a:moveTo>
                  <a:lnTo>
                    <a:pt x="29076" y="457772"/>
                  </a:lnTo>
                  <a:lnTo>
                    <a:pt x="88671" y="457772"/>
                  </a:lnTo>
                  <a:lnTo>
                    <a:pt x="88671" y="57912"/>
                  </a:lnTo>
                  <a:cubicBezTo>
                    <a:pt x="88671" y="42533"/>
                    <a:pt x="75214" y="29076"/>
                    <a:pt x="59835" y="29076"/>
                  </a:cubicBezTo>
                  <a:cubicBezTo>
                    <a:pt x="40611" y="29076"/>
                    <a:pt x="29076" y="42533"/>
                    <a:pt x="29076" y="57912"/>
                  </a:cubicBezTo>
                  <a:close/>
                </a:path>
              </a:pathLst>
            </a:custGeom>
            <a:grpFill/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336999F-59F8-460F-B478-B8F028FE23AF}"/>
                </a:ext>
              </a:extLst>
            </p:cNvPr>
            <p:cNvSpPr/>
            <p:nvPr/>
          </p:nvSpPr>
          <p:spPr>
            <a:xfrm>
              <a:off x="9839425" y="5355038"/>
              <a:ext cx="249912" cy="807408"/>
            </a:xfrm>
            <a:custGeom>
              <a:avLst/>
              <a:gdLst>
                <a:gd name="connsiteX0" fmla="*/ 233159 w 249912"/>
                <a:gd name="connsiteY0" fmla="*/ 86748 h 807408"/>
                <a:gd name="connsiteX1" fmla="*/ 200478 w 249912"/>
                <a:gd name="connsiteY1" fmla="*/ 29076 h 807408"/>
                <a:gd name="connsiteX2" fmla="*/ 131272 w 249912"/>
                <a:gd name="connsiteY2" fmla="*/ 29076 h 807408"/>
                <a:gd name="connsiteX3" fmla="*/ 62065 w 249912"/>
                <a:gd name="connsiteY3" fmla="*/ 29076 h 807408"/>
                <a:gd name="connsiteX4" fmla="*/ 29385 w 249912"/>
                <a:gd name="connsiteY4" fmla="*/ 86748 h 807408"/>
                <a:gd name="connsiteX5" fmla="*/ 35152 w 249912"/>
                <a:gd name="connsiteY5" fmla="*/ 698072 h 807408"/>
                <a:gd name="connsiteX6" fmla="*/ 131272 w 249912"/>
                <a:gd name="connsiteY6" fmla="*/ 778812 h 807408"/>
                <a:gd name="connsiteX7" fmla="*/ 227392 w 249912"/>
                <a:gd name="connsiteY7" fmla="*/ 698072 h 807408"/>
                <a:gd name="connsiteX8" fmla="*/ 233159 w 249912"/>
                <a:gd name="connsiteY8" fmla="*/ 86748 h 807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9912" h="807408">
                  <a:moveTo>
                    <a:pt x="233159" y="86748"/>
                  </a:moveTo>
                  <a:cubicBezTo>
                    <a:pt x="229314" y="52145"/>
                    <a:pt x="210090" y="29076"/>
                    <a:pt x="200478" y="29076"/>
                  </a:cubicBezTo>
                  <a:lnTo>
                    <a:pt x="131272" y="29076"/>
                  </a:lnTo>
                  <a:lnTo>
                    <a:pt x="62065" y="29076"/>
                  </a:lnTo>
                  <a:cubicBezTo>
                    <a:pt x="52453" y="29076"/>
                    <a:pt x="33229" y="52145"/>
                    <a:pt x="29385" y="86748"/>
                  </a:cubicBezTo>
                  <a:cubicBezTo>
                    <a:pt x="27462" y="113662"/>
                    <a:pt x="35152" y="673080"/>
                    <a:pt x="35152" y="698072"/>
                  </a:cubicBezTo>
                  <a:cubicBezTo>
                    <a:pt x="35152" y="749976"/>
                    <a:pt x="42841" y="778812"/>
                    <a:pt x="131272" y="778812"/>
                  </a:cubicBezTo>
                  <a:cubicBezTo>
                    <a:pt x="221624" y="778812"/>
                    <a:pt x="227392" y="749976"/>
                    <a:pt x="227392" y="698072"/>
                  </a:cubicBezTo>
                  <a:cubicBezTo>
                    <a:pt x="227392" y="673080"/>
                    <a:pt x="235081" y="111740"/>
                    <a:pt x="233159" y="86748"/>
                  </a:cubicBezTo>
                  <a:close/>
                </a:path>
              </a:pathLst>
            </a:custGeom>
            <a:grpFill/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F20EE3AD-5530-4399-B952-14B11FB33A23}"/>
                </a:ext>
              </a:extLst>
            </p:cNvPr>
            <p:cNvSpPr/>
            <p:nvPr/>
          </p:nvSpPr>
          <p:spPr>
            <a:xfrm>
              <a:off x="9882026" y="5308900"/>
              <a:ext cx="173016" cy="96120"/>
            </a:xfrm>
            <a:custGeom>
              <a:avLst/>
              <a:gdLst>
                <a:gd name="connsiteX0" fmla="*/ 148265 w 173016"/>
                <a:gd name="connsiteY0" fmla="*/ 44456 h 96120"/>
                <a:gd name="connsiteX1" fmla="*/ 132886 w 173016"/>
                <a:gd name="connsiteY1" fmla="*/ 29076 h 96120"/>
                <a:gd name="connsiteX2" fmla="*/ 88671 w 173016"/>
                <a:gd name="connsiteY2" fmla="*/ 29076 h 96120"/>
                <a:gd name="connsiteX3" fmla="*/ 44456 w 173016"/>
                <a:gd name="connsiteY3" fmla="*/ 29076 h 96120"/>
                <a:gd name="connsiteX4" fmla="*/ 29076 w 173016"/>
                <a:gd name="connsiteY4" fmla="*/ 44456 h 96120"/>
                <a:gd name="connsiteX5" fmla="*/ 29076 w 173016"/>
                <a:gd name="connsiteY5" fmla="*/ 67524 h 96120"/>
                <a:gd name="connsiteX6" fmla="*/ 88671 w 173016"/>
                <a:gd name="connsiteY6" fmla="*/ 67524 h 96120"/>
                <a:gd name="connsiteX7" fmla="*/ 148265 w 173016"/>
                <a:gd name="connsiteY7" fmla="*/ 67524 h 96120"/>
                <a:gd name="connsiteX8" fmla="*/ 148265 w 173016"/>
                <a:gd name="connsiteY8" fmla="*/ 44456 h 96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3016" h="96120">
                  <a:moveTo>
                    <a:pt x="148265" y="44456"/>
                  </a:moveTo>
                  <a:cubicBezTo>
                    <a:pt x="148265" y="36766"/>
                    <a:pt x="142498" y="29076"/>
                    <a:pt x="132886" y="29076"/>
                  </a:cubicBezTo>
                  <a:lnTo>
                    <a:pt x="88671" y="29076"/>
                  </a:lnTo>
                  <a:lnTo>
                    <a:pt x="44456" y="29076"/>
                  </a:lnTo>
                  <a:cubicBezTo>
                    <a:pt x="36766" y="29076"/>
                    <a:pt x="29076" y="34844"/>
                    <a:pt x="29076" y="44456"/>
                  </a:cubicBezTo>
                  <a:lnTo>
                    <a:pt x="29076" y="67524"/>
                  </a:lnTo>
                  <a:lnTo>
                    <a:pt x="88671" y="67524"/>
                  </a:lnTo>
                  <a:lnTo>
                    <a:pt x="148265" y="67524"/>
                  </a:lnTo>
                  <a:lnTo>
                    <a:pt x="148265" y="44456"/>
                  </a:lnTo>
                  <a:close/>
                </a:path>
              </a:pathLst>
            </a:custGeom>
            <a:grpFill/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DD323AE2-9436-46E4-A1DE-52CABD185A61}"/>
                </a:ext>
              </a:extLst>
            </p:cNvPr>
            <p:cNvSpPr/>
            <p:nvPr/>
          </p:nvSpPr>
          <p:spPr>
            <a:xfrm>
              <a:off x="9882026" y="5328124"/>
              <a:ext cx="173016" cy="96120"/>
            </a:xfrm>
            <a:custGeom>
              <a:avLst/>
              <a:gdLst>
                <a:gd name="connsiteX0" fmla="*/ 148265 w 173016"/>
                <a:gd name="connsiteY0" fmla="*/ 44456 h 96120"/>
                <a:gd name="connsiteX1" fmla="*/ 132886 w 173016"/>
                <a:gd name="connsiteY1" fmla="*/ 29076 h 96120"/>
                <a:gd name="connsiteX2" fmla="*/ 88671 w 173016"/>
                <a:gd name="connsiteY2" fmla="*/ 29076 h 96120"/>
                <a:gd name="connsiteX3" fmla="*/ 44456 w 173016"/>
                <a:gd name="connsiteY3" fmla="*/ 29076 h 96120"/>
                <a:gd name="connsiteX4" fmla="*/ 29076 w 173016"/>
                <a:gd name="connsiteY4" fmla="*/ 44456 h 96120"/>
                <a:gd name="connsiteX5" fmla="*/ 29076 w 173016"/>
                <a:gd name="connsiteY5" fmla="*/ 67524 h 96120"/>
                <a:gd name="connsiteX6" fmla="*/ 88671 w 173016"/>
                <a:gd name="connsiteY6" fmla="*/ 67524 h 96120"/>
                <a:gd name="connsiteX7" fmla="*/ 148265 w 173016"/>
                <a:gd name="connsiteY7" fmla="*/ 67524 h 96120"/>
                <a:gd name="connsiteX8" fmla="*/ 148265 w 173016"/>
                <a:gd name="connsiteY8" fmla="*/ 44456 h 96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3016" h="96120">
                  <a:moveTo>
                    <a:pt x="148265" y="44456"/>
                  </a:moveTo>
                  <a:cubicBezTo>
                    <a:pt x="148265" y="36766"/>
                    <a:pt x="142498" y="29076"/>
                    <a:pt x="132886" y="29076"/>
                  </a:cubicBezTo>
                  <a:lnTo>
                    <a:pt x="88671" y="29076"/>
                  </a:lnTo>
                  <a:lnTo>
                    <a:pt x="44456" y="29076"/>
                  </a:lnTo>
                  <a:cubicBezTo>
                    <a:pt x="36766" y="29076"/>
                    <a:pt x="29076" y="34844"/>
                    <a:pt x="29076" y="44456"/>
                  </a:cubicBezTo>
                  <a:lnTo>
                    <a:pt x="29076" y="67524"/>
                  </a:lnTo>
                  <a:lnTo>
                    <a:pt x="88671" y="67524"/>
                  </a:lnTo>
                  <a:lnTo>
                    <a:pt x="148265" y="67524"/>
                  </a:lnTo>
                  <a:lnTo>
                    <a:pt x="148265" y="44456"/>
                  </a:lnTo>
                  <a:close/>
                </a:path>
              </a:pathLst>
            </a:custGeom>
            <a:grpFill/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F5F26B59-3CEE-4F14-B720-9460745DC88E}"/>
                </a:ext>
              </a:extLst>
            </p:cNvPr>
            <p:cNvSpPr/>
            <p:nvPr/>
          </p:nvSpPr>
          <p:spPr>
            <a:xfrm>
              <a:off x="9882026" y="5308900"/>
              <a:ext cx="173016" cy="96120"/>
            </a:xfrm>
            <a:custGeom>
              <a:avLst/>
              <a:gdLst>
                <a:gd name="connsiteX0" fmla="*/ 148265 w 173016"/>
                <a:gd name="connsiteY0" fmla="*/ 44456 h 96120"/>
                <a:gd name="connsiteX1" fmla="*/ 132886 w 173016"/>
                <a:gd name="connsiteY1" fmla="*/ 29076 h 96120"/>
                <a:gd name="connsiteX2" fmla="*/ 88671 w 173016"/>
                <a:gd name="connsiteY2" fmla="*/ 29076 h 96120"/>
                <a:gd name="connsiteX3" fmla="*/ 44456 w 173016"/>
                <a:gd name="connsiteY3" fmla="*/ 29076 h 96120"/>
                <a:gd name="connsiteX4" fmla="*/ 29076 w 173016"/>
                <a:gd name="connsiteY4" fmla="*/ 44456 h 96120"/>
                <a:gd name="connsiteX5" fmla="*/ 29076 w 173016"/>
                <a:gd name="connsiteY5" fmla="*/ 67524 h 96120"/>
                <a:gd name="connsiteX6" fmla="*/ 88671 w 173016"/>
                <a:gd name="connsiteY6" fmla="*/ 67524 h 96120"/>
                <a:gd name="connsiteX7" fmla="*/ 148265 w 173016"/>
                <a:gd name="connsiteY7" fmla="*/ 67524 h 96120"/>
                <a:gd name="connsiteX8" fmla="*/ 148265 w 173016"/>
                <a:gd name="connsiteY8" fmla="*/ 44456 h 96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3016" h="96120">
                  <a:moveTo>
                    <a:pt x="148265" y="44456"/>
                  </a:moveTo>
                  <a:cubicBezTo>
                    <a:pt x="148265" y="36766"/>
                    <a:pt x="142498" y="29076"/>
                    <a:pt x="132886" y="29076"/>
                  </a:cubicBezTo>
                  <a:lnTo>
                    <a:pt x="88671" y="29076"/>
                  </a:lnTo>
                  <a:lnTo>
                    <a:pt x="44456" y="29076"/>
                  </a:lnTo>
                  <a:cubicBezTo>
                    <a:pt x="36766" y="29076"/>
                    <a:pt x="29076" y="34844"/>
                    <a:pt x="29076" y="44456"/>
                  </a:cubicBezTo>
                  <a:lnTo>
                    <a:pt x="29076" y="67524"/>
                  </a:lnTo>
                  <a:lnTo>
                    <a:pt x="88671" y="67524"/>
                  </a:lnTo>
                  <a:lnTo>
                    <a:pt x="148265" y="67524"/>
                  </a:lnTo>
                  <a:lnTo>
                    <a:pt x="148265" y="44456"/>
                  </a:lnTo>
                  <a:close/>
                </a:path>
              </a:pathLst>
            </a:custGeom>
            <a:grpFill/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5008A5E9-CCFB-4546-BA9B-AFBB9E00463E}"/>
              </a:ext>
            </a:extLst>
          </p:cNvPr>
          <p:cNvGrpSpPr/>
          <p:nvPr/>
        </p:nvGrpSpPr>
        <p:grpSpPr>
          <a:xfrm rot="2078969">
            <a:off x="6268056" y="5089244"/>
            <a:ext cx="275452" cy="451544"/>
            <a:chOff x="8457528" y="4216977"/>
            <a:chExt cx="1076544" cy="1764763"/>
          </a:xfrm>
          <a:solidFill>
            <a:schemeClr val="bg1"/>
          </a:solidFill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6FBD31FD-D072-4CA4-956A-F89943063985}"/>
                </a:ext>
              </a:extLst>
            </p:cNvPr>
            <p:cNvSpPr/>
            <p:nvPr/>
          </p:nvSpPr>
          <p:spPr>
            <a:xfrm>
              <a:off x="8457528" y="5212780"/>
              <a:ext cx="1076544" cy="768960"/>
            </a:xfrm>
            <a:custGeom>
              <a:avLst/>
              <a:gdLst>
                <a:gd name="connsiteX0" fmla="*/ 905690 w 1076544"/>
                <a:gd name="connsiteY0" fmla="*/ 29076 h 768960"/>
                <a:gd name="connsiteX1" fmla="*/ 538512 w 1076544"/>
                <a:gd name="connsiteY1" fmla="*/ 29076 h 768960"/>
                <a:gd name="connsiteX2" fmla="*/ 171334 w 1076544"/>
                <a:gd name="connsiteY2" fmla="*/ 29076 h 768960"/>
                <a:gd name="connsiteX3" fmla="*/ 29076 w 1076544"/>
                <a:gd name="connsiteY3" fmla="*/ 755744 h 768960"/>
                <a:gd name="connsiteX4" fmla="*/ 538512 w 1076544"/>
                <a:gd name="connsiteY4" fmla="*/ 755744 h 768960"/>
                <a:gd name="connsiteX5" fmla="*/ 1047949 w 1076544"/>
                <a:gd name="connsiteY5" fmla="*/ 755744 h 768960"/>
                <a:gd name="connsiteX6" fmla="*/ 905690 w 1076544"/>
                <a:gd name="connsiteY6" fmla="*/ 29076 h 768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6544" h="768960">
                  <a:moveTo>
                    <a:pt x="905690" y="29076"/>
                  </a:moveTo>
                  <a:lnTo>
                    <a:pt x="538512" y="29076"/>
                  </a:lnTo>
                  <a:lnTo>
                    <a:pt x="171334" y="29076"/>
                  </a:lnTo>
                  <a:cubicBezTo>
                    <a:pt x="109817" y="159800"/>
                    <a:pt x="29076" y="423168"/>
                    <a:pt x="29076" y="755744"/>
                  </a:cubicBezTo>
                  <a:lnTo>
                    <a:pt x="538512" y="755744"/>
                  </a:lnTo>
                  <a:lnTo>
                    <a:pt x="1047949" y="755744"/>
                  </a:lnTo>
                  <a:cubicBezTo>
                    <a:pt x="1049871" y="423168"/>
                    <a:pt x="967208" y="159800"/>
                    <a:pt x="905690" y="29076"/>
                  </a:cubicBezTo>
                  <a:close/>
                </a:path>
              </a:pathLst>
            </a:custGeom>
            <a:grpFill/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31CBAD9-E097-4223-869F-046A1958C4A0}"/>
                </a:ext>
              </a:extLst>
            </p:cNvPr>
            <p:cNvSpPr/>
            <p:nvPr/>
          </p:nvSpPr>
          <p:spPr>
            <a:xfrm>
              <a:off x="8601708" y="4216977"/>
              <a:ext cx="788184" cy="1038096"/>
            </a:xfrm>
            <a:custGeom>
              <a:avLst/>
              <a:gdLst>
                <a:gd name="connsiteX0" fmla="*/ 759589 w 788184"/>
                <a:gd name="connsiteY0" fmla="*/ 1024880 h 1038096"/>
                <a:gd name="connsiteX1" fmla="*/ 394332 w 788184"/>
                <a:gd name="connsiteY1" fmla="*/ 1024880 h 1038096"/>
                <a:gd name="connsiteX2" fmla="*/ 29076 w 788184"/>
                <a:gd name="connsiteY2" fmla="*/ 1024880 h 1038096"/>
                <a:gd name="connsiteX3" fmla="*/ 61757 w 788184"/>
                <a:gd name="connsiteY3" fmla="*/ 899923 h 1038096"/>
                <a:gd name="connsiteX4" fmla="*/ 277066 w 788184"/>
                <a:gd name="connsiteY4" fmla="*/ 849941 h 1038096"/>
                <a:gd name="connsiteX5" fmla="*/ 236695 w 788184"/>
                <a:gd name="connsiteY5" fmla="*/ 436625 h 1038096"/>
                <a:gd name="connsiteX6" fmla="*/ 394332 w 788184"/>
                <a:gd name="connsiteY6" fmla="*/ 29076 h 1038096"/>
                <a:gd name="connsiteX7" fmla="*/ 551969 w 788184"/>
                <a:gd name="connsiteY7" fmla="*/ 436625 h 1038096"/>
                <a:gd name="connsiteX8" fmla="*/ 511598 w 788184"/>
                <a:gd name="connsiteY8" fmla="*/ 849941 h 1038096"/>
                <a:gd name="connsiteX9" fmla="*/ 726907 w 788184"/>
                <a:gd name="connsiteY9" fmla="*/ 899923 h 1038096"/>
                <a:gd name="connsiteX10" fmla="*/ 759589 w 788184"/>
                <a:gd name="connsiteY10" fmla="*/ 1024880 h 1038096"/>
                <a:gd name="connsiteX11" fmla="*/ 394332 w 788184"/>
                <a:gd name="connsiteY11" fmla="*/ 190558 h 1038096"/>
                <a:gd name="connsiteX12" fmla="*/ 332815 w 788184"/>
                <a:gd name="connsiteY12" fmla="*/ 303979 h 1038096"/>
                <a:gd name="connsiteX13" fmla="*/ 400099 w 788184"/>
                <a:gd name="connsiteY13" fmla="*/ 402022 h 1038096"/>
                <a:gd name="connsiteX14" fmla="*/ 457771 w 788184"/>
                <a:gd name="connsiteY14" fmla="*/ 303979 h 1038096"/>
                <a:gd name="connsiteX15" fmla="*/ 394332 w 788184"/>
                <a:gd name="connsiteY15" fmla="*/ 190558 h 1038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8184" h="1038096">
                  <a:moveTo>
                    <a:pt x="759589" y="1024880"/>
                  </a:moveTo>
                  <a:lnTo>
                    <a:pt x="394332" y="1024880"/>
                  </a:lnTo>
                  <a:lnTo>
                    <a:pt x="29076" y="1024880"/>
                  </a:lnTo>
                  <a:cubicBezTo>
                    <a:pt x="29076" y="1024880"/>
                    <a:pt x="29076" y="936449"/>
                    <a:pt x="61757" y="899923"/>
                  </a:cubicBezTo>
                  <a:cubicBezTo>
                    <a:pt x="107894" y="849941"/>
                    <a:pt x="244385" y="884545"/>
                    <a:pt x="277066" y="849941"/>
                  </a:cubicBezTo>
                  <a:cubicBezTo>
                    <a:pt x="309746" y="815338"/>
                    <a:pt x="236695" y="607719"/>
                    <a:pt x="236695" y="436625"/>
                  </a:cubicBezTo>
                  <a:cubicBezTo>
                    <a:pt x="236695" y="265531"/>
                    <a:pt x="240540" y="29076"/>
                    <a:pt x="394332" y="29076"/>
                  </a:cubicBezTo>
                  <a:cubicBezTo>
                    <a:pt x="548124" y="29076"/>
                    <a:pt x="551969" y="265531"/>
                    <a:pt x="551969" y="436625"/>
                  </a:cubicBezTo>
                  <a:cubicBezTo>
                    <a:pt x="551969" y="607719"/>
                    <a:pt x="478918" y="815338"/>
                    <a:pt x="511598" y="849941"/>
                  </a:cubicBezTo>
                  <a:cubicBezTo>
                    <a:pt x="544279" y="884545"/>
                    <a:pt x="680770" y="849941"/>
                    <a:pt x="726907" y="899923"/>
                  </a:cubicBezTo>
                  <a:cubicBezTo>
                    <a:pt x="761510" y="936449"/>
                    <a:pt x="759589" y="1024880"/>
                    <a:pt x="759589" y="1024880"/>
                  </a:cubicBezTo>
                  <a:close/>
                  <a:moveTo>
                    <a:pt x="394332" y="190558"/>
                  </a:moveTo>
                  <a:cubicBezTo>
                    <a:pt x="359729" y="190558"/>
                    <a:pt x="332815" y="221316"/>
                    <a:pt x="332815" y="303979"/>
                  </a:cubicBezTo>
                  <a:cubicBezTo>
                    <a:pt x="332815" y="386643"/>
                    <a:pt x="365496" y="402022"/>
                    <a:pt x="400099" y="402022"/>
                  </a:cubicBezTo>
                  <a:cubicBezTo>
                    <a:pt x="434702" y="402022"/>
                    <a:pt x="457771" y="388565"/>
                    <a:pt x="457771" y="303979"/>
                  </a:cubicBezTo>
                  <a:cubicBezTo>
                    <a:pt x="457771" y="221316"/>
                    <a:pt x="428935" y="190558"/>
                    <a:pt x="394332" y="190558"/>
                  </a:cubicBezTo>
                  <a:close/>
                </a:path>
              </a:pathLst>
            </a:custGeom>
            <a:grpFill/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9D63884A-1FDE-4A8B-827F-BFA8EBA2C0B4}"/>
              </a:ext>
            </a:extLst>
          </p:cNvPr>
          <p:cNvGrpSpPr/>
          <p:nvPr/>
        </p:nvGrpSpPr>
        <p:grpSpPr>
          <a:xfrm rot="3120492">
            <a:off x="6848298" y="4419090"/>
            <a:ext cx="362623" cy="618419"/>
            <a:chOff x="4877940" y="1698632"/>
            <a:chExt cx="711288" cy="1213035"/>
          </a:xfrm>
          <a:solidFill>
            <a:schemeClr val="bg1"/>
          </a:solidFill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E51B8F88-EE96-412E-9B04-3BDC81155E58}"/>
                </a:ext>
              </a:extLst>
            </p:cNvPr>
            <p:cNvSpPr/>
            <p:nvPr/>
          </p:nvSpPr>
          <p:spPr>
            <a:xfrm>
              <a:off x="4877940" y="1700555"/>
              <a:ext cx="692064" cy="1211112"/>
            </a:xfrm>
            <a:custGeom>
              <a:avLst/>
              <a:gdLst>
                <a:gd name="connsiteX0" fmla="*/ 653934 w 692064"/>
                <a:gd name="connsiteY0" fmla="*/ 29076 h 1211112"/>
                <a:gd name="connsiteX1" fmla="*/ 584728 w 692064"/>
                <a:gd name="connsiteY1" fmla="*/ 29076 h 1211112"/>
                <a:gd name="connsiteX2" fmla="*/ 559737 w 692064"/>
                <a:gd name="connsiteY2" fmla="*/ 65602 h 1211112"/>
                <a:gd name="connsiteX3" fmla="*/ 521289 w 692064"/>
                <a:gd name="connsiteY3" fmla="*/ 65602 h 1211112"/>
                <a:gd name="connsiteX4" fmla="*/ 496297 w 692064"/>
                <a:gd name="connsiteY4" fmla="*/ 29076 h 1211112"/>
                <a:gd name="connsiteX5" fmla="*/ 277144 w 692064"/>
                <a:gd name="connsiteY5" fmla="*/ 29076 h 1211112"/>
                <a:gd name="connsiteX6" fmla="*/ 69525 w 692064"/>
                <a:gd name="connsiteY6" fmla="*/ 159800 h 1211112"/>
                <a:gd name="connsiteX7" fmla="*/ 34921 w 692064"/>
                <a:gd name="connsiteY7" fmla="*/ 198248 h 1211112"/>
                <a:gd name="connsiteX8" fmla="*/ 31077 w 692064"/>
                <a:gd name="connsiteY8" fmla="*/ 221316 h 1211112"/>
                <a:gd name="connsiteX9" fmla="*/ 50301 w 692064"/>
                <a:gd name="connsiteY9" fmla="*/ 234773 h 1211112"/>
                <a:gd name="connsiteX10" fmla="*/ 59913 w 692064"/>
                <a:gd name="connsiteY10" fmla="*/ 232851 h 1211112"/>
                <a:gd name="connsiteX11" fmla="*/ 113740 w 692064"/>
                <a:gd name="connsiteY11" fmla="*/ 204015 h 1211112"/>
                <a:gd name="connsiteX12" fmla="*/ 271377 w 692064"/>
                <a:gd name="connsiteY12" fmla="*/ 192480 h 1211112"/>
                <a:gd name="connsiteX13" fmla="*/ 275221 w 692064"/>
                <a:gd name="connsiteY13" fmla="*/ 194403 h 1211112"/>
                <a:gd name="connsiteX14" fmla="*/ 329049 w 692064"/>
                <a:gd name="connsiteY14" fmla="*/ 194403 h 1211112"/>
                <a:gd name="connsiteX15" fmla="*/ 329049 w 692064"/>
                <a:gd name="connsiteY15" fmla="*/ 580805 h 1211112"/>
                <a:gd name="connsiteX16" fmla="*/ 307902 w 692064"/>
                <a:gd name="connsiteY16" fmla="*/ 605796 h 1211112"/>
                <a:gd name="connsiteX17" fmla="*/ 290601 w 692064"/>
                <a:gd name="connsiteY17" fmla="*/ 1030647 h 1211112"/>
                <a:gd name="connsiteX18" fmla="*/ 323281 w 692064"/>
                <a:gd name="connsiteY18" fmla="*/ 1138301 h 1211112"/>
                <a:gd name="connsiteX19" fmla="*/ 375186 w 692064"/>
                <a:gd name="connsiteY19" fmla="*/ 1184439 h 1211112"/>
                <a:gd name="connsiteX20" fmla="*/ 427091 w 692064"/>
                <a:gd name="connsiteY20" fmla="*/ 1138301 h 1211112"/>
                <a:gd name="connsiteX21" fmla="*/ 459772 w 692064"/>
                <a:gd name="connsiteY21" fmla="*/ 1030647 h 1211112"/>
                <a:gd name="connsiteX22" fmla="*/ 442470 w 692064"/>
                <a:gd name="connsiteY22" fmla="*/ 605796 h 1211112"/>
                <a:gd name="connsiteX23" fmla="*/ 421324 w 692064"/>
                <a:gd name="connsiteY23" fmla="*/ 580805 h 1211112"/>
                <a:gd name="connsiteX24" fmla="*/ 421324 w 692064"/>
                <a:gd name="connsiteY24" fmla="*/ 192480 h 1211112"/>
                <a:gd name="connsiteX25" fmla="*/ 494375 w 692064"/>
                <a:gd name="connsiteY25" fmla="*/ 192480 h 1211112"/>
                <a:gd name="connsiteX26" fmla="*/ 519366 w 692064"/>
                <a:gd name="connsiteY26" fmla="*/ 155955 h 1211112"/>
                <a:gd name="connsiteX27" fmla="*/ 557814 w 692064"/>
                <a:gd name="connsiteY27" fmla="*/ 155955 h 1211112"/>
                <a:gd name="connsiteX28" fmla="*/ 582805 w 692064"/>
                <a:gd name="connsiteY28" fmla="*/ 192480 h 1211112"/>
                <a:gd name="connsiteX29" fmla="*/ 652012 w 692064"/>
                <a:gd name="connsiteY29" fmla="*/ 192480 h 1211112"/>
                <a:gd name="connsiteX30" fmla="*/ 680848 w 692064"/>
                <a:gd name="connsiteY30" fmla="*/ 109817 h 1211112"/>
                <a:gd name="connsiteX31" fmla="*/ 653934 w 692064"/>
                <a:gd name="connsiteY31" fmla="*/ 29076 h 1211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92064" h="1211112">
                  <a:moveTo>
                    <a:pt x="653934" y="29076"/>
                  </a:moveTo>
                  <a:lnTo>
                    <a:pt x="584728" y="29076"/>
                  </a:lnTo>
                  <a:cubicBezTo>
                    <a:pt x="573193" y="29076"/>
                    <a:pt x="563581" y="32921"/>
                    <a:pt x="559737" y="65602"/>
                  </a:cubicBezTo>
                  <a:lnTo>
                    <a:pt x="521289" y="65602"/>
                  </a:lnTo>
                  <a:cubicBezTo>
                    <a:pt x="517444" y="32921"/>
                    <a:pt x="507832" y="29076"/>
                    <a:pt x="496297" y="29076"/>
                  </a:cubicBezTo>
                  <a:lnTo>
                    <a:pt x="277144" y="29076"/>
                  </a:lnTo>
                  <a:cubicBezTo>
                    <a:pt x="182946" y="65602"/>
                    <a:pt x="136809" y="84826"/>
                    <a:pt x="69525" y="159800"/>
                  </a:cubicBezTo>
                  <a:lnTo>
                    <a:pt x="34921" y="198248"/>
                  </a:lnTo>
                  <a:cubicBezTo>
                    <a:pt x="29154" y="204015"/>
                    <a:pt x="27232" y="213627"/>
                    <a:pt x="31077" y="221316"/>
                  </a:cubicBezTo>
                  <a:cubicBezTo>
                    <a:pt x="34921" y="229006"/>
                    <a:pt x="42611" y="234773"/>
                    <a:pt x="50301" y="234773"/>
                  </a:cubicBezTo>
                  <a:cubicBezTo>
                    <a:pt x="54145" y="234773"/>
                    <a:pt x="57990" y="234773"/>
                    <a:pt x="59913" y="232851"/>
                  </a:cubicBezTo>
                  <a:lnTo>
                    <a:pt x="113740" y="204015"/>
                  </a:lnTo>
                  <a:cubicBezTo>
                    <a:pt x="175257" y="173256"/>
                    <a:pt x="207937" y="167489"/>
                    <a:pt x="271377" y="192480"/>
                  </a:cubicBezTo>
                  <a:lnTo>
                    <a:pt x="275221" y="194403"/>
                  </a:lnTo>
                  <a:lnTo>
                    <a:pt x="329049" y="194403"/>
                  </a:lnTo>
                  <a:lnTo>
                    <a:pt x="329049" y="580805"/>
                  </a:lnTo>
                  <a:cubicBezTo>
                    <a:pt x="317514" y="582728"/>
                    <a:pt x="307902" y="592340"/>
                    <a:pt x="307902" y="605796"/>
                  </a:cubicBezTo>
                  <a:lnTo>
                    <a:pt x="290601" y="1030647"/>
                  </a:lnTo>
                  <a:cubicBezTo>
                    <a:pt x="286756" y="1069095"/>
                    <a:pt x="298290" y="1109465"/>
                    <a:pt x="323281" y="1138301"/>
                  </a:cubicBezTo>
                  <a:cubicBezTo>
                    <a:pt x="346350" y="1167137"/>
                    <a:pt x="340583" y="1184439"/>
                    <a:pt x="375186" y="1184439"/>
                  </a:cubicBezTo>
                  <a:cubicBezTo>
                    <a:pt x="409789" y="1184439"/>
                    <a:pt x="404022" y="1167137"/>
                    <a:pt x="427091" y="1138301"/>
                  </a:cubicBezTo>
                  <a:cubicBezTo>
                    <a:pt x="450160" y="1109465"/>
                    <a:pt x="461694" y="1071017"/>
                    <a:pt x="459772" y="1030647"/>
                  </a:cubicBezTo>
                  <a:lnTo>
                    <a:pt x="442470" y="605796"/>
                  </a:lnTo>
                  <a:cubicBezTo>
                    <a:pt x="440548" y="592340"/>
                    <a:pt x="432858" y="582728"/>
                    <a:pt x="421324" y="580805"/>
                  </a:cubicBezTo>
                  <a:lnTo>
                    <a:pt x="421324" y="192480"/>
                  </a:lnTo>
                  <a:lnTo>
                    <a:pt x="494375" y="192480"/>
                  </a:lnTo>
                  <a:cubicBezTo>
                    <a:pt x="505909" y="192480"/>
                    <a:pt x="515521" y="188636"/>
                    <a:pt x="519366" y="155955"/>
                  </a:cubicBezTo>
                  <a:lnTo>
                    <a:pt x="557814" y="155955"/>
                  </a:lnTo>
                  <a:cubicBezTo>
                    <a:pt x="561659" y="188636"/>
                    <a:pt x="571271" y="192480"/>
                    <a:pt x="582805" y="192480"/>
                  </a:cubicBezTo>
                  <a:lnTo>
                    <a:pt x="652012" y="192480"/>
                  </a:lnTo>
                  <a:cubicBezTo>
                    <a:pt x="667391" y="192480"/>
                    <a:pt x="680848" y="165567"/>
                    <a:pt x="680848" y="109817"/>
                  </a:cubicBezTo>
                  <a:cubicBezTo>
                    <a:pt x="682770" y="54068"/>
                    <a:pt x="669313" y="29076"/>
                    <a:pt x="653934" y="29076"/>
                  </a:cubicBezTo>
                  <a:close/>
                </a:path>
              </a:pathLst>
            </a:custGeom>
            <a:grpFill/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F4973B80-AE16-4F4A-9C25-C6EB0B267EAA}"/>
                </a:ext>
              </a:extLst>
            </p:cNvPr>
            <p:cNvSpPr/>
            <p:nvPr/>
          </p:nvSpPr>
          <p:spPr>
            <a:xfrm>
              <a:off x="4877940" y="1698632"/>
              <a:ext cx="711288" cy="595944"/>
            </a:xfrm>
            <a:custGeom>
              <a:avLst/>
              <a:gdLst>
                <a:gd name="connsiteX0" fmla="*/ 115662 w 711288"/>
                <a:gd name="connsiteY0" fmla="*/ 204015 h 595944"/>
                <a:gd name="connsiteX1" fmla="*/ 273299 w 711288"/>
                <a:gd name="connsiteY1" fmla="*/ 192480 h 595944"/>
                <a:gd name="connsiteX2" fmla="*/ 277144 w 711288"/>
                <a:gd name="connsiteY2" fmla="*/ 194403 h 595944"/>
                <a:gd name="connsiteX3" fmla="*/ 330971 w 711288"/>
                <a:gd name="connsiteY3" fmla="*/ 194403 h 595944"/>
                <a:gd name="connsiteX4" fmla="*/ 330971 w 711288"/>
                <a:gd name="connsiteY4" fmla="*/ 575038 h 595944"/>
                <a:gd name="connsiteX5" fmla="*/ 423246 w 711288"/>
                <a:gd name="connsiteY5" fmla="*/ 575038 h 595944"/>
                <a:gd name="connsiteX6" fmla="*/ 423246 w 711288"/>
                <a:gd name="connsiteY6" fmla="*/ 194403 h 595944"/>
                <a:gd name="connsiteX7" fmla="*/ 496297 w 711288"/>
                <a:gd name="connsiteY7" fmla="*/ 194403 h 595944"/>
                <a:gd name="connsiteX8" fmla="*/ 521289 w 711288"/>
                <a:gd name="connsiteY8" fmla="*/ 157877 h 595944"/>
                <a:gd name="connsiteX9" fmla="*/ 559737 w 711288"/>
                <a:gd name="connsiteY9" fmla="*/ 157877 h 595944"/>
                <a:gd name="connsiteX10" fmla="*/ 584728 w 711288"/>
                <a:gd name="connsiteY10" fmla="*/ 194403 h 595944"/>
                <a:gd name="connsiteX11" fmla="*/ 653934 w 711288"/>
                <a:gd name="connsiteY11" fmla="*/ 194403 h 595944"/>
                <a:gd name="connsiteX12" fmla="*/ 682770 w 711288"/>
                <a:gd name="connsiteY12" fmla="*/ 111740 h 595944"/>
                <a:gd name="connsiteX13" fmla="*/ 653934 w 711288"/>
                <a:gd name="connsiteY13" fmla="*/ 29076 h 595944"/>
                <a:gd name="connsiteX14" fmla="*/ 584728 w 711288"/>
                <a:gd name="connsiteY14" fmla="*/ 29076 h 595944"/>
                <a:gd name="connsiteX15" fmla="*/ 559737 w 711288"/>
                <a:gd name="connsiteY15" fmla="*/ 65602 h 595944"/>
                <a:gd name="connsiteX16" fmla="*/ 521289 w 711288"/>
                <a:gd name="connsiteY16" fmla="*/ 65602 h 595944"/>
                <a:gd name="connsiteX17" fmla="*/ 496297 w 711288"/>
                <a:gd name="connsiteY17" fmla="*/ 29076 h 595944"/>
                <a:gd name="connsiteX18" fmla="*/ 277144 w 711288"/>
                <a:gd name="connsiteY18" fmla="*/ 29076 h 595944"/>
                <a:gd name="connsiteX19" fmla="*/ 69525 w 711288"/>
                <a:gd name="connsiteY19" fmla="*/ 159800 h 595944"/>
                <a:gd name="connsiteX20" fmla="*/ 34921 w 711288"/>
                <a:gd name="connsiteY20" fmla="*/ 198248 h 595944"/>
                <a:gd name="connsiteX21" fmla="*/ 31077 w 711288"/>
                <a:gd name="connsiteY21" fmla="*/ 221316 h 595944"/>
                <a:gd name="connsiteX22" fmla="*/ 50301 w 711288"/>
                <a:gd name="connsiteY22" fmla="*/ 234773 h 595944"/>
                <a:gd name="connsiteX23" fmla="*/ 59913 w 711288"/>
                <a:gd name="connsiteY23" fmla="*/ 232851 h 595944"/>
                <a:gd name="connsiteX24" fmla="*/ 115662 w 711288"/>
                <a:gd name="connsiteY24" fmla="*/ 204015 h 595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11288" h="595944">
                  <a:moveTo>
                    <a:pt x="115662" y="204015"/>
                  </a:moveTo>
                  <a:cubicBezTo>
                    <a:pt x="177179" y="173256"/>
                    <a:pt x="209860" y="167489"/>
                    <a:pt x="273299" y="192480"/>
                  </a:cubicBezTo>
                  <a:lnTo>
                    <a:pt x="277144" y="194403"/>
                  </a:lnTo>
                  <a:lnTo>
                    <a:pt x="330971" y="194403"/>
                  </a:lnTo>
                  <a:lnTo>
                    <a:pt x="330971" y="575038"/>
                  </a:lnTo>
                  <a:lnTo>
                    <a:pt x="423246" y="575038"/>
                  </a:lnTo>
                  <a:lnTo>
                    <a:pt x="423246" y="194403"/>
                  </a:lnTo>
                  <a:lnTo>
                    <a:pt x="496297" y="194403"/>
                  </a:lnTo>
                  <a:cubicBezTo>
                    <a:pt x="507832" y="194403"/>
                    <a:pt x="517444" y="190558"/>
                    <a:pt x="521289" y="157877"/>
                  </a:cubicBezTo>
                  <a:lnTo>
                    <a:pt x="559737" y="157877"/>
                  </a:lnTo>
                  <a:cubicBezTo>
                    <a:pt x="563581" y="190558"/>
                    <a:pt x="573193" y="194403"/>
                    <a:pt x="584728" y="194403"/>
                  </a:cubicBezTo>
                  <a:lnTo>
                    <a:pt x="653934" y="194403"/>
                  </a:lnTo>
                  <a:cubicBezTo>
                    <a:pt x="669313" y="194403"/>
                    <a:pt x="682770" y="167489"/>
                    <a:pt x="682770" y="111740"/>
                  </a:cubicBezTo>
                  <a:cubicBezTo>
                    <a:pt x="682770" y="55990"/>
                    <a:pt x="669313" y="29076"/>
                    <a:pt x="653934" y="29076"/>
                  </a:cubicBezTo>
                  <a:lnTo>
                    <a:pt x="584728" y="29076"/>
                  </a:lnTo>
                  <a:cubicBezTo>
                    <a:pt x="573193" y="29076"/>
                    <a:pt x="563581" y="32921"/>
                    <a:pt x="559737" y="65602"/>
                  </a:cubicBezTo>
                  <a:lnTo>
                    <a:pt x="521289" y="65602"/>
                  </a:lnTo>
                  <a:cubicBezTo>
                    <a:pt x="517444" y="32921"/>
                    <a:pt x="507832" y="29076"/>
                    <a:pt x="496297" y="29076"/>
                  </a:cubicBezTo>
                  <a:lnTo>
                    <a:pt x="277144" y="29076"/>
                  </a:lnTo>
                  <a:cubicBezTo>
                    <a:pt x="182946" y="65602"/>
                    <a:pt x="136809" y="84826"/>
                    <a:pt x="69525" y="159800"/>
                  </a:cubicBezTo>
                  <a:lnTo>
                    <a:pt x="34921" y="198248"/>
                  </a:lnTo>
                  <a:cubicBezTo>
                    <a:pt x="29154" y="204015"/>
                    <a:pt x="27232" y="213627"/>
                    <a:pt x="31077" y="221316"/>
                  </a:cubicBezTo>
                  <a:cubicBezTo>
                    <a:pt x="34921" y="229006"/>
                    <a:pt x="42611" y="234773"/>
                    <a:pt x="50301" y="234773"/>
                  </a:cubicBezTo>
                  <a:cubicBezTo>
                    <a:pt x="54145" y="234773"/>
                    <a:pt x="57990" y="234773"/>
                    <a:pt x="59913" y="232851"/>
                  </a:cubicBezTo>
                  <a:lnTo>
                    <a:pt x="115662" y="204015"/>
                  </a:lnTo>
                  <a:close/>
                </a:path>
              </a:pathLst>
            </a:custGeom>
            <a:grpFill/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C3F07C84-2C6A-434B-81E2-B132588014F5}"/>
              </a:ext>
            </a:extLst>
          </p:cNvPr>
          <p:cNvGrpSpPr/>
          <p:nvPr/>
        </p:nvGrpSpPr>
        <p:grpSpPr>
          <a:xfrm rot="17766306">
            <a:off x="6894977" y="3482171"/>
            <a:ext cx="598803" cy="181634"/>
            <a:chOff x="115511" y="1655618"/>
            <a:chExt cx="2541413" cy="770883"/>
          </a:xfrm>
          <a:solidFill>
            <a:schemeClr val="bg1"/>
          </a:solidFill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9EC2613C-8E0F-42F4-A689-012E8AA7928A}"/>
                </a:ext>
              </a:extLst>
            </p:cNvPr>
            <p:cNvSpPr/>
            <p:nvPr/>
          </p:nvSpPr>
          <p:spPr>
            <a:xfrm>
              <a:off x="115511" y="1655618"/>
              <a:ext cx="1749384" cy="730512"/>
            </a:xfrm>
            <a:custGeom>
              <a:avLst/>
              <a:gdLst>
                <a:gd name="connsiteX0" fmla="*/ 1575407 w 1749384"/>
                <a:gd name="connsiteY0" fmla="*/ 685336 h 730512"/>
                <a:gd name="connsiteX1" fmla="*/ 1536959 w 1749384"/>
                <a:gd name="connsiteY1" fmla="*/ 641121 h 730512"/>
                <a:gd name="connsiteX2" fmla="*/ 1435072 w 1749384"/>
                <a:gd name="connsiteY2" fmla="*/ 637276 h 730512"/>
                <a:gd name="connsiteX3" fmla="*/ 1427382 w 1749384"/>
                <a:gd name="connsiteY3" fmla="*/ 639198 h 730512"/>
                <a:gd name="connsiteX4" fmla="*/ 1369710 w 1749384"/>
                <a:gd name="connsiteY4" fmla="*/ 689181 h 730512"/>
                <a:gd name="connsiteX5" fmla="*/ 1363943 w 1749384"/>
                <a:gd name="connsiteY5" fmla="*/ 691103 h 730512"/>
                <a:gd name="connsiteX6" fmla="*/ 1358176 w 1749384"/>
                <a:gd name="connsiteY6" fmla="*/ 687258 h 730512"/>
                <a:gd name="connsiteX7" fmla="*/ 1313961 w 1749384"/>
                <a:gd name="connsiteY7" fmla="*/ 627664 h 730512"/>
                <a:gd name="connsiteX8" fmla="*/ 1304349 w 1749384"/>
                <a:gd name="connsiteY8" fmla="*/ 625741 h 730512"/>
                <a:gd name="connsiteX9" fmla="*/ 1238987 w 1749384"/>
                <a:gd name="connsiteY9" fmla="*/ 662267 h 730512"/>
                <a:gd name="connsiteX10" fmla="*/ 1233220 w 1749384"/>
                <a:gd name="connsiteY10" fmla="*/ 662267 h 730512"/>
                <a:gd name="connsiteX11" fmla="*/ 1229375 w 1749384"/>
                <a:gd name="connsiteY11" fmla="*/ 658422 h 730512"/>
                <a:gd name="connsiteX12" fmla="*/ 1135178 w 1749384"/>
                <a:gd name="connsiteY12" fmla="*/ 575759 h 730512"/>
                <a:gd name="connsiteX13" fmla="*/ 1129410 w 1749384"/>
                <a:gd name="connsiteY13" fmla="*/ 571914 h 730512"/>
                <a:gd name="connsiteX14" fmla="*/ 1121721 w 1749384"/>
                <a:gd name="connsiteY14" fmla="*/ 575759 h 730512"/>
                <a:gd name="connsiteX15" fmla="*/ 1033290 w 1749384"/>
                <a:gd name="connsiteY15" fmla="*/ 616129 h 730512"/>
                <a:gd name="connsiteX16" fmla="*/ 1027523 w 1749384"/>
                <a:gd name="connsiteY16" fmla="*/ 619974 h 730512"/>
                <a:gd name="connsiteX17" fmla="*/ 1021756 w 1749384"/>
                <a:gd name="connsiteY17" fmla="*/ 616129 h 730512"/>
                <a:gd name="connsiteX18" fmla="*/ 987153 w 1749384"/>
                <a:gd name="connsiteY18" fmla="*/ 560380 h 730512"/>
                <a:gd name="connsiteX19" fmla="*/ 981385 w 1749384"/>
                <a:gd name="connsiteY19" fmla="*/ 556535 h 730512"/>
                <a:gd name="connsiteX20" fmla="*/ 917946 w 1749384"/>
                <a:gd name="connsiteY20" fmla="*/ 558457 h 730512"/>
                <a:gd name="connsiteX21" fmla="*/ 864119 w 1749384"/>
                <a:gd name="connsiteY21" fmla="*/ 593061 h 730512"/>
                <a:gd name="connsiteX22" fmla="*/ 858352 w 1749384"/>
                <a:gd name="connsiteY22" fmla="*/ 594983 h 730512"/>
                <a:gd name="connsiteX23" fmla="*/ 852585 w 1749384"/>
                <a:gd name="connsiteY23" fmla="*/ 591138 h 730512"/>
                <a:gd name="connsiteX24" fmla="*/ 812214 w 1749384"/>
                <a:gd name="connsiteY24" fmla="*/ 521932 h 730512"/>
                <a:gd name="connsiteX25" fmla="*/ 806447 w 1749384"/>
                <a:gd name="connsiteY25" fmla="*/ 518087 h 730512"/>
                <a:gd name="connsiteX26" fmla="*/ 798757 w 1749384"/>
                <a:gd name="connsiteY26" fmla="*/ 520009 h 730512"/>
                <a:gd name="connsiteX27" fmla="*/ 712249 w 1749384"/>
                <a:gd name="connsiteY27" fmla="*/ 564225 h 730512"/>
                <a:gd name="connsiteX28" fmla="*/ 633431 w 1749384"/>
                <a:gd name="connsiteY28" fmla="*/ 468105 h 730512"/>
                <a:gd name="connsiteX29" fmla="*/ 625741 w 1749384"/>
                <a:gd name="connsiteY29" fmla="*/ 466182 h 730512"/>
                <a:gd name="connsiteX30" fmla="*/ 514242 w 1749384"/>
                <a:gd name="connsiteY30" fmla="*/ 510397 h 730512"/>
                <a:gd name="connsiteX31" fmla="*/ 506553 w 1749384"/>
                <a:gd name="connsiteY31" fmla="*/ 508475 h 730512"/>
                <a:gd name="connsiteX32" fmla="*/ 445036 w 1749384"/>
                <a:gd name="connsiteY32" fmla="*/ 420045 h 730512"/>
                <a:gd name="connsiteX33" fmla="*/ 439269 w 1749384"/>
                <a:gd name="connsiteY33" fmla="*/ 418122 h 730512"/>
                <a:gd name="connsiteX34" fmla="*/ 343149 w 1749384"/>
                <a:gd name="connsiteY34" fmla="*/ 473872 h 730512"/>
                <a:gd name="connsiteX35" fmla="*/ 337381 w 1749384"/>
                <a:gd name="connsiteY35" fmla="*/ 471949 h 730512"/>
                <a:gd name="connsiteX36" fmla="*/ 250873 w 1749384"/>
                <a:gd name="connsiteY36" fmla="*/ 379674 h 730512"/>
                <a:gd name="connsiteX37" fmla="*/ 241261 w 1749384"/>
                <a:gd name="connsiteY37" fmla="*/ 379674 h 730512"/>
                <a:gd name="connsiteX38" fmla="*/ 152831 w 1749384"/>
                <a:gd name="connsiteY38" fmla="*/ 429657 h 730512"/>
                <a:gd name="connsiteX39" fmla="*/ 148986 w 1749384"/>
                <a:gd name="connsiteY39" fmla="*/ 429657 h 730512"/>
                <a:gd name="connsiteX40" fmla="*/ 68245 w 1749384"/>
                <a:gd name="connsiteY40" fmla="*/ 404665 h 730512"/>
                <a:gd name="connsiteX41" fmla="*/ 14418 w 1749384"/>
                <a:gd name="connsiteY41" fmla="*/ 333536 h 730512"/>
                <a:gd name="connsiteX42" fmla="*/ 16340 w 1749384"/>
                <a:gd name="connsiteY42" fmla="*/ 85547 h 730512"/>
                <a:gd name="connsiteX43" fmla="*/ 87469 w 1749384"/>
                <a:gd name="connsiteY43" fmla="*/ 14418 h 730512"/>
                <a:gd name="connsiteX44" fmla="*/ 1665760 w 1749384"/>
                <a:gd name="connsiteY44" fmla="*/ 22108 h 730512"/>
                <a:gd name="connsiteX45" fmla="*/ 1715743 w 1749384"/>
                <a:gd name="connsiteY45" fmla="*/ 43254 h 730512"/>
                <a:gd name="connsiteX46" fmla="*/ 1736889 w 1749384"/>
                <a:gd name="connsiteY46" fmla="*/ 93236 h 730512"/>
                <a:gd name="connsiteX47" fmla="*/ 1733044 w 1749384"/>
                <a:gd name="connsiteY47" fmla="*/ 654577 h 730512"/>
                <a:gd name="connsiteX48" fmla="*/ 1706131 w 1749384"/>
                <a:gd name="connsiteY48" fmla="*/ 710327 h 730512"/>
                <a:gd name="connsiteX49" fmla="*/ 1625390 w 1749384"/>
                <a:gd name="connsiteY49" fmla="*/ 716094 h 730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749384" h="730512">
                  <a:moveTo>
                    <a:pt x="1575407" y="685336"/>
                  </a:moveTo>
                  <a:lnTo>
                    <a:pt x="1536959" y="641121"/>
                  </a:lnTo>
                  <a:cubicBezTo>
                    <a:pt x="1535037" y="639198"/>
                    <a:pt x="1436994" y="637276"/>
                    <a:pt x="1435072" y="637276"/>
                  </a:cubicBezTo>
                  <a:cubicBezTo>
                    <a:pt x="1433150" y="637276"/>
                    <a:pt x="1429305" y="637276"/>
                    <a:pt x="1427382" y="639198"/>
                  </a:cubicBezTo>
                  <a:lnTo>
                    <a:pt x="1369710" y="689181"/>
                  </a:lnTo>
                  <a:cubicBezTo>
                    <a:pt x="1367788" y="691103"/>
                    <a:pt x="1365866" y="691103"/>
                    <a:pt x="1363943" y="691103"/>
                  </a:cubicBezTo>
                  <a:cubicBezTo>
                    <a:pt x="1362021" y="691103"/>
                    <a:pt x="1360098" y="689181"/>
                    <a:pt x="1358176" y="687258"/>
                  </a:cubicBezTo>
                  <a:lnTo>
                    <a:pt x="1313961" y="627664"/>
                  </a:lnTo>
                  <a:cubicBezTo>
                    <a:pt x="1312038" y="623819"/>
                    <a:pt x="1308194" y="623819"/>
                    <a:pt x="1304349" y="625741"/>
                  </a:cubicBezTo>
                  <a:lnTo>
                    <a:pt x="1238987" y="662267"/>
                  </a:lnTo>
                  <a:cubicBezTo>
                    <a:pt x="1237065" y="664189"/>
                    <a:pt x="1235142" y="664189"/>
                    <a:pt x="1233220" y="662267"/>
                  </a:cubicBezTo>
                  <a:cubicBezTo>
                    <a:pt x="1231298" y="662267"/>
                    <a:pt x="1229375" y="660345"/>
                    <a:pt x="1229375" y="658422"/>
                  </a:cubicBezTo>
                  <a:lnTo>
                    <a:pt x="1135178" y="575759"/>
                  </a:lnTo>
                  <a:cubicBezTo>
                    <a:pt x="1117876" y="556535"/>
                    <a:pt x="1142867" y="594983"/>
                    <a:pt x="1129410" y="571914"/>
                  </a:cubicBezTo>
                  <a:cubicBezTo>
                    <a:pt x="1127488" y="569992"/>
                    <a:pt x="1123643" y="573837"/>
                    <a:pt x="1121721" y="575759"/>
                  </a:cubicBezTo>
                  <a:lnTo>
                    <a:pt x="1033290" y="616129"/>
                  </a:lnTo>
                  <a:cubicBezTo>
                    <a:pt x="1031368" y="618052"/>
                    <a:pt x="1029445" y="619974"/>
                    <a:pt x="1027523" y="619974"/>
                  </a:cubicBezTo>
                  <a:cubicBezTo>
                    <a:pt x="1025601" y="619974"/>
                    <a:pt x="1021756" y="618052"/>
                    <a:pt x="1021756" y="616129"/>
                  </a:cubicBezTo>
                  <a:lnTo>
                    <a:pt x="987153" y="560380"/>
                  </a:lnTo>
                  <a:cubicBezTo>
                    <a:pt x="985230" y="558457"/>
                    <a:pt x="983308" y="556535"/>
                    <a:pt x="981385" y="556535"/>
                  </a:cubicBezTo>
                  <a:cubicBezTo>
                    <a:pt x="979463" y="556535"/>
                    <a:pt x="919869" y="556535"/>
                    <a:pt x="917946" y="558457"/>
                  </a:cubicBezTo>
                  <a:lnTo>
                    <a:pt x="864119" y="593061"/>
                  </a:lnTo>
                  <a:cubicBezTo>
                    <a:pt x="862197" y="594983"/>
                    <a:pt x="860274" y="594983"/>
                    <a:pt x="858352" y="594983"/>
                  </a:cubicBezTo>
                  <a:cubicBezTo>
                    <a:pt x="856429" y="594983"/>
                    <a:pt x="854507" y="593061"/>
                    <a:pt x="852585" y="591138"/>
                  </a:cubicBezTo>
                  <a:lnTo>
                    <a:pt x="812214" y="521932"/>
                  </a:lnTo>
                  <a:cubicBezTo>
                    <a:pt x="810292" y="520009"/>
                    <a:pt x="808369" y="518087"/>
                    <a:pt x="806447" y="518087"/>
                  </a:cubicBezTo>
                  <a:cubicBezTo>
                    <a:pt x="804525" y="518087"/>
                    <a:pt x="800680" y="518087"/>
                    <a:pt x="798757" y="520009"/>
                  </a:cubicBezTo>
                  <a:lnTo>
                    <a:pt x="712249" y="564225"/>
                  </a:lnTo>
                  <a:lnTo>
                    <a:pt x="633431" y="468105"/>
                  </a:lnTo>
                  <a:cubicBezTo>
                    <a:pt x="631509" y="466182"/>
                    <a:pt x="629586" y="466182"/>
                    <a:pt x="625741" y="466182"/>
                  </a:cubicBezTo>
                  <a:lnTo>
                    <a:pt x="514242" y="510397"/>
                  </a:lnTo>
                  <a:cubicBezTo>
                    <a:pt x="512320" y="510397"/>
                    <a:pt x="508475" y="510397"/>
                    <a:pt x="506553" y="508475"/>
                  </a:cubicBezTo>
                  <a:lnTo>
                    <a:pt x="445036" y="420045"/>
                  </a:lnTo>
                  <a:cubicBezTo>
                    <a:pt x="443113" y="418122"/>
                    <a:pt x="441191" y="418122"/>
                    <a:pt x="439269" y="418122"/>
                  </a:cubicBezTo>
                  <a:lnTo>
                    <a:pt x="343149" y="473872"/>
                  </a:lnTo>
                  <a:cubicBezTo>
                    <a:pt x="341226" y="473872"/>
                    <a:pt x="337381" y="473872"/>
                    <a:pt x="337381" y="471949"/>
                  </a:cubicBezTo>
                  <a:lnTo>
                    <a:pt x="250873" y="379674"/>
                  </a:lnTo>
                  <a:cubicBezTo>
                    <a:pt x="247028" y="377752"/>
                    <a:pt x="245106" y="377752"/>
                    <a:pt x="241261" y="379674"/>
                  </a:cubicBezTo>
                  <a:lnTo>
                    <a:pt x="152831" y="429657"/>
                  </a:lnTo>
                  <a:cubicBezTo>
                    <a:pt x="150908" y="429657"/>
                    <a:pt x="148986" y="429657"/>
                    <a:pt x="148986" y="429657"/>
                  </a:cubicBezTo>
                  <a:lnTo>
                    <a:pt x="68245" y="404665"/>
                  </a:lnTo>
                  <a:cubicBezTo>
                    <a:pt x="37487" y="396976"/>
                    <a:pt x="14418" y="368140"/>
                    <a:pt x="14418" y="333536"/>
                  </a:cubicBezTo>
                  <a:lnTo>
                    <a:pt x="16340" y="85547"/>
                  </a:lnTo>
                  <a:cubicBezTo>
                    <a:pt x="16340" y="47099"/>
                    <a:pt x="49021" y="14418"/>
                    <a:pt x="87469" y="14418"/>
                  </a:cubicBezTo>
                  <a:lnTo>
                    <a:pt x="1665760" y="22108"/>
                  </a:lnTo>
                  <a:cubicBezTo>
                    <a:pt x="1684984" y="22108"/>
                    <a:pt x="1702286" y="29797"/>
                    <a:pt x="1715743" y="43254"/>
                  </a:cubicBezTo>
                  <a:cubicBezTo>
                    <a:pt x="1729199" y="56711"/>
                    <a:pt x="1736889" y="74012"/>
                    <a:pt x="1736889" y="93236"/>
                  </a:cubicBezTo>
                  <a:lnTo>
                    <a:pt x="1733044" y="654577"/>
                  </a:lnTo>
                  <a:cubicBezTo>
                    <a:pt x="1733044" y="675724"/>
                    <a:pt x="1723432" y="696870"/>
                    <a:pt x="1706131" y="710327"/>
                  </a:cubicBezTo>
                  <a:cubicBezTo>
                    <a:pt x="1688829" y="723784"/>
                    <a:pt x="1646536" y="721861"/>
                    <a:pt x="1625390" y="716094"/>
                  </a:cubicBezTo>
                </a:path>
              </a:pathLst>
            </a:custGeom>
            <a:grpFill/>
            <a:ln w="190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8AAB15CB-5E64-4CF9-A765-4324F52CE7C9}"/>
                </a:ext>
              </a:extLst>
            </p:cNvPr>
            <p:cNvSpPr/>
            <p:nvPr/>
          </p:nvSpPr>
          <p:spPr>
            <a:xfrm>
              <a:off x="1830292" y="1657541"/>
              <a:ext cx="826632" cy="768960"/>
            </a:xfrm>
            <a:custGeom>
              <a:avLst/>
              <a:gdLst>
                <a:gd name="connsiteX0" fmla="*/ 750697 w 826632"/>
                <a:gd name="connsiteY0" fmla="*/ 18263 h 768960"/>
                <a:gd name="connsiteX1" fmla="*/ 93237 w 826632"/>
                <a:gd name="connsiteY1" fmla="*/ 14418 h 768960"/>
                <a:gd name="connsiteX2" fmla="*/ 41332 w 826632"/>
                <a:gd name="connsiteY2" fmla="*/ 35564 h 768960"/>
                <a:gd name="connsiteX3" fmla="*/ 18263 w 826632"/>
                <a:gd name="connsiteY3" fmla="*/ 87469 h 768960"/>
                <a:gd name="connsiteX4" fmla="*/ 14418 w 826632"/>
                <a:gd name="connsiteY4" fmla="*/ 693025 h 768960"/>
                <a:gd name="connsiteX5" fmla="*/ 35565 w 826632"/>
                <a:gd name="connsiteY5" fmla="*/ 744930 h 768960"/>
                <a:gd name="connsiteX6" fmla="*/ 87469 w 826632"/>
                <a:gd name="connsiteY6" fmla="*/ 767999 h 768960"/>
                <a:gd name="connsiteX7" fmla="*/ 744930 w 826632"/>
                <a:gd name="connsiteY7" fmla="*/ 771844 h 768960"/>
                <a:gd name="connsiteX8" fmla="*/ 744930 w 826632"/>
                <a:gd name="connsiteY8" fmla="*/ 771844 h 768960"/>
                <a:gd name="connsiteX9" fmla="*/ 819904 w 826632"/>
                <a:gd name="connsiteY9" fmla="*/ 696870 h 768960"/>
                <a:gd name="connsiteX10" fmla="*/ 823749 w 826632"/>
                <a:gd name="connsiteY10" fmla="*/ 91314 h 768960"/>
                <a:gd name="connsiteX11" fmla="*/ 750697 w 826632"/>
                <a:gd name="connsiteY11" fmla="*/ 18263 h 768960"/>
                <a:gd name="connsiteX12" fmla="*/ 671879 w 826632"/>
                <a:gd name="connsiteY12" fmla="*/ 623819 h 768960"/>
                <a:gd name="connsiteX13" fmla="*/ 435424 w 826632"/>
                <a:gd name="connsiteY13" fmla="*/ 621897 h 768960"/>
                <a:gd name="connsiteX14" fmla="*/ 437346 w 826632"/>
                <a:gd name="connsiteY14" fmla="*/ 164365 h 768960"/>
                <a:gd name="connsiteX15" fmla="*/ 673801 w 826632"/>
                <a:gd name="connsiteY15" fmla="*/ 166288 h 768960"/>
                <a:gd name="connsiteX16" fmla="*/ 671879 w 826632"/>
                <a:gd name="connsiteY16" fmla="*/ 623819 h 768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26632" h="768960">
                  <a:moveTo>
                    <a:pt x="750697" y="18263"/>
                  </a:moveTo>
                  <a:lnTo>
                    <a:pt x="93237" y="14418"/>
                  </a:lnTo>
                  <a:cubicBezTo>
                    <a:pt x="74013" y="14418"/>
                    <a:pt x="54789" y="22108"/>
                    <a:pt x="41332" y="35564"/>
                  </a:cubicBezTo>
                  <a:cubicBezTo>
                    <a:pt x="27875" y="49021"/>
                    <a:pt x="20185" y="68245"/>
                    <a:pt x="18263" y="87469"/>
                  </a:cubicBezTo>
                  <a:lnTo>
                    <a:pt x="14418" y="693025"/>
                  </a:lnTo>
                  <a:cubicBezTo>
                    <a:pt x="14418" y="712249"/>
                    <a:pt x="22108" y="731473"/>
                    <a:pt x="35565" y="744930"/>
                  </a:cubicBezTo>
                  <a:cubicBezTo>
                    <a:pt x="49021" y="758387"/>
                    <a:pt x="68245" y="766077"/>
                    <a:pt x="87469" y="767999"/>
                  </a:cubicBezTo>
                  <a:lnTo>
                    <a:pt x="744930" y="771844"/>
                  </a:lnTo>
                  <a:cubicBezTo>
                    <a:pt x="744930" y="771844"/>
                    <a:pt x="744930" y="771844"/>
                    <a:pt x="744930" y="771844"/>
                  </a:cubicBezTo>
                  <a:cubicBezTo>
                    <a:pt x="785301" y="771844"/>
                    <a:pt x="819904" y="739163"/>
                    <a:pt x="819904" y="696870"/>
                  </a:cubicBezTo>
                  <a:lnTo>
                    <a:pt x="823749" y="91314"/>
                  </a:lnTo>
                  <a:cubicBezTo>
                    <a:pt x="825671" y="52866"/>
                    <a:pt x="791068" y="18263"/>
                    <a:pt x="750697" y="18263"/>
                  </a:cubicBezTo>
                  <a:close/>
                  <a:moveTo>
                    <a:pt x="671879" y="623819"/>
                  </a:moveTo>
                  <a:lnTo>
                    <a:pt x="435424" y="621897"/>
                  </a:lnTo>
                  <a:lnTo>
                    <a:pt x="437346" y="164365"/>
                  </a:lnTo>
                  <a:lnTo>
                    <a:pt x="673801" y="166288"/>
                  </a:lnTo>
                  <a:lnTo>
                    <a:pt x="671879" y="623819"/>
                  </a:lnTo>
                  <a:close/>
                </a:path>
              </a:pathLst>
            </a:custGeom>
            <a:grpFill/>
            <a:ln w="190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7" name="Rectángulo 66"/>
          <p:cNvSpPr/>
          <p:nvPr/>
        </p:nvSpPr>
        <p:spPr>
          <a:xfrm>
            <a:off x="-33024" y="6562832"/>
            <a:ext cx="12225024" cy="3265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68" name="Imagen 6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2127" y="193197"/>
            <a:ext cx="878088" cy="780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794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AF8EDE-2815-439B-9769-81F4D38409B1}"/>
              </a:ext>
            </a:extLst>
          </p:cNvPr>
          <p:cNvSpPr>
            <a:spLocks noGrp="1"/>
          </p:cNvSpPr>
          <p:nvPr>
            <p:ph type="pic" idx="11"/>
          </p:nvPr>
        </p:nvSpPr>
        <p:spPr/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EF1F4F-12D4-48B8-85F2-C65A28AC6C50}"/>
              </a:ext>
            </a:extLst>
          </p:cNvPr>
          <p:cNvSpPr txBox="1"/>
          <p:nvPr/>
        </p:nvSpPr>
        <p:spPr>
          <a:xfrm rot="16200000">
            <a:off x="9716437" y="4457400"/>
            <a:ext cx="2828033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Awesome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03DCEE-7226-45E4-998E-F918EA1FAD4B}"/>
              </a:ext>
            </a:extLst>
          </p:cNvPr>
          <p:cNvSpPr txBox="1"/>
          <p:nvPr/>
        </p:nvSpPr>
        <p:spPr>
          <a:xfrm rot="16200000">
            <a:off x="9775163" y="1521397"/>
            <a:ext cx="2710581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altLang="ko-KR" sz="3200" b="1" dirty="0">
                <a:solidFill>
                  <a:schemeClr val="accent1"/>
                </a:solidFill>
                <a:cs typeface="Arial" pitchFamily="34" charset="0"/>
              </a:rPr>
              <a:t>P</a:t>
            </a:r>
            <a:r>
              <a:rPr lang="en-US" altLang="ko-KR" sz="3200" b="1" dirty="0" err="1">
                <a:solidFill>
                  <a:schemeClr val="accent1"/>
                </a:solidFill>
                <a:cs typeface="Arial" pitchFamily="34" charset="0"/>
              </a:rPr>
              <a:t>resentation</a:t>
            </a:r>
            <a:endParaRPr lang="en-US" altLang="ko-KR" sz="32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347042-4E24-4DCB-863C-FF085F85EE53}"/>
              </a:ext>
            </a:extLst>
          </p:cNvPr>
          <p:cNvSpPr txBox="1"/>
          <p:nvPr/>
        </p:nvSpPr>
        <p:spPr>
          <a:xfrm>
            <a:off x="1051133" y="888762"/>
            <a:ext cx="5563312" cy="18059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800" dirty="0" smtClean="0">
                <a:solidFill>
                  <a:schemeClr val="accent1"/>
                </a:solidFill>
                <a:cs typeface="Arial" pitchFamily="34" charset="0"/>
              </a:rPr>
              <a:t>THEME PPT </a:t>
            </a:r>
            <a:r>
              <a:rPr lang="en-GB" altLang="ko-KR" sz="2800" dirty="0">
                <a:solidFill>
                  <a:schemeClr val="accent1"/>
                </a:solidFill>
                <a:cs typeface="Arial" pitchFamily="34" charset="0"/>
              </a:rPr>
              <a:t>Layout </a:t>
            </a:r>
            <a:r>
              <a:rPr lang="en-GB" altLang="ko-KR" sz="2800" dirty="0">
                <a:solidFill>
                  <a:schemeClr val="bg1"/>
                </a:solidFill>
                <a:cs typeface="Arial" pitchFamily="34" charset="0"/>
              </a:rPr>
              <a:t>Clean Text Slide for your Presentation. </a:t>
            </a:r>
            <a:r>
              <a:rPr lang="en-GB" altLang="ko-KR" sz="2800" dirty="0" smtClean="0">
                <a:solidFill>
                  <a:schemeClr val="bg1"/>
                </a:solidFill>
                <a:cs typeface="Arial" pitchFamily="34" charset="0"/>
              </a:rPr>
              <a:t>THEME PPT </a:t>
            </a:r>
            <a:r>
              <a:rPr lang="en-GB" altLang="ko-KR" sz="2800" dirty="0">
                <a:solidFill>
                  <a:schemeClr val="bg1"/>
                </a:solidFill>
                <a:cs typeface="Arial" pitchFamily="34" charset="0"/>
              </a:rPr>
              <a:t>Layout Clean Text Slide for your Presentation.</a:t>
            </a:r>
          </a:p>
        </p:txBody>
      </p:sp>
    </p:spTree>
    <p:extLst>
      <p:ext uri="{BB962C8B-B14F-4D97-AF65-F5344CB8AC3E}">
        <p14:creationId xmlns:p14="http://schemas.microsoft.com/office/powerpoint/2010/main" val="11278547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D1AE3FB-4EB9-4FE6-8E65-B5FAA422F12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73138" y="287338"/>
            <a:ext cx="11218862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</a:t>
            </a:r>
            <a:r>
              <a:rPr lang="en-US" dirty="0">
                <a:solidFill>
                  <a:schemeClr val="accent1"/>
                </a:solidFill>
              </a:rPr>
              <a:t>Style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7EF545A-3D61-45BD-82BC-307EBC9273D3}"/>
              </a:ext>
            </a:extLst>
          </p:cNvPr>
          <p:cNvGrpSpPr/>
          <p:nvPr/>
        </p:nvGrpSpPr>
        <p:grpSpPr>
          <a:xfrm>
            <a:off x="4307932" y="2394762"/>
            <a:ext cx="3576136" cy="2954198"/>
            <a:chOff x="2699792" y="2276872"/>
            <a:chExt cx="3312368" cy="2736303"/>
          </a:xfrm>
        </p:grpSpPr>
        <p:sp>
          <p:nvSpPr>
            <p:cNvPr id="74" name="Freeform 6">
              <a:extLst>
                <a:ext uri="{FF2B5EF4-FFF2-40B4-BE49-F238E27FC236}">
                  <a16:creationId xmlns:a16="http://schemas.microsoft.com/office/drawing/2014/main" id="{AF74C709-BC62-4C7A-A0CC-550E238CE7A9}"/>
                </a:ext>
              </a:extLst>
            </p:cNvPr>
            <p:cNvSpPr/>
            <p:nvPr/>
          </p:nvSpPr>
          <p:spPr>
            <a:xfrm>
              <a:off x="3419872" y="2536470"/>
              <a:ext cx="1872208" cy="2211045"/>
            </a:xfrm>
            <a:custGeom>
              <a:avLst/>
              <a:gdLst/>
              <a:ahLst/>
              <a:cxnLst/>
              <a:rect l="l" t="t" r="r" b="b"/>
              <a:pathLst>
                <a:path w="1872208" h="2211045">
                  <a:moveTo>
                    <a:pt x="0" y="0"/>
                  </a:moveTo>
                  <a:lnTo>
                    <a:pt x="9128" y="10788"/>
                  </a:lnTo>
                  <a:lnTo>
                    <a:pt x="1872208" y="1456894"/>
                  </a:lnTo>
                  <a:lnTo>
                    <a:pt x="1872208" y="2211045"/>
                  </a:lnTo>
                  <a:lnTo>
                    <a:pt x="1870585" y="2209702"/>
                  </a:lnTo>
                  <a:lnTo>
                    <a:pt x="0" y="772546"/>
                  </a:lnTo>
                  <a:close/>
                </a:path>
              </a:pathLst>
            </a:custGeom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75" name="Right Arrow 5">
              <a:extLst>
                <a:ext uri="{FF2B5EF4-FFF2-40B4-BE49-F238E27FC236}">
                  <a16:creationId xmlns:a16="http://schemas.microsoft.com/office/drawing/2014/main" id="{D546C3D1-FF69-4C30-877B-FBD81847150E}"/>
                </a:ext>
              </a:extLst>
            </p:cNvPr>
            <p:cNvSpPr/>
            <p:nvPr/>
          </p:nvSpPr>
          <p:spPr>
            <a:xfrm>
              <a:off x="3419872" y="2276872"/>
              <a:ext cx="2592288" cy="1296144"/>
            </a:xfrm>
            <a:prstGeom prst="rightArrow">
              <a:avLst>
                <a:gd name="adj1" fmla="val 58399"/>
                <a:gd name="adj2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6" name="Right Arrow 33">
              <a:extLst>
                <a:ext uri="{FF2B5EF4-FFF2-40B4-BE49-F238E27FC236}">
                  <a16:creationId xmlns:a16="http://schemas.microsoft.com/office/drawing/2014/main" id="{720E6A78-AF28-4E3B-BD07-558B20FE225E}"/>
                </a:ext>
              </a:extLst>
            </p:cNvPr>
            <p:cNvSpPr/>
            <p:nvPr/>
          </p:nvSpPr>
          <p:spPr>
            <a:xfrm rot="10800000">
              <a:off x="2699792" y="3717031"/>
              <a:ext cx="2592288" cy="1296144"/>
            </a:xfrm>
            <a:prstGeom prst="rightArrow">
              <a:avLst>
                <a:gd name="adj1" fmla="val 58399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D168966-2B6A-48A6-BE1D-74FB89D6B5EC}"/>
              </a:ext>
            </a:extLst>
          </p:cNvPr>
          <p:cNvGrpSpPr/>
          <p:nvPr/>
        </p:nvGrpSpPr>
        <p:grpSpPr>
          <a:xfrm>
            <a:off x="8044775" y="4082552"/>
            <a:ext cx="3259940" cy="1857269"/>
            <a:chOff x="86714" y="4417056"/>
            <a:chExt cx="2455964" cy="1857269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DF853B0-2979-4B08-A4ED-E49CA0FF0BF9}"/>
                </a:ext>
              </a:extLst>
            </p:cNvPr>
            <p:cNvSpPr txBox="1"/>
            <p:nvPr/>
          </p:nvSpPr>
          <p:spPr>
            <a:xfrm>
              <a:off x="86714" y="4417056"/>
              <a:ext cx="2455964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50C0776-D07B-471D-B4B7-68B5C9D9C105}"/>
                </a:ext>
              </a:extLst>
            </p:cNvPr>
            <p:cNvSpPr txBox="1"/>
            <p:nvPr/>
          </p:nvSpPr>
          <p:spPr>
            <a:xfrm>
              <a:off x="86714" y="4704665"/>
              <a:ext cx="2455964" cy="1569660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</a:t>
              </a:r>
            </a:p>
            <a:p>
              <a:pPr algn="ctr"/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I hope and I believe that this Template will your Time, Money and Reputation. </a:t>
              </a:r>
            </a:p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4181A6F2-7B64-4821-8647-9077A9C7CC14}"/>
              </a:ext>
            </a:extLst>
          </p:cNvPr>
          <p:cNvSpPr txBox="1"/>
          <p:nvPr/>
        </p:nvSpPr>
        <p:spPr>
          <a:xfrm>
            <a:off x="5246663" y="2930684"/>
            <a:ext cx="1575235" cy="307777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16D2FA9-97BE-4ECA-BE3F-F02166A1B726}"/>
              </a:ext>
            </a:extLst>
          </p:cNvPr>
          <p:cNvSpPr txBox="1"/>
          <p:nvPr/>
        </p:nvSpPr>
        <p:spPr>
          <a:xfrm>
            <a:off x="5388775" y="4488630"/>
            <a:ext cx="1575235" cy="307777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A50C4F7A-6CC9-417A-83A9-7D1F0896C8D5}"/>
              </a:ext>
            </a:extLst>
          </p:cNvPr>
          <p:cNvGrpSpPr/>
          <p:nvPr/>
        </p:nvGrpSpPr>
        <p:grpSpPr>
          <a:xfrm>
            <a:off x="8673852" y="2054292"/>
            <a:ext cx="2001789" cy="1964418"/>
            <a:chOff x="189883" y="1833131"/>
            <a:chExt cx="1800200" cy="1634048"/>
          </a:xfrm>
        </p:grpSpPr>
        <p:graphicFrame>
          <p:nvGraphicFramePr>
            <p:cNvPr id="83" name="Chart 82">
              <a:extLst>
                <a:ext uri="{FF2B5EF4-FFF2-40B4-BE49-F238E27FC236}">
                  <a16:creationId xmlns:a16="http://schemas.microsoft.com/office/drawing/2014/main" id="{AAD26C35-1CA5-49DE-B757-DB9BD9D91E17}"/>
                </a:ext>
              </a:extLst>
            </p:cNvPr>
            <p:cNvGraphicFramePr/>
            <p:nvPr>
              <p:extLst/>
            </p:nvPr>
          </p:nvGraphicFramePr>
          <p:xfrm>
            <a:off x="189883" y="1833131"/>
            <a:ext cx="1800200" cy="163404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D6F44969-6AE2-49B2-9607-AF6855A701E6}"/>
                </a:ext>
              </a:extLst>
            </p:cNvPr>
            <p:cNvSpPr txBox="1"/>
            <p:nvPr/>
          </p:nvSpPr>
          <p:spPr>
            <a:xfrm>
              <a:off x="578387" y="2416468"/>
              <a:ext cx="1028686" cy="4864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3200" b="1" dirty="0">
                  <a:solidFill>
                    <a:schemeClr val="accent1"/>
                  </a:solidFill>
                  <a:cs typeface="Arial" pitchFamily="34" charset="0"/>
                </a:rPr>
                <a:t>55%</a:t>
              </a:r>
              <a:endParaRPr lang="ko-KR" altLang="en-US" sz="3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5FEF20FB-33EA-4C14-AC1E-33847B6963D0}"/>
              </a:ext>
            </a:extLst>
          </p:cNvPr>
          <p:cNvSpPr txBox="1"/>
          <p:nvPr/>
        </p:nvSpPr>
        <p:spPr>
          <a:xfrm>
            <a:off x="8446763" y="1705873"/>
            <a:ext cx="2455964" cy="461665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$563,000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18584EE1-5B83-4FAC-9EEB-FA628E602813}"/>
              </a:ext>
            </a:extLst>
          </p:cNvPr>
          <p:cNvGrpSpPr/>
          <p:nvPr/>
        </p:nvGrpSpPr>
        <p:grpSpPr>
          <a:xfrm>
            <a:off x="958413" y="4063096"/>
            <a:ext cx="3259940" cy="1857269"/>
            <a:chOff x="86714" y="4417056"/>
            <a:chExt cx="2455964" cy="1857269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F5B0FE4-1B72-4897-BB53-FCB0C565F93D}"/>
                </a:ext>
              </a:extLst>
            </p:cNvPr>
            <p:cNvSpPr txBox="1"/>
            <p:nvPr/>
          </p:nvSpPr>
          <p:spPr>
            <a:xfrm>
              <a:off x="86714" y="4417056"/>
              <a:ext cx="2455964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F7EBAB6-DE8B-49AE-A257-4F849EA38CF9}"/>
                </a:ext>
              </a:extLst>
            </p:cNvPr>
            <p:cNvSpPr txBox="1"/>
            <p:nvPr/>
          </p:nvSpPr>
          <p:spPr>
            <a:xfrm>
              <a:off x="86714" y="4704665"/>
              <a:ext cx="2455964" cy="1569660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</a:t>
              </a:r>
            </a:p>
            <a:p>
              <a:pPr algn="ctr"/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I hope and I believe that this Template will your Time, Money and Reputation. </a:t>
              </a:r>
            </a:p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DD5BDE33-D1C3-45A1-9E65-0A490D41278F}"/>
              </a:ext>
            </a:extLst>
          </p:cNvPr>
          <p:cNvSpPr txBox="1"/>
          <p:nvPr/>
        </p:nvSpPr>
        <p:spPr>
          <a:xfrm>
            <a:off x="1360401" y="1705873"/>
            <a:ext cx="2455964" cy="461665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4"/>
                </a:solidFill>
                <a:cs typeface="Arial" pitchFamily="34" charset="0"/>
              </a:rPr>
              <a:t>$373,000</a:t>
            </a:r>
            <a:endParaRPr lang="ko-KR" altLang="en-US" sz="2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grpSp>
        <p:nvGrpSpPr>
          <p:cNvPr id="90" name="Group 43">
            <a:extLst>
              <a:ext uri="{FF2B5EF4-FFF2-40B4-BE49-F238E27FC236}">
                <a16:creationId xmlns:a16="http://schemas.microsoft.com/office/drawing/2014/main" id="{92857A6F-1788-4E81-ADCA-252E840479FE}"/>
              </a:ext>
            </a:extLst>
          </p:cNvPr>
          <p:cNvGrpSpPr/>
          <p:nvPr/>
        </p:nvGrpSpPr>
        <p:grpSpPr>
          <a:xfrm>
            <a:off x="1587490" y="2054292"/>
            <a:ext cx="2001789" cy="1964418"/>
            <a:chOff x="189883" y="1833131"/>
            <a:chExt cx="1800200" cy="1634048"/>
          </a:xfrm>
        </p:grpSpPr>
        <p:graphicFrame>
          <p:nvGraphicFramePr>
            <p:cNvPr id="91" name="Chart 45">
              <a:extLst>
                <a:ext uri="{FF2B5EF4-FFF2-40B4-BE49-F238E27FC236}">
                  <a16:creationId xmlns:a16="http://schemas.microsoft.com/office/drawing/2014/main" id="{3F1C80F6-AD81-4D08-8582-86864F67098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630753109"/>
                </p:ext>
              </p:extLst>
            </p:nvPr>
          </p:nvGraphicFramePr>
          <p:xfrm>
            <a:off x="189883" y="1833131"/>
            <a:ext cx="1800200" cy="163404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2E3984C8-F6A6-4E84-B5FA-751BB915E6B3}"/>
                </a:ext>
              </a:extLst>
            </p:cNvPr>
            <p:cNvSpPr txBox="1"/>
            <p:nvPr/>
          </p:nvSpPr>
          <p:spPr>
            <a:xfrm>
              <a:off x="578387" y="2416468"/>
              <a:ext cx="1028686" cy="4864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3200" b="1" dirty="0">
                  <a:solidFill>
                    <a:schemeClr val="accent4"/>
                  </a:solidFill>
                  <a:cs typeface="Arial" pitchFamily="34" charset="0"/>
                </a:rPr>
                <a:t>25%</a:t>
              </a:r>
              <a:endParaRPr lang="ko-KR" altLang="en-US" sz="3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sp>
        <p:nvSpPr>
          <p:cNvPr id="93" name="Oval 7">
            <a:extLst>
              <a:ext uri="{FF2B5EF4-FFF2-40B4-BE49-F238E27FC236}">
                <a16:creationId xmlns:a16="http://schemas.microsoft.com/office/drawing/2014/main" id="{D4E9E3BD-8A08-45CF-BAB5-1CCD338D2BCF}"/>
              </a:ext>
            </a:extLst>
          </p:cNvPr>
          <p:cNvSpPr/>
          <p:nvPr/>
        </p:nvSpPr>
        <p:spPr>
          <a:xfrm>
            <a:off x="6964010" y="2894309"/>
            <a:ext cx="361277" cy="36127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94" name="Donut 39">
            <a:extLst>
              <a:ext uri="{FF2B5EF4-FFF2-40B4-BE49-F238E27FC236}">
                <a16:creationId xmlns:a16="http://schemas.microsoft.com/office/drawing/2014/main" id="{0C865E47-F9D4-4472-A25D-65E07324E195}"/>
              </a:ext>
            </a:extLst>
          </p:cNvPr>
          <p:cNvSpPr/>
          <p:nvPr/>
        </p:nvSpPr>
        <p:spPr>
          <a:xfrm>
            <a:off x="4881544" y="4445474"/>
            <a:ext cx="407618" cy="40761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0" y="6538862"/>
            <a:ext cx="12225024" cy="3265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253646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A1154D9F-BBCA-4AFC-B92B-7F043558D759}"/>
              </a:ext>
            </a:extLst>
          </p:cNvPr>
          <p:cNvSpPr/>
          <p:nvPr/>
        </p:nvSpPr>
        <p:spPr>
          <a:xfrm>
            <a:off x="913717" y="2767281"/>
            <a:ext cx="425949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4000" b="1" dirty="0">
                <a:solidFill>
                  <a:schemeClr val="bg1"/>
                </a:solidFill>
                <a:cs typeface="Arial" pitchFamily="34" charset="0"/>
              </a:rPr>
              <a:t>Simple Portfolio </a:t>
            </a:r>
          </a:p>
          <a:p>
            <a:r>
              <a:rPr lang="en-US" altLang="ko-KR" sz="4000" b="1" dirty="0">
                <a:solidFill>
                  <a:schemeClr val="bg1"/>
                </a:solidFill>
                <a:cs typeface="Arial" pitchFamily="34" charset="0"/>
              </a:rPr>
              <a:t>Presentation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F4C770-4705-4900-867C-F2046F044F29}"/>
              </a:ext>
            </a:extLst>
          </p:cNvPr>
          <p:cNvSpPr txBox="1"/>
          <p:nvPr/>
        </p:nvSpPr>
        <p:spPr>
          <a:xfrm>
            <a:off x="913717" y="5036071"/>
            <a:ext cx="52767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I hope and I believe that this Template will your Time, Money and Reputation. Easy to change colors, photos and Text. You can simply impress your audience and add a unique zing and appeal to your Presentations. I hope and I believe that this Template will your Time, Money and Reputation. Get a modern PowerPoint  Presentation that is beautifully designed.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88C701-01BF-481D-ABD2-01934F5AC160}"/>
              </a:ext>
            </a:extLst>
          </p:cNvPr>
          <p:cNvSpPr txBox="1"/>
          <p:nvPr/>
        </p:nvSpPr>
        <p:spPr>
          <a:xfrm>
            <a:off x="627119" y="504257"/>
            <a:ext cx="5563312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THEME PPT </a:t>
            </a:r>
            <a:r>
              <a:rPr lang="en-GB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Layout Clean Text Slide for your Presentation. </a:t>
            </a:r>
            <a:r>
              <a:rPr lang="en-GB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THEME PPT </a:t>
            </a:r>
            <a:r>
              <a:rPr lang="en-GB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Layout Clean Text Slide for your Presentation.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E691AF5-908A-4F5C-9AB8-8128E5D7F98D}"/>
              </a:ext>
            </a:extLst>
          </p:cNvPr>
          <p:cNvSpPr>
            <a:spLocks noGrp="1"/>
          </p:cNvSpPr>
          <p:nvPr>
            <p:ph type="pic" sz="quarter" idx="65"/>
          </p:nvPr>
        </p:nvSpPr>
        <p:spPr/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5679" y="5636235"/>
            <a:ext cx="2430128" cy="101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8227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A078B9-EC4C-46DC-93B6-72A635635D9D}"/>
              </a:ext>
            </a:extLst>
          </p:cNvPr>
          <p:cNvSpPr/>
          <p:nvPr/>
        </p:nvSpPr>
        <p:spPr>
          <a:xfrm>
            <a:off x="0" y="2120994"/>
            <a:ext cx="12192000" cy="4753047"/>
          </a:xfrm>
          <a:custGeom>
            <a:avLst/>
            <a:gdLst>
              <a:gd name="connsiteX0" fmla="*/ 0 w 12192000"/>
              <a:gd name="connsiteY0" fmla="*/ 0 h 1895547"/>
              <a:gd name="connsiteX1" fmla="*/ 12192000 w 12192000"/>
              <a:gd name="connsiteY1" fmla="*/ 0 h 1895547"/>
              <a:gd name="connsiteX2" fmla="*/ 12192000 w 12192000"/>
              <a:gd name="connsiteY2" fmla="*/ 1895547 h 1895547"/>
              <a:gd name="connsiteX3" fmla="*/ 0 w 12192000"/>
              <a:gd name="connsiteY3" fmla="*/ 1895547 h 1895547"/>
              <a:gd name="connsiteX4" fmla="*/ 0 w 12192000"/>
              <a:gd name="connsiteY4" fmla="*/ 0 h 1895547"/>
              <a:gd name="connsiteX0" fmla="*/ 0 w 12192000"/>
              <a:gd name="connsiteY0" fmla="*/ 9453 h 1905000"/>
              <a:gd name="connsiteX1" fmla="*/ 4476750 w 12192000"/>
              <a:gd name="connsiteY1" fmla="*/ 0 h 1905000"/>
              <a:gd name="connsiteX2" fmla="*/ 12192000 w 12192000"/>
              <a:gd name="connsiteY2" fmla="*/ 9453 h 1905000"/>
              <a:gd name="connsiteX3" fmla="*/ 12192000 w 12192000"/>
              <a:gd name="connsiteY3" fmla="*/ 1905000 h 1905000"/>
              <a:gd name="connsiteX4" fmla="*/ 0 w 12192000"/>
              <a:gd name="connsiteY4" fmla="*/ 1905000 h 1905000"/>
              <a:gd name="connsiteX5" fmla="*/ 0 w 12192000"/>
              <a:gd name="connsiteY5" fmla="*/ 9453 h 1905000"/>
              <a:gd name="connsiteX0" fmla="*/ 0 w 12192000"/>
              <a:gd name="connsiteY0" fmla="*/ 9453 h 1905000"/>
              <a:gd name="connsiteX1" fmla="*/ 3086100 w 12192000"/>
              <a:gd name="connsiteY1" fmla="*/ 0 h 1905000"/>
              <a:gd name="connsiteX2" fmla="*/ 4476750 w 12192000"/>
              <a:gd name="connsiteY2" fmla="*/ 0 h 1905000"/>
              <a:gd name="connsiteX3" fmla="*/ 12192000 w 12192000"/>
              <a:gd name="connsiteY3" fmla="*/ 9453 h 1905000"/>
              <a:gd name="connsiteX4" fmla="*/ 12192000 w 12192000"/>
              <a:gd name="connsiteY4" fmla="*/ 1905000 h 1905000"/>
              <a:gd name="connsiteX5" fmla="*/ 0 w 12192000"/>
              <a:gd name="connsiteY5" fmla="*/ 1905000 h 1905000"/>
              <a:gd name="connsiteX6" fmla="*/ 0 w 12192000"/>
              <a:gd name="connsiteY6" fmla="*/ 9453 h 1905000"/>
              <a:gd name="connsiteX0" fmla="*/ 0 w 12192000"/>
              <a:gd name="connsiteY0" fmla="*/ 9453 h 1905000"/>
              <a:gd name="connsiteX1" fmla="*/ 3086100 w 12192000"/>
              <a:gd name="connsiteY1" fmla="*/ 0 h 1905000"/>
              <a:gd name="connsiteX2" fmla="*/ 4476750 w 12192000"/>
              <a:gd name="connsiteY2" fmla="*/ 0 h 1905000"/>
              <a:gd name="connsiteX3" fmla="*/ 12192000 w 12192000"/>
              <a:gd name="connsiteY3" fmla="*/ 9453 h 1905000"/>
              <a:gd name="connsiteX4" fmla="*/ 12192000 w 12192000"/>
              <a:gd name="connsiteY4" fmla="*/ 1905000 h 1905000"/>
              <a:gd name="connsiteX5" fmla="*/ 0 w 12192000"/>
              <a:gd name="connsiteY5" fmla="*/ 1905000 h 1905000"/>
              <a:gd name="connsiteX6" fmla="*/ 0 w 12192000"/>
              <a:gd name="connsiteY6" fmla="*/ 9453 h 1905000"/>
              <a:gd name="connsiteX0" fmla="*/ 0 w 12192000"/>
              <a:gd name="connsiteY0" fmla="*/ 609528 h 2505075"/>
              <a:gd name="connsiteX1" fmla="*/ 3086100 w 12192000"/>
              <a:gd name="connsiteY1" fmla="*/ 600075 h 2505075"/>
              <a:gd name="connsiteX2" fmla="*/ 4448175 w 12192000"/>
              <a:gd name="connsiteY2" fmla="*/ 0 h 2505075"/>
              <a:gd name="connsiteX3" fmla="*/ 12192000 w 12192000"/>
              <a:gd name="connsiteY3" fmla="*/ 609528 h 2505075"/>
              <a:gd name="connsiteX4" fmla="*/ 12192000 w 12192000"/>
              <a:gd name="connsiteY4" fmla="*/ 2505075 h 2505075"/>
              <a:gd name="connsiteX5" fmla="*/ 0 w 12192000"/>
              <a:gd name="connsiteY5" fmla="*/ 2505075 h 2505075"/>
              <a:gd name="connsiteX6" fmla="*/ 0 w 12192000"/>
              <a:gd name="connsiteY6" fmla="*/ 609528 h 2505075"/>
              <a:gd name="connsiteX0" fmla="*/ 0 w 12192000"/>
              <a:gd name="connsiteY0" fmla="*/ 609528 h 2505075"/>
              <a:gd name="connsiteX1" fmla="*/ 3086100 w 12192000"/>
              <a:gd name="connsiteY1" fmla="*/ 600075 h 2505075"/>
              <a:gd name="connsiteX2" fmla="*/ 4448175 w 12192000"/>
              <a:gd name="connsiteY2" fmla="*/ 0 h 2505075"/>
              <a:gd name="connsiteX3" fmla="*/ 6905625 w 12192000"/>
              <a:gd name="connsiteY3" fmla="*/ 180976 h 2505075"/>
              <a:gd name="connsiteX4" fmla="*/ 12192000 w 12192000"/>
              <a:gd name="connsiteY4" fmla="*/ 609528 h 2505075"/>
              <a:gd name="connsiteX5" fmla="*/ 12192000 w 12192000"/>
              <a:gd name="connsiteY5" fmla="*/ 2505075 h 2505075"/>
              <a:gd name="connsiteX6" fmla="*/ 0 w 12192000"/>
              <a:gd name="connsiteY6" fmla="*/ 2505075 h 2505075"/>
              <a:gd name="connsiteX7" fmla="*/ 0 w 12192000"/>
              <a:gd name="connsiteY7" fmla="*/ 609528 h 2505075"/>
              <a:gd name="connsiteX0" fmla="*/ 0 w 12192000"/>
              <a:gd name="connsiteY0" fmla="*/ 609528 h 2505075"/>
              <a:gd name="connsiteX1" fmla="*/ 3086100 w 12192000"/>
              <a:gd name="connsiteY1" fmla="*/ 600075 h 2505075"/>
              <a:gd name="connsiteX2" fmla="*/ 4448175 w 12192000"/>
              <a:gd name="connsiteY2" fmla="*/ 0 h 2505075"/>
              <a:gd name="connsiteX3" fmla="*/ 6905625 w 12192000"/>
              <a:gd name="connsiteY3" fmla="*/ 180976 h 2505075"/>
              <a:gd name="connsiteX4" fmla="*/ 8791575 w 12192000"/>
              <a:gd name="connsiteY4" fmla="*/ 342901 h 2505075"/>
              <a:gd name="connsiteX5" fmla="*/ 12192000 w 12192000"/>
              <a:gd name="connsiteY5" fmla="*/ 609528 h 2505075"/>
              <a:gd name="connsiteX6" fmla="*/ 12192000 w 12192000"/>
              <a:gd name="connsiteY6" fmla="*/ 2505075 h 2505075"/>
              <a:gd name="connsiteX7" fmla="*/ 0 w 12192000"/>
              <a:gd name="connsiteY7" fmla="*/ 2505075 h 2505075"/>
              <a:gd name="connsiteX8" fmla="*/ 0 w 12192000"/>
              <a:gd name="connsiteY8" fmla="*/ 609528 h 2505075"/>
              <a:gd name="connsiteX0" fmla="*/ 0 w 12192000"/>
              <a:gd name="connsiteY0" fmla="*/ 609528 h 2505075"/>
              <a:gd name="connsiteX1" fmla="*/ 3086100 w 12192000"/>
              <a:gd name="connsiteY1" fmla="*/ 600075 h 2505075"/>
              <a:gd name="connsiteX2" fmla="*/ 4448175 w 12192000"/>
              <a:gd name="connsiteY2" fmla="*/ 0 h 2505075"/>
              <a:gd name="connsiteX3" fmla="*/ 6905625 w 12192000"/>
              <a:gd name="connsiteY3" fmla="*/ 180976 h 2505075"/>
              <a:gd name="connsiteX4" fmla="*/ 8791575 w 12192000"/>
              <a:gd name="connsiteY4" fmla="*/ 342901 h 2505075"/>
              <a:gd name="connsiteX5" fmla="*/ 10296525 w 12192000"/>
              <a:gd name="connsiteY5" fmla="*/ 447676 h 2505075"/>
              <a:gd name="connsiteX6" fmla="*/ 12192000 w 12192000"/>
              <a:gd name="connsiteY6" fmla="*/ 609528 h 2505075"/>
              <a:gd name="connsiteX7" fmla="*/ 12192000 w 12192000"/>
              <a:gd name="connsiteY7" fmla="*/ 2505075 h 2505075"/>
              <a:gd name="connsiteX8" fmla="*/ 0 w 12192000"/>
              <a:gd name="connsiteY8" fmla="*/ 2505075 h 2505075"/>
              <a:gd name="connsiteX9" fmla="*/ 0 w 12192000"/>
              <a:gd name="connsiteY9" fmla="*/ 609528 h 2505075"/>
              <a:gd name="connsiteX0" fmla="*/ 0 w 12192000"/>
              <a:gd name="connsiteY0" fmla="*/ 609528 h 2505075"/>
              <a:gd name="connsiteX1" fmla="*/ 3086100 w 12192000"/>
              <a:gd name="connsiteY1" fmla="*/ 600075 h 2505075"/>
              <a:gd name="connsiteX2" fmla="*/ 4448175 w 12192000"/>
              <a:gd name="connsiteY2" fmla="*/ 0 h 2505075"/>
              <a:gd name="connsiteX3" fmla="*/ 6410325 w 12192000"/>
              <a:gd name="connsiteY3" fmla="*/ 257176 h 2505075"/>
              <a:gd name="connsiteX4" fmla="*/ 8791575 w 12192000"/>
              <a:gd name="connsiteY4" fmla="*/ 342901 h 2505075"/>
              <a:gd name="connsiteX5" fmla="*/ 10296525 w 12192000"/>
              <a:gd name="connsiteY5" fmla="*/ 447676 h 2505075"/>
              <a:gd name="connsiteX6" fmla="*/ 12192000 w 12192000"/>
              <a:gd name="connsiteY6" fmla="*/ 609528 h 2505075"/>
              <a:gd name="connsiteX7" fmla="*/ 12192000 w 12192000"/>
              <a:gd name="connsiteY7" fmla="*/ 2505075 h 2505075"/>
              <a:gd name="connsiteX8" fmla="*/ 0 w 12192000"/>
              <a:gd name="connsiteY8" fmla="*/ 2505075 h 2505075"/>
              <a:gd name="connsiteX9" fmla="*/ 0 w 12192000"/>
              <a:gd name="connsiteY9" fmla="*/ 609528 h 2505075"/>
              <a:gd name="connsiteX0" fmla="*/ 0 w 12192000"/>
              <a:gd name="connsiteY0" fmla="*/ 2028752 h 3924299"/>
              <a:gd name="connsiteX1" fmla="*/ 3086100 w 12192000"/>
              <a:gd name="connsiteY1" fmla="*/ 2019299 h 3924299"/>
              <a:gd name="connsiteX2" fmla="*/ 4448175 w 12192000"/>
              <a:gd name="connsiteY2" fmla="*/ 1419224 h 3924299"/>
              <a:gd name="connsiteX3" fmla="*/ 6410325 w 12192000"/>
              <a:gd name="connsiteY3" fmla="*/ 1676400 h 3924299"/>
              <a:gd name="connsiteX4" fmla="*/ 8181975 w 12192000"/>
              <a:gd name="connsiteY4" fmla="*/ 0 h 3924299"/>
              <a:gd name="connsiteX5" fmla="*/ 10296525 w 12192000"/>
              <a:gd name="connsiteY5" fmla="*/ 1866900 h 3924299"/>
              <a:gd name="connsiteX6" fmla="*/ 12192000 w 12192000"/>
              <a:gd name="connsiteY6" fmla="*/ 2028752 h 3924299"/>
              <a:gd name="connsiteX7" fmla="*/ 12192000 w 12192000"/>
              <a:gd name="connsiteY7" fmla="*/ 3924299 h 3924299"/>
              <a:gd name="connsiteX8" fmla="*/ 0 w 12192000"/>
              <a:gd name="connsiteY8" fmla="*/ 3924299 h 3924299"/>
              <a:gd name="connsiteX9" fmla="*/ 0 w 12192000"/>
              <a:gd name="connsiteY9" fmla="*/ 2028752 h 3924299"/>
              <a:gd name="connsiteX0" fmla="*/ 0 w 12192000"/>
              <a:gd name="connsiteY0" fmla="*/ 2028752 h 3924299"/>
              <a:gd name="connsiteX1" fmla="*/ 3086100 w 12192000"/>
              <a:gd name="connsiteY1" fmla="*/ 2019299 h 3924299"/>
              <a:gd name="connsiteX2" fmla="*/ 4448175 w 12192000"/>
              <a:gd name="connsiteY2" fmla="*/ 1419224 h 3924299"/>
              <a:gd name="connsiteX3" fmla="*/ 6410325 w 12192000"/>
              <a:gd name="connsiteY3" fmla="*/ 1676400 h 3924299"/>
              <a:gd name="connsiteX4" fmla="*/ 8181975 w 12192000"/>
              <a:gd name="connsiteY4" fmla="*/ 0 h 3924299"/>
              <a:gd name="connsiteX5" fmla="*/ 9648825 w 12192000"/>
              <a:gd name="connsiteY5" fmla="*/ 790575 h 3924299"/>
              <a:gd name="connsiteX6" fmla="*/ 12192000 w 12192000"/>
              <a:gd name="connsiteY6" fmla="*/ 2028752 h 3924299"/>
              <a:gd name="connsiteX7" fmla="*/ 12192000 w 12192000"/>
              <a:gd name="connsiteY7" fmla="*/ 3924299 h 3924299"/>
              <a:gd name="connsiteX8" fmla="*/ 0 w 12192000"/>
              <a:gd name="connsiteY8" fmla="*/ 3924299 h 3924299"/>
              <a:gd name="connsiteX9" fmla="*/ 0 w 12192000"/>
              <a:gd name="connsiteY9" fmla="*/ 2028752 h 3924299"/>
              <a:gd name="connsiteX0" fmla="*/ 0 w 12192000"/>
              <a:gd name="connsiteY0" fmla="*/ 2857500 h 4753047"/>
              <a:gd name="connsiteX1" fmla="*/ 3086100 w 12192000"/>
              <a:gd name="connsiteY1" fmla="*/ 2848047 h 4753047"/>
              <a:gd name="connsiteX2" fmla="*/ 4448175 w 12192000"/>
              <a:gd name="connsiteY2" fmla="*/ 2247972 h 4753047"/>
              <a:gd name="connsiteX3" fmla="*/ 6410325 w 12192000"/>
              <a:gd name="connsiteY3" fmla="*/ 2505148 h 4753047"/>
              <a:gd name="connsiteX4" fmla="*/ 8181975 w 12192000"/>
              <a:gd name="connsiteY4" fmla="*/ 828748 h 4753047"/>
              <a:gd name="connsiteX5" fmla="*/ 9648825 w 12192000"/>
              <a:gd name="connsiteY5" fmla="*/ 1619323 h 4753047"/>
              <a:gd name="connsiteX6" fmla="*/ 12192000 w 12192000"/>
              <a:gd name="connsiteY6" fmla="*/ 0 h 4753047"/>
              <a:gd name="connsiteX7" fmla="*/ 12192000 w 12192000"/>
              <a:gd name="connsiteY7" fmla="*/ 4753047 h 4753047"/>
              <a:gd name="connsiteX8" fmla="*/ 0 w 12192000"/>
              <a:gd name="connsiteY8" fmla="*/ 4753047 h 4753047"/>
              <a:gd name="connsiteX9" fmla="*/ 0 w 12192000"/>
              <a:gd name="connsiteY9" fmla="*/ 2857500 h 4753047"/>
              <a:gd name="connsiteX0" fmla="*/ 0 w 12192000"/>
              <a:gd name="connsiteY0" fmla="*/ 2857500 h 4753047"/>
              <a:gd name="connsiteX1" fmla="*/ 3086100 w 12192000"/>
              <a:gd name="connsiteY1" fmla="*/ 2848047 h 4753047"/>
              <a:gd name="connsiteX2" fmla="*/ 4448175 w 12192000"/>
              <a:gd name="connsiteY2" fmla="*/ 2247972 h 4753047"/>
              <a:gd name="connsiteX3" fmla="*/ 6410325 w 12192000"/>
              <a:gd name="connsiteY3" fmla="*/ 2505148 h 4753047"/>
              <a:gd name="connsiteX4" fmla="*/ 8181975 w 12192000"/>
              <a:gd name="connsiteY4" fmla="*/ 828748 h 4753047"/>
              <a:gd name="connsiteX5" fmla="*/ 9648825 w 12192000"/>
              <a:gd name="connsiteY5" fmla="*/ 1619323 h 4753047"/>
              <a:gd name="connsiteX6" fmla="*/ 12192000 w 12192000"/>
              <a:gd name="connsiteY6" fmla="*/ 0 h 4753047"/>
              <a:gd name="connsiteX7" fmla="*/ 12192000 w 12192000"/>
              <a:gd name="connsiteY7" fmla="*/ 4753047 h 4753047"/>
              <a:gd name="connsiteX8" fmla="*/ 0 w 12192000"/>
              <a:gd name="connsiteY8" fmla="*/ 4753047 h 4753047"/>
              <a:gd name="connsiteX9" fmla="*/ 0 w 12192000"/>
              <a:gd name="connsiteY9" fmla="*/ 2857500 h 4753047"/>
              <a:gd name="connsiteX0" fmla="*/ 0 w 12192000"/>
              <a:gd name="connsiteY0" fmla="*/ 2857500 h 4753047"/>
              <a:gd name="connsiteX1" fmla="*/ 3086100 w 12192000"/>
              <a:gd name="connsiteY1" fmla="*/ 2848047 h 4753047"/>
              <a:gd name="connsiteX2" fmla="*/ 4448175 w 12192000"/>
              <a:gd name="connsiteY2" fmla="*/ 2247972 h 4753047"/>
              <a:gd name="connsiteX3" fmla="*/ 6410325 w 12192000"/>
              <a:gd name="connsiteY3" fmla="*/ 2505148 h 4753047"/>
              <a:gd name="connsiteX4" fmla="*/ 8220075 w 12192000"/>
              <a:gd name="connsiteY4" fmla="*/ 800173 h 4753047"/>
              <a:gd name="connsiteX5" fmla="*/ 9648825 w 12192000"/>
              <a:gd name="connsiteY5" fmla="*/ 1619323 h 4753047"/>
              <a:gd name="connsiteX6" fmla="*/ 12192000 w 12192000"/>
              <a:gd name="connsiteY6" fmla="*/ 0 h 4753047"/>
              <a:gd name="connsiteX7" fmla="*/ 12192000 w 12192000"/>
              <a:gd name="connsiteY7" fmla="*/ 4753047 h 4753047"/>
              <a:gd name="connsiteX8" fmla="*/ 0 w 12192000"/>
              <a:gd name="connsiteY8" fmla="*/ 4753047 h 4753047"/>
              <a:gd name="connsiteX9" fmla="*/ 0 w 12192000"/>
              <a:gd name="connsiteY9" fmla="*/ 2857500 h 4753047"/>
              <a:gd name="connsiteX0" fmla="*/ 0 w 12192000"/>
              <a:gd name="connsiteY0" fmla="*/ 2857500 h 4753047"/>
              <a:gd name="connsiteX1" fmla="*/ 3057525 w 12192000"/>
              <a:gd name="connsiteY1" fmla="*/ 2867097 h 4753047"/>
              <a:gd name="connsiteX2" fmla="*/ 4448175 w 12192000"/>
              <a:gd name="connsiteY2" fmla="*/ 2247972 h 4753047"/>
              <a:gd name="connsiteX3" fmla="*/ 6410325 w 12192000"/>
              <a:gd name="connsiteY3" fmla="*/ 2505148 h 4753047"/>
              <a:gd name="connsiteX4" fmla="*/ 8220075 w 12192000"/>
              <a:gd name="connsiteY4" fmla="*/ 800173 h 4753047"/>
              <a:gd name="connsiteX5" fmla="*/ 9648825 w 12192000"/>
              <a:gd name="connsiteY5" fmla="*/ 1619323 h 4753047"/>
              <a:gd name="connsiteX6" fmla="*/ 12192000 w 12192000"/>
              <a:gd name="connsiteY6" fmla="*/ 0 h 4753047"/>
              <a:gd name="connsiteX7" fmla="*/ 12192000 w 12192000"/>
              <a:gd name="connsiteY7" fmla="*/ 4753047 h 4753047"/>
              <a:gd name="connsiteX8" fmla="*/ 0 w 12192000"/>
              <a:gd name="connsiteY8" fmla="*/ 4753047 h 4753047"/>
              <a:gd name="connsiteX9" fmla="*/ 0 w 12192000"/>
              <a:gd name="connsiteY9" fmla="*/ 2857500 h 4753047"/>
              <a:gd name="connsiteX0" fmla="*/ 0 w 12192000"/>
              <a:gd name="connsiteY0" fmla="*/ 2857500 h 4753047"/>
              <a:gd name="connsiteX1" fmla="*/ 3057525 w 12192000"/>
              <a:gd name="connsiteY1" fmla="*/ 2867097 h 4753047"/>
              <a:gd name="connsiteX2" fmla="*/ 4448175 w 12192000"/>
              <a:gd name="connsiteY2" fmla="*/ 2247972 h 4753047"/>
              <a:gd name="connsiteX3" fmla="*/ 6410325 w 12192000"/>
              <a:gd name="connsiteY3" fmla="*/ 2505148 h 4753047"/>
              <a:gd name="connsiteX4" fmla="*/ 8220075 w 12192000"/>
              <a:gd name="connsiteY4" fmla="*/ 800173 h 4753047"/>
              <a:gd name="connsiteX5" fmla="*/ 9612611 w 12192000"/>
              <a:gd name="connsiteY5" fmla="*/ 1619323 h 4753047"/>
              <a:gd name="connsiteX6" fmla="*/ 12192000 w 12192000"/>
              <a:gd name="connsiteY6" fmla="*/ 0 h 4753047"/>
              <a:gd name="connsiteX7" fmla="*/ 12192000 w 12192000"/>
              <a:gd name="connsiteY7" fmla="*/ 4753047 h 4753047"/>
              <a:gd name="connsiteX8" fmla="*/ 0 w 12192000"/>
              <a:gd name="connsiteY8" fmla="*/ 4753047 h 4753047"/>
              <a:gd name="connsiteX9" fmla="*/ 0 w 12192000"/>
              <a:gd name="connsiteY9" fmla="*/ 2857500 h 475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4753047">
                <a:moveTo>
                  <a:pt x="0" y="2857500"/>
                </a:moveTo>
                <a:lnTo>
                  <a:pt x="3057525" y="2867097"/>
                </a:lnTo>
                <a:lnTo>
                  <a:pt x="4448175" y="2247972"/>
                </a:lnTo>
                <a:lnTo>
                  <a:pt x="6410325" y="2505148"/>
                </a:lnTo>
                <a:lnTo>
                  <a:pt x="8220075" y="800173"/>
                </a:lnTo>
                <a:lnTo>
                  <a:pt x="9612611" y="1619323"/>
                </a:lnTo>
                <a:lnTo>
                  <a:pt x="12192000" y="0"/>
                </a:lnTo>
                <a:lnTo>
                  <a:pt x="12192000" y="4753047"/>
                </a:lnTo>
                <a:lnTo>
                  <a:pt x="0" y="4753047"/>
                </a:lnTo>
                <a:lnTo>
                  <a:pt x="0" y="28575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8A19C5-5CA5-4936-8522-498B59C29AFB}"/>
              </a:ext>
            </a:extLst>
          </p:cNvPr>
          <p:cNvSpPr txBox="1"/>
          <p:nvPr/>
        </p:nvSpPr>
        <p:spPr>
          <a:xfrm>
            <a:off x="681692" y="431036"/>
            <a:ext cx="6191673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solidFill>
                  <a:schemeClr val="accent1"/>
                </a:solidFill>
                <a:cs typeface="Arial" pitchFamily="34" charset="0"/>
              </a:rPr>
              <a:t>Infographic</a:t>
            </a:r>
            <a:r>
              <a:rPr lang="en-US" altLang="ko-KR" sz="5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Style</a:t>
            </a:r>
            <a:endParaRPr lang="ko-KR" altLang="en-US" sz="54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1F61A6-F16C-4C2D-8FFF-ACA01FE2E4FA}"/>
              </a:ext>
            </a:extLst>
          </p:cNvPr>
          <p:cNvSpPr txBox="1"/>
          <p:nvPr/>
        </p:nvSpPr>
        <p:spPr>
          <a:xfrm>
            <a:off x="675896" y="1311080"/>
            <a:ext cx="6163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ea typeface="FZShuTi" pitchFamily="2" charset="-122"/>
                <a:cs typeface="Arial" pitchFamily="34" charset="0"/>
              </a:rPr>
              <a:t>I hope and I believe that this Template will your Time.</a:t>
            </a:r>
            <a:endParaRPr lang="en-US" altLang="ko-KR" sz="1200" dirty="0">
              <a:cs typeface="Arial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27D24E3-1096-425F-B6D8-279400B7AA4F}"/>
              </a:ext>
            </a:extLst>
          </p:cNvPr>
          <p:cNvCxnSpPr>
            <a:cxnSpLocks/>
            <a:endCxn id="14" idx="2"/>
          </p:cNvCxnSpPr>
          <p:nvPr/>
        </p:nvCxnSpPr>
        <p:spPr>
          <a:xfrm>
            <a:off x="0" y="4965682"/>
            <a:ext cx="3001168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A3ADBB1-66E7-413F-A126-DDB1AF4C6797}"/>
              </a:ext>
            </a:extLst>
          </p:cNvPr>
          <p:cNvCxnSpPr>
            <a:cxnSpLocks/>
            <a:endCxn id="15" idx="3"/>
          </p:cNvCxnSpPr>
          <p:nvPr/>
        </p:nvCxnSpPr>
        <p:spPr>
          <a:xfrm flipV="1">
            <a:off x="3164910" y="4409152"/>
            <a:ext cx="1217015" cy="511227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5E1D785-2209-4B9A-8592-62809CB2D0EB}"/>
              </a:ext>
            </a:extLst>
          </p:cNvPr>
          <p:cNvCxnSpPr>
            <a:cxnSpLocks/>
            <a:endCxn id="16" idx="5"/>
          </p:cNvCxnSpPr>
          <p:nvPr/>
        </p:nvCxnSpPr>
        <p:spPr>
          <a:xfrm>
            <a:off x="4439818" y="4357819"/>
            <a:ext cx="2023929" cy="281719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7622622-7F89-4257-8E8D-7F8E99D3ED37}"/>
              </a:ext>
            </a:extLst>
          </p:cNvPr>
          <p:cNvCxnSpPr>
            <a:cxnSpLocks/>
            <a:stCxn id="16" idx="6"/>
            <a:endCxn id="17" idx="3"/>
          </p:cNvCxnSpPr>
          <p:nvPr/>
        </p:nvCxnSpPr>
        <p:spPr>
          <a:xfrm flipV="1">
            <a:off x="6487726" y="2990957"/>
            <a:ext cx="1623143" cy="1590689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4EC3746-1B9A-42CA-9248-F8E91F405733}"/>
              </a:ext>
            </a:extLst>
          </p:cNvPr>
          <p:cNvCxnSpPr>
            <a:cxnSpLocks/>
            <a:stCxn id="17" idx="6"/>
            <a:endCxn id="18" idx="1"/>
          </p:cNvCxnSpPr>
          <p:nvPr/>
        </p:nvCxnSpPr>
        <p:spPr>
          <a:xfrm>
            <a:off x="8250634" y="2933064"/>
            <a:ext cx="1318874" cy="734045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D6729DF-B1CB-42BC-BB9C-903D81E75372}"/>
              </a:ext>
            </a:extLst>
          </p:cNvPr>
          <p:cNvCxnSpPr>
            <a:cxnSpLocks/>
            <a:stCxn id="18" idx="7"/>
          </p:cNvCxnSpPr>
          <p:nvPr/>
        </p:nvCxnSpPr>
        <p:spPr>
          <a:xfrm flipV="1">
            <a:off x="9685290" y="2074287"/>
            <a:ext cx="2506712" cy="1592823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2E1871F4-A164-41CC-B19C-67D82535E295}"/>
              </a:ext>
            </a:extLst>
          </p:cNvPr>
          <p:cNvSpPr/>
          <p:nvPr/>
        </p:nvSpPr>
        <p:spPr>
          <a:xfrm>
            <a:off x="3001168" y="4883811"/>
            <a:ext cx="163742" cy="16374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E70A222-A55C-4966-B350-4CEECAB5414E}"/>
              </a:ext>
            </a:extLst>
          </p:cNvPr>
          <p:cNvSpPr/>
          <p:nvPr/>
        </p:nvSpPr>
        <p:spPr>
          <a:xfrm>
            <a:off x="4357946" y="4269389"/>
            <a:ext cx="163742" cy="16374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5C47C7F-4AE7-4780-BA6D-BFE592D0D14C}"/>
              </a:ext>
            </a:extLst>
          </p:cNvPr>
          <p:cNvSpPr/>
          <p:nvPr/>
        </p:nvSpPr>
        <p:spPr>
          <a:xfrm>
            <a:off x="6323984" y="4499775"/>
            <a:ext cx="163742" cy="16374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0A2B8DE-0B35-410A-B952-56BA2085C178}"/>
              </a:ext>
            </a:extLst>
          </p:cNvPr>
          <p:cNvSpPr/>
          <p:nvPr/>
        </p:nvSpPr>
        <p:spPr>
          <a:xfrm>
            <a:off x="8086890" y="2851194"/>
            <a:ext cx="163742" cy="16374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FC65E96-31F8-4AEB-AAD2-431793EC3927}"/>
              </a:ext>
            </a:extLst>
          </p:cNvPr>
          <p:cNvSpPr/>
          <p:nvPr/>
        </p:nvSpPr>
        <p:spPr>
          <a:xfrm>
            <a:off x="9545526" y="3643130"/>
            <a:ext cx="163742" cy="163742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380FD1-FF0D-459E-A637-784144933752}"/>
              </a:ext>
            </a:extLst>
          </p:cNvPr>
          <p:cNvSpPr txBox="1"/>
          <p:nvPr/>
        </p:nvSpPr>
        <p:spPr>
          <a:xfrm>
            <a:off x="4067566" y="3597246"/>
            <a:ext cx="712981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accent1"/>
                </a:solidFill>
                <a:cs typeface="Arial" pitchFamily="34" charset="0"/>
              </a:rPr>
              <a:t>02</a:t>
            </a:r>
            <a:endParaRPr lang="ko-KR" altLang="en-US" sz="32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C6CE4D9-7581-473C-A9DC-8012E9DEECE0}"/>
              </a:ext>
            </a:extLst>
          </p:cNvPr>
          <p:cNvSpPr txBox="1"/>
          <p:nvPr/>
        </p:nvSpPr>
        <p:spPr>
          <a:xfrm>
            <a:off x="6031113" y="4905200"/>
            <a:ext cx="74450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4BDCA5-D3A7-4229-8FE8-1BE751598000}"/>
              </a:ext>
            </a:extLst>
          </p:cNvPr>
          <p:cNvSpPr txBox="1"/>
          <p:nvPr/>
        </p:nvSpPr>
        <p:spPr>
          <a:xfrm>
            <a:off x="7796510" y="2053468"/>
            <a:ext cx="74450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accent1"/>
                </a:solidFill>
                <a:cs typeface="Arial" pitchFamily="34" charset="0"/>
              </a:rPr>
              <a:t>04</a:t>
            </a:r>
            <a:endParaRPr lang="ko-KR" altLang="en-US" sz="3200" b="1" dirty="0"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7D3E3A1-E30E-4B25-BA80-D8A78DE05A52}"/>
              </a:ext>
            </a:extLst>
          </p:cNvPr>
          <p:cNvGrpSpPr/>
          <p:nvPr/>
        </p:nvGrpSpPr>
        <p:grpSpPr>
          <a:xfrm>
            <a:off x="4845919" y="3389374"/>
            <a:ext cx="1731699" cy="929990"/>
            <a:chOff x="993672" y="3632214"/>
            <a:chExt cx="1989414" cy="92999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26CD98C-8C87-485A-8C8A-5F75787B595E}"/>
                </a:ext>
              </a:extLst>
            </p:cNvPr>
            <p:cNvSpPr txBox="1"/>
            <p:nvPr/>
          </p:nvSpPr>
          <p:spPr>
            <a:xfrm>
              <a:off x="993672" y="3632214"/>
              <a:ext cx="1989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DB9D3DA-E2ED-4E22-BBFE-7DCA75C4061A}"/>
                </a:ext>
              </a:extLst>
            </p:cNvPr>
            <p:cNvSpPr txBox="1"/>
            <p:nvPr/>
          </p:nvSpPr>
          <p:spPr>
            <a:xfrm>
              <a:off x="993672" y="3915873"/>
              <a:ext cx="19894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438A851-9E95-4B0F-833B-E57E4C4910CB}"/>
              </a:ext>
            </a:extLst>
          </p:cNvPr>
          <p:cNvGrpSpPr/>
          <p:nvPr/>
        </p:nvGrpSpPr>
        <p:grpSpPr>
          <a:xfrm>
            <a:off x="6945513" y="4732591"/>
            <a:ext cx="1731699" cy="929990"/>
            <a:chOff x="993672" y="3632214"/>
            <a:chExt cx="1989414" cy="929990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14DE23C-36AE-4FD1-914A-6057B2817045}"/>
                </a:ext>
              </a:extLst>
            </p:cNvPr>
            <p:cNvSpPr txBox="1"/>
            <p:nvPr/>
          </p:nvSpPr>
          <p:spPr>
            <a:xfrm>
              <a:off x="993672" y="3632214"/>
              <a:ext cx="1989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C3C6051-84CC-4461-9A24-36F302D89B65}"/>
                </a:ext>
              </a:extLst>
            </p:cNvPr>
            <p:cNvSpPr txBox="1"/>
            <p:nvPr/>
          </p:nvSpPr>
          <p:spPr>
            <a:xfrm>
              <a:off x="993672" y="3915873"/>
              <a:ext cx="19894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E4FB372-F285-4FB9-99D2-CC835262E3A2}"/>
              </a:ext>
            </a:extLst>
          </p:cNvPr>
          <p:cNvGrpSpPr/>
          <p:nvPr/>
        </p:nvGrpSpPr>
        <p:grpSpPr>
          <a:xfrm>
            <a:off x="8597304" y="1880858"/>
            <a:ext cx="1731699" cy="929990"/>
            <a:chOff x="993672" y="3632214"/>
            <a:chExt cx="1989414" cy="929990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F4919A3-234D-43EB-AC20-6B29C5211263}"/>
                </a:ext>
              </a:extLst>
            </p:cNvPr>
            <p:cNvSpPr txBox="1"/>
            <p:nvPr/>
          </p:nvSpPr>
          <p:spPr>
            <a:xfrm>
              <a:off x="993672" y="3632214"/>
              <a:ext cx="1989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ABD7461-000E-4487-B3BB-DF51168E4CEB}"/>
                </a:ext>
              </a:extLst>
            </p:cNvPr>
            <p:cNvSpPr txBox="1"/>
            <p:nvPr/>
          </p:nvSpPr>
          <p:spPr>
            <a:xfrm>
              <a:off x="993672" y="3915873"/>
              <a:ext cx="19894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0A3AA173-0BB7-4120-B4A4-200ABC573789}"/>
              </a:ext>
            </a:extLst>
          </p:cNvPr>
          <p:cNvSpPr txBox="1"/>
          <p:nvPr/>
        </p:nvSpPr>
        <p:spPr>
          <a:xfrm>
            <a:off x="2672049" y="5321946"/>
            <a:ext cx="74450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6" name="Group 30">
            <a:extLst>
              <a:ext uri="{FF2B5EF4-FFF2-40B4-BE49-F238E27FC236}">
                <a16:creationId xmlns:a16="http://schemas.microsoft.com/office/drawing/2014/main" id="{4D93239C-A245-4CE3-AAC3-C9FBA7616713}"/>
              </a:ext>
            </a:extLst>
          </p:cNvPr>
          <p:cNvGrpSpPr/>
          <p:nvPr/>
        </p:nvGrpSpPr>
        <p:grpSpPr>
          <a:xfrm>
            <a:off x="880555" y="5149337"/>
            <a:ext cx="1731699" cy="929990"/>
            <a:chOff x="993672" y="3632214"/>
            <a:chExt cx="1989414" cy="929990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CF58A33-CB9A-487D-AEB2-64BB1AD3C206}"/>
                </a:ext>
              </a:extLst>
            </p:cNvPr>
            <p:cNvSpPr txBox="1"/>
            <p:nvPr/>
          </p:nvSpPr>
          <p:spPr>
            <a:xfrm>
              <a:off x="993672" y="3632214"/>
              <a:ext cx="1989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A62F442-0B00-4888-8A57-0FBF7DB107A3}"/>
                </a:ext>
              </a:extLst>
            </p:cNvPr>
            <p:cNvSpPr txBox="1"/>
            <p:nvPr/>
          </p:nvSpPr>
          <p:spPr>
            <a:xfrm>
              <a:off x="993672" y="3915873"/>
              <a:ext cx="19894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5FB20333-F636-415F-AE3F-247D69CF12CA}"/>
              </a:ext>
            </a:extLst>
          </p:cNvPr>
          <p:cNvSpPr txBox="1"/>
          <p:nvPr/>
        </p:nvSpPr>
        <p:spPr>
          <a:xfrm>
            <a:off x="9255146" y="3945055"/>
            <a:ext cx="74450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05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D3E27DD-092B-4D64-B3F7-F2F46FF757C5}"/>
              </a:ext>
            </a:extLst>
          </p:cNvPr>
          <p:cNvGrpSpPr/>
          <p:nvPr/>
        </p:nvGrpSpPr>
        <p:grpSpPr>
          <a:xfrm>
            <a:off x="9338945" y="4509517"/>
            <a:ext cx="1731699" cy="929990"/>
            <a:chOff x="993672" y="3632214"/>
            <a:chExt cx="1989414" cy="929990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ADB48A5-2417-4960-A1EB-EDC6CA687BCB}"/>
                </a:ext>
              </a:extLst>
            </p:cNvPr>
            <p:cNvSpPr txBox="1"/>
            <p:nvPr/>
          </p:nvSpPr>
          <p:spPr>
            <a:xfrm>
              <a:off x="993672" y="3632214"/>
              <a:ext cx="1989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E742BC8-DEA9-41BC-B865-18C79C284CF5}"/>
                </a:ext>
              </a:extLst>
            </p:cNvPr>
            <p:cNvSpPr txBox="1"/>
            <p:nvPr/>
          </p:nvSpPr>
          <p:spPr>
            <a:xfrm>
              <a:off x="993672" y="3915873"/>
              <a:ext cx="19894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9663" y="264907"/>
            <a:ext cx="1501610" cy="112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3442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72286F-A9BF-4644-B86E-C946F7138E1B}"/>
              </a:ext>
            </a:extLst>
          </p:cNvPr>
          <p:cNvSpPr/>
          <p:nvPr/>
        </p:nvSpPr>
        <p:spPr>
          <a:xfrm>
            <a:off x="6096000" y="531906"/>
            <a:ext cx="5294243" cy="5794189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E0C77C-D597-4ADD-9DE1-3932A8656004}"/>
              </a:ext>
            </a:extLst>
          </p:cNvPr>
          <p:cNvSpPr txBox="1"/>
          <p:nvPr/>
        </p:nvSpPr>
        <p:spPr>
          <a:xfrm>
            <a:off x="8508101" y="813377"/>
            <a:ext cx="2476190" cy="3046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3200" dirty="0" smtClean="0">
                <a:solidFill>
                  <a:schemeClr val="bg1"/>
                </a:solidFill>
                <a:cs typeface="Arial" pitchFamily="34" charset="0"/>
              </a:rPr>
              <a:t>THEME PPT </a:t>
            </a:r>
            <a:r>
              <a:rPr lang="en-GB" altLang="ko-KR" sz="3200" dirty="0">
                <a:solidFill>
                  <a:schemeClr val="bg1"/>
                </a:solidFill>
                <a:cs typeface="Arial" pitchFamily="34" charset="0"/>
              </a:rPr>
              <a:t>Layout</a:t>
            </a:r>
          </a:p>
          <a:p>
            <a:pPr algn="r"/>
            <a:r>
              <a:rPr lang="en-GB" altLang="ko-KR" sz="3200" dirty="0">
                <a:solidFill>
                  <a:schemeClr val="bg1"/>
                </a:solidFill>
                <a:cs typeface="Arial" pitchFamily="34" charset="0"/>
              </a:rPr>
              <a:t>Clean Text Slide for your Presentation</a:t>
            </a:r>
            <a:endParaRPr lang="ko-KR" altLang="en-US" sz="3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1D9DB1-2112-4495-9058-56FEE663EF85}"/>
              </a:ext>
            </a:extLst>
          </p:cNvPr>
          <p:cNvSpPr txBox="1"/>
          <p:nvPr/>
        </p:nvSpPr>
        <p:spPr>
          <a:xfrm>
            <a:off x="6410739" y="4070031"/>
            <a:ext cx="45735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I hope and I believe that this Template will your Time, Money and Reputation. Easy to change colors, photos and Text. </a:t>
            </a:r>
          </a:p>
        </p:txBody>
      </p:sp>
      <p:sp>
        <p:nvSpPr>
          <p:cNvPr id="6" name="Text Placeholder 27">
            <a:extLst>
              <a:ext uri="{FF2B5EF4-FFF2-40B4-BE49-F238E27FC236}">
                <a16:creationId xmlns:a16="http://schemas.microsoft.com/office/drawing/2014/main" id="{C111536D-2FBF-432C-881E-AEC194BC34D0}"/>
              </a:ext>
            </a:extLst>
          </p:cNvPr>
          <p:cNvSpPr txBox="1">
            <a:spLocks/>
          </p:cNvSpPr>
          <p:nvPr/>
        </p:nvSpPr>
        <p:spPr>
          <a:xfrm>
            <a:off x="8274014" y="5450114"/>
            <a:ext cx="2597428" cy="432048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lIns="91440" tIns="91440"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400" b="0" dirty="0"/>
              <a:t>INFOGRAPHIC</a:t>
            </a:r>
          </a:p>
        </p:txBody>
      </p:sp>
    </p:spTree>
    <p:extLst>
      <p:ext uri="{BB962C8B-B14F-4D97-AF65-F5344CB8AC3E}">
        <p14:creationId xmlns:p14="http://schemas.microsoft.com/office/powerpoint/2010/main" val="40387616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4C2A8821-3021-41C9-BA86-96A6CFDAC922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381250" y="647700"/>
            <a:ext cx="74295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19063FAF-47FD-415E-973D-5BC27638E8F5}"/>
              </a:ext>
            </a:extLst>
          </p:cNvPr>
          <p:cNvGrpSpPr/>
          <p:nvPr/>
        </p:nvGrpSpPr>
        <p:grpSpPr>
          <a:xfrm>
            <a:off x="1063786" y="2369026"/>
            <a:ext cx="5020197" cy="646331"/>
            <a:chOff x="959011" y="2597626"/>
            <a:chExt cx="5020197" cy="64633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C8DC14B-E2BB-414E-8F8E-DF3B51B3F8D8}"/>
                </a:ext>
              </a:extLst>
            </p:cNvPr>
            <p:cNvSpPr txBox="1"/>
            <p:nvPr/>
          </p:nvSpPr>
          <p:spPr>
            <a:xfrm>
              <a:off x="959011" y="2691895"/>
              <a:ext cx="1513664" cy="281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POWERPOINT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DB15166-114D-4679-98E3-6E4071949DE7}"/>
                </a:ext>
              </a:extLst>
            </p:cNvPr>
            <p:cNvSpPr txBox="1"/>
            <p:nvPr/>
          </p:nvSpPr>
          <p:spPr>
            <a:xfrm>
              <a:off x="2968085" y="2597626"/>
              <a:ext cx="30111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</a:t>
              </a:r>
            </a:p>
          </p:txBody>
        </p:sp>
        <p:sp>
          <p:nvSpPr>
            <p:cNvPr id="9" name="Chevron 25">
              <a:extLst>
                <a:ext uri="{FF2B5EF4-FFF2-40B4-BE49-F238E27FC236}">
                  <a16:creationId xmlns:a16="http://schemas.microsoft.com/office/drawing/2014/main" id="{F3D5D9CC-16E4-4461-955D-4732C8A1EB06}"/>
                </a:ext>
              </a:extLst>
            </p:cNvPr>
            <p:cNvSpPr/>
            <p:nvPr/>
          </p:nvSpPr>
          <p:spPr>
            <a:xfrm>
              <a:off x="2601327" y="2732031"/>
              <a:ext cx="194565" cy="200987"/>
            </a:xfrm>
            <a:prstGeom prst="chevron">
              <a:avLst>
                <a:gd name="adj" fmla="val 5486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E866488E-2223-48A8-9495-1370405C021A}"/>
              </a:ext>
            </a:extLst>
          </p:cNvPr>
          <p:cNvGrpSpPr/>
          <p:nvPr/>
        </p:nvGrpSpPr>
        <p:grpSpPr>
          <a:xfrm>
            <a:off x="1673386" y="3401556"/>
            <a:ext cx="5020197" cy="646331"/>
            <a:chOff x="959011" y="3630156"/>
            <a:chExt cx="5020197" cy="64633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066E785-5A72-438E-9721-B9B5DE70D3AD}"/>
                </a:ext>
              </a:extLst>
            </p:cNvPr>
            <p:cNvSpPr txBox="1"/>
            <p:nvPr/>
          </p:nvSpPr>
          <p:spPr>
            <a:xfrm>
              <a:off x="959011" y="3725844"/>
              <a:ext cx="1513664" cy="281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CONTENTS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99A719A-B4EF-4014-85C3-34031F2F09F9}"/>
                </a:ext>
              </a:extLst>
            </p:cNvPr>
            <p:cNvSpPr txBox="1"/>
            <p:nvPr/>
          </p:nvSpPr>
          <p:spPr>
            <a:xfrm>
              <a:off x="2968085" y="3630156"/>
              <a:ext cx="30111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3" name="Chevron 26">
              <a:extLst>
                <a:ext uri="{FF2B5EF4-FFF2-40B4-BE49-F238E27FC236}">
                  <a16:creationId xmlns:a16="http://schemas.microsoft.com/office/drawing/2014/main" id="{42B9B7DB-509C-40A1-8A62-4033AF9D803D}"/>
                </a:ext>
              </a:extLst>
            </p:cNvPr>
            <p:cNvSpPr/>
            <p:nvPr/>
          </p:nvSpPr>
          <p:spPr>
            <a:xfrm>
              <a:off x="2601327" y="3764561"/>
              <a:ext cx="194565" cy="200987"/>
            </a:xfrm>
            <a:prstGeom prst="chevron">
              <a:avLst>
                <a:gd name="adj" fmla="val 5486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2CA5CA78-D0BD-4F9E-A269-6572A418E0FB}"/>
              </a:ext>
            </a:extLst>
          </p:cNvPr>
          <p:cNvGrpSpPr/>
          <p:nvPr/>
        </p:nvGrpSpPr>
        <p:grpSpPr>
          <a:xfrm>
            <a:off x="454186" y="5466616"/>
            <a:ext cx="5020197" cy="646331"/>
            <a:chOff x="959011" y="4662686"/>
            <a:chExt cx="5020197" cy="64633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DDCBC05-391C-443D-ABC3-47500C94F330}"/>
                </a:ext>
              </a:extLst>
            </p:cNvPr>
            <p:cNvSpPr txBox="1"/>
            <p:nvPr/>
          </p:nvSpPr>
          <p:spPr>
            <a:xfrm>
              <a:off x="959011" y="4759793"/>
              <a:ext cx="15136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2"/>
                  </a:solidFill>
                  <a:cs typeface="Arial" pitchFamily="34" charset="0"/>
                </a:rPr>
                <a:t>PRESENTATION</a:t>
              </a:r>
              <a:endParaRPr lang="ko-KR" altLang="en-US" sz="1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761C88E-9CE9-4310-9C1C-474BADC23F50}"/>
                </a:ext>
              </a:extLst>
            </p:cNvPr>
            <p:cNvSpPr txBox="1"/>
            <p:nvPr/>
          </p:nvSpPr>
          <p:spPr>
            <a:xfrm>
              <a:off x="2968085" y="4662686"/>
              <a:ext cx="30111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6" name="Chevron 27">
              <a:extLst>
                <a:ext uri="{FF2B5EF4-FFF2-40B4-BE49-F238E27FC236}">
                  <a16:creationId xmlns:a16="http://schemas.microsoft.com/office/drawing/2014/main" id="{3765C425-BCA0-4908-A4E2-89D7FAAAD99B}"/>
                </a:ext>
              </a:extLst>
            </p:cNvPr>
            <p:cNvSpPr/>
            <p:nvPr/>
          </p:nvSpPr>
          <p:spPr>
            <a:xfrm>
              <a:off x="2601327" y="4797091"/>
              <a:ext cx="194565" cy="200987"/>
            </a:xfrm>
            <a:prstGeom prst="chevron">
              <a:avLst>
                <a:gd name="adj" fmla="val 5486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3A5F2EA3-A3F0-44B7-98CA-7FC31182D05A}"/>
              </a:ext>
            </a:extLst>
          </p:cNvPr>
          <p:cNvGrpSpPr/>
          <p:nvPr/>
        </p:nvGrpSpPr>
        <p:grpSpPr>
          <a:xfrm>
            <a:off x="1063786" y="4392534"/>
            <a:ext cx="5020197" cy="646331"/>
            <a:chOff x="959011" y="5695216"/>
            <a:chExt cx="5020197" cy="64633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F840384-36C8-49F0-9217-27A904ACDBFA}"/>
                </a:ext>
              </a:extLst>
            </p:cNvPr>
            <p:cNvSpPr txBox="1"/>
            <p:nvPr/>
          </p:nvSpPr>
          <p:spPr>
            <a:xfrm>
              <a:off x="959011" y="5789485"/>
              <a:ext cx="1513664" cy="281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TEXT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1DDB9D6-EA69-47CB-A10D-D674037B4B0B}"/>
                </a:ext>
              </a:extLst>
            </p:cNvPr>
            <p:cNvSpPr txBox="1"/>
            <p:nvPr/>
          </p:nvSpPr>
          <p:spPr>
            <a:xfrm>
              <a:off x="2968085" y="5695216"/>
              <a:ext cx="30111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9" name="Chevron 28">
              <a:extLst>
                <a:ext uri="{FF2B5EF4-FFF2-40B4-BE49-F238E27FC236}">
                  <a16:creationId xmlns:a16="http://schemas.microsoft.com/office/drawing/2014/main" id="{32F358A4-8F4B-4CA2-8EB1-D3C13B820779}"/>
                </a:ext>
              </a:extLst>
            </p:cNvPr>
            <p:cNvSpPr/>
            <p:nvPr/>
          </p:nvSpPr>
          <p:spPr>
            <a:xfrm>
              <a:off x="2601327" y="5829621"/>
              <a:ext cx="194565" cy="200987"/>
            </a:xfrm>
            <a:prstGeom prst="chevron">
              <a:avLst>
                <a:gd name="adj" fmla="val 5486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F586C8B8-228C-426B-9D2F-B67F4A8CA883}"/>
              </a:ext>
            </a:extLst>
          </p:cNvPr>
          <p:cNvSpPr txBox="1"/>
          <p:nvPr/>
        </p:nvSpPr>
        <p:spPr>
          <a:xfrm>
            <a:off x="536815" y="622880"/>
            <a:ext cx="48423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itchFamily="34" charset="0"/>
              </a:rPr>
              <a:t>Simple </a:t>
            </a:r>
            <a:r>
              <a:rPr lang="en-US" altLang="ko-KR" sz="36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PowerPoint </a:t>
            </a:r>
            <a:r>
              <a:rPr lang="en-US" altLang="ko-KR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itchFamily="34" charset="0"/>
              </a:rPr>
              <a:t>Presentation</a:t>
            </a:r>
            <a:endParaRPr lang="ko-KR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5F57D3-4B64-46EB-8106-71625E86DF45}"/>
              </a:ext>
            </a:extLst>
          </p:cNvPr>
          <p:cNvSpPr>
            <a:spLocks noGrp="1"/>
          </p:cNvSpPr>
          <p:nvPr>
            <p:ph type="pic" idx="16"/>
          </p:nvPr>
        </p:nvSpPr>
        <p:spPr/>
      </p:sp>
      <p:sp>
        <p:nvSpPr>
          <p:cNvPr id="33" name="TextBox 9">
            <a:extLst>
              <a:ext uri="{FF2B5EF4-FFF2-40B4-BE49-F238E27FC236}">
                <a16:creationId xmlns:a16="http://schemas.microsoft.com/office/drawing/2014/main" id="{2066E785-5A72-438E-9721-B9B5DE70D3AD}"/>
              </a:ext>
            </a:extLst>
          </p:cNvPr>
          <p:cNvSpPr txBox="1"/>
          <p:nvPr/>
        </p:nvSpPr>
        <p:spPr>
          <a:xfrm>
            <a:off x="545906" y="5460393"/>
            <a:ext cx="1513664" cy="281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dirty="0">
                <a:solidFill>
                  <a:srgbClr val="B3D5FB"/>
                </a:solidFill>
                <a:cs typeface="Arial" pitchFamily="34" charset="0"/>
              </a:rPr>
              <a:t>CONTENTS</a:t>
            </a:r>
            <a:endParaRPr lang="ko-KR" altLang="en-US" sz="1200" b="1" dirty="0">
              <a:solidFill>
                <a:srgbClr val="B3D5FB"/>
              </a:solidFill>
              <a:cs typeface="Arial" pitchFamily="34" charset="0"/>
            </a:endParaRPr>
          </a:p>
        </p:txBody>
      </p:sp>
      <p:sp>
        <p:nvSpPr>
          <p:cNvPr id="34" name="Chevron 28">
            <a:extLst>
              <a:ext uri="{FF2B5EF4-FFF2-40B4-BE49-F238E27FC236}">
                <a16:creationId xmlns:a16="http://schemas.microsoft.com/office/drawing/2014/main" id="{32F358A4-8F4B-4CA2-8EB1-D3C13B820779}"/>
              </a:ext>
            </a:extLst>
          </p:cNvPr>
          <p:cNvSpPr/>
          <p:nvPr/>
        </p:nvSpPr>
        <p:spPr>
          <a:xfrm>
            <a:off x="2214166" y="5518496"/>
            <a:ext cx="194565" cy="200987"/>
          </a:xfrm>
          <a:prstGeom prst="chevron">
            <a:avLst>
              <a:gd name="adj" fmla="val 54864"/>
            </a:avLst>
          </a:prstGeom>
          <a:solidFill>
            <a:srgbClr val="B3D5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3741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Imagen 1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19136" y="3204399"/>
            <a:ext cx="12211135" cy="369928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18A19C5-5CA5-4936-8522-498B59C29AFB}"/>
              </a:ext>
            </a:extLst>
          </p:cNvPr>
          <p:cNvSpPr txBox="1"/>
          <p:nvPr/>
        </p:nvSpPr>
        <p:spPr>
          <a:xfrm>
            <a:off x="5502780" y="219906"/>
            <a:ext cx="6191673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solidFill>
                  <a:schemeClr val="accent1"/>
                </a:solidFill>
                <a:cs typeface="Arial" pitchFamily="34" charset="0"/>
              </a:rPr>
              <a:t>Infographic</a:t>
            </a:r>
            <a:r>
              <a:rPr lang="en-US" altLang="ko-KR" sz="5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Style</a:t>
            </a:r>
            <a:endParaRPr lang="ko-KR" altLang="en-US" sz="54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1F61A6-F16C-4C2D-8FFF-ACA01FE2E4FA}"/>
              </a:ext>
            </a:extLst>
          </p:cNvPr>
          <p:cNvSpPr txBox="1"/>
          <p:nvPr/>
        </p:nvSpPr>
        <p:spPr>
          <a:xfrm>
            <a:off x="5496984" y="1099950"/>
            <a:ext cx="6163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ea typeface="FZShuTi" pitchFamily="2" charset="-122"/>
                <a:cs typeface="Arial" pitchFamily="34" charset="0"/>
              </a:rPr>
              <a:t>I hope and I believe that this Template will your Time.</a:t>
            </a:r>
            <a:endParaRPr lang="en-US" altLang="ko-KR" sz="1200" dirty="0">
              <a:cs typeface="Arial" pitchFamily="34" charset="0"/>
            </a:endParaRPr>
          </a:p>
        </p:txBody>
      </p:sp>
      <p:sp>
        <p:nvSpPr>
          <p:cNvPr id="513" name="Rectangle 512">
            <a:extLst>
              <a:ext uri="{FF2B5EF4-FFF2-40B4-BE49-F238E27FC236}">
                <a16:creationId xmlns:a16="http://schemas.microsoft.com/office/drawing/2014/main" id="{C37AF990-B783-4A09-B0E6-903E9343EF49}"/>
              </a:ext>
            </a:extLst>
          </p:cNvPr>
          <p:cNvSpPr/>
          <p:nvPr/>
        </p:nvSpPr>
        <p:spPr>
          <a:xfrm>
            <a:off x="3775721" y="1820933"/>
            <a:ext cx="816226" cy="8162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17" name="Rectangle 516">
            <a:extLst>
              <a:ext uri="{FF2B5EF4-FFF2-40B4-BE49-F238E27FC236}">
                <a16:creationId xmlns:a16="http://schemas.microsoft.com/office/drawing/2014/main" id="{E3DDDD26-B2CD-473A-B4ED-B06F1EDC8144}"/>
              </a:ext>
            </a:extLst>
          </p:cNvPr>
          <p:cNvSpPr/>
          <p:nvPr/>
        </p:nvSpPr>
        <p:spPr>
          <a:xfrm>
            <a:off x="6943324" y="3102010"/>
            <a:ext cx="816226" cy="8162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20" name="Rectangle 519">
            <a:extLst>
              <a:ext uri="{FF2B5EF4-FFF2-40B4-BE49-F238E27FC236}">
                <a16:creationId xmlns:a16="http://schemas.microsoft.com/office/drawing/2014/main" id="{D89C7403-8BCF-4EBD-A5ED-FD44C426CE34}"/>
              </a:ext>
            </a:extLst>
          </p:cNvPr>
          <p:cNvSpPr/>
          <p:nvPr/>
        </p:nvSpPr>
        <p:spPr>
          <a:xfrm>
            <a:off x="664385" y="3049421"/>
            <a:ext cx="816226" cy="8162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35" name="TextBox 534">
            <a:extLst>
              <a:ext uri="{FF2B5EF4-FFF2-40B4-BE49-F238E27FC236}">
                <a16:creationId xmlns:a16="http://schemas.microsoft.com/office/drawing/2014/main" id="{2EF36C00-01D1-446E-8DB5-096C6DBAA2EC}"/>
              </a:ext>
            </a:extLst>
          </p:cNvPr>
          <p:cNvSpPr txBox="1"/>
          <p:nvPr/>
        </p:nvSpPr>
        <p:spPr>
          <a:xfrm>
            <a:off x="7984787" y="3031816"/>
            <a:ext cx="4037632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THEME PPT </a:t>
            </a:r>
            <a:r>
              <a:rPr lang="en-GB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Layout</a:t>
            </a:r>
          </a:p>
          <a:p>
            <a:r>
              <a:rPr lang="en-GB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Clean Text Slide for your Presentation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36" name="TextBox 535">
            <a:extLst>
              <a:ext uri="{FF2B5EF4-FFF2-40B4-BE49-F238E27FC236}">
                <a16:creationId xmlns:a16="http://schemas.microsoft.com/office/drawing/2014/main" id="{D17559D4-B591-4B32-A8CF-79631D375236}"/>
              </a:ext>
            </a:extLst>
          </p:cNvPr>
          <p:cNvSpPr txBox="1"/>
          <p:nvPr/>
        </p:nvSpPr>
        <p:spPr>
          <a:xfrm>
            <a:off x="7984787" y="4169702"/>
            <a:ext cx="38501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I hope and I believe that this Template will your Time, Money and Reputation. </a:t>
            </a:r>
          </a:p>
        </p:txBody>
      </p:sp>
    </p:spTree>
    <p:extLst>
      <p:ext uri="{BB962C8B-B14F-4D97-AF65-F5344CB8AC3E}">
        <p14:creationId xmlns:p14="http://schemas.microsoft.com/office/powerpoint/2010/main" val="37169906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D1AE3FB-4EB9-4FE6-8E65-B5FAA422F12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08595" y="640922"/>
            <a:ext cx="11218862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</a:t>
            </a:r>
            <a:r>
              <a:rPr lang="en-US" dirty="0">
                <a:solidFill>
                  <a:schemeClr val="accent1"/>
                </a:solidFill>
              </a:rPr>
              <a:t>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0039CD4-186B-415F-81D5-7595597D689A}"/>
              </a:ext>
            </a:extLst>
          </p:cNvPr>
          <p:cNvGrpSpPr/>
          <p:nvPr/>
        </p:nvGrpSpPr>
        <p:grpSpPr>
          <a:xfrm>
            <a:off x="8553962" y="2477810"/>
            <a:ext cx="2818186" cy="863358"/>
            <a:chOff x="803640" y="3362835"/>
            <a:chExt cx="2059657" cy="86335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F1133B7-75B6-41BC-895F-FCAC212475F8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F126808-8CC4-426E-86E6-6F8557E286C3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E99FAAB-7294-425F-8EF9-F5E30464CF2C}"/>
              </a:ext>
            </a:extLst>
          </p:cNvPr>
          <p:cNvGrpSpPr/>
          <p:nvPr/>
        </p:nvGrpSpPr>
        <p:grpSpPr>
          <a:xfrm>
            <a:off x="723720" y="2477810"/>
            <a:ext cx="2941607" cy="863358"/>
            <a:chOff x="803640" y="3362835"/>
            <a:chExt cx="2059657" cy="86335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2BB5631-8956-4F68-A106-937808C630D6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8CAC0F6-2FB3-44A8-A8C3-C059648CF8DE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E4C083C-9673-4D2A-85FB-D8433E1788F5}"/>
              </a:ext>
            </a:extLst>
          </p:cNvPr>
          <p:cNvGrpSpPr/>
          <p:nvPr/>
        </p:nvGrpSpPr>
        <p:grpSpPr>
          <a:xfrm>
            <a:off x="8553962" y="3666311"/>
            <a:ext cx="2818186" cy="863358"/>
            <a:chOff x="803640" y="3362835"/>
            <a:chExt cx="2059657" cy="86335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50A0CF5-E2EE-4655-BF18-905134C99B40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1EFC3C1-CF42-4E95-A618-9CE63A2A1447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6032DBB-C8D9-40B6-A792-E4047863CB42}"/>
              </a:ext>
            </a:extLst>
          </p:cNvPr>
          <p:cNvGrpSpPr/>
          <p:nvPr/>
        </p:nvGrpSpPr>
        <p:grpSpPr>
          <a:xfrm>
            <a:off x="723720" y="3666312"/>
            <a:ext cx="2941607" cy="863358"/>
            <a:chOff x="803640" y="3362835"/>
            <a:chExt cx="2059657" cy="863358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EB8C490-73A2-48CF-8CBD-F47548E404E6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CA72B83-F310-4AAF-8A76-B2EA929A407C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A780CFA-FD89-414D-8BFC-F03371768B60}"/>
              </a:ext>
            </a:extLst>
          </p:cNvPr>
          <p:cNvGrpSpPr/>
          <p:nvPr/>
        </p:nvGrpSpPr>
        <p:grpSpPr>
          <a:xfrm>
            <a:off x="8553962" y="4854812"/>
            <a:ext cx="2818186" cy="863358"/>
            <a:chOff x="803640" y="3362835"/>
            <a:chExt cx="2059657" cy="86335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EA1627D-E654-47B2-B09F-B0719927C8B2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D93A66C-228C-4F22-9688-1AE065B21F80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C33198F-CD41-4973-A097-507D961129F8}"/>
              </a:ext>
            </a:extLst>
          </p:cNvPr>
          <p:cNvGrpSpPr/>
          <p:nvPr/>
        </p:nvGrpSpPr>
        <p:grpSpPr>
          <a:xfrm>
            <a:off x="723720" y="4854813"/>
            <a:ext cx="2941607" cy="863358"/>
            <a:chOff x="803640" y="3362835"/>
            <a:chExt cx="2059657" cy="86335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C000B63-6FF0-49D7-BC08-09996E2D9E77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BB2F57E-C01A-4FBC-9C3B-AEC32A604D70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4653" y="2571115"/>
            <a:ext cx="4289982" cy="4409148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0" y="6531429"/>
            <a:ext cx="12192000" cy="3265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34" name="Imagen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3842" y="229993"/>
            <a:ext cx="878088" cy="780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597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37195" y="6037142"/>
            <a:ext cx="8817968" cy="92820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60034ED-0B28-4563-9405-042AE8C83CE4}"/>
              </a:ext>
            </a:extLst>
          </p:cNvPr>
          <p:cNvSpPr/>
          <p:nvPr/>
        </p:nvSpPr>
        <p:spPr>
          <a:xfrm>
            <a:off x="5629810" y="3429000"/>
            <a:ext cx="5905144" cy="2681243"/>
          </a:xfrm>
          <a:prstGeom prst="rect">
            <a:avLst/>
          </a:prstGeom>
          <a:solidFill>
            <a:schemeClr val="accent6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9F59A0-B606-463F-A5A9-C3B6D10F18AA}"/>
              </a:ext>
            </a:extLst>
          </p:cNvPr>
          <p:cNvSpPr txBox="1"/>
          <p:nvPr/>
        </p:nvSpPr>
        <p:spPr>
          <a:xfrm>
            <a:off x="6880773" y="971013"/>
            <a:ext cx="4808006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400" dirty="0" smtClean="0">
                <a:solidFill>
                  <a:schemeClr val="accent1"/>
                </a:solidFill>
                <a:cs typeface="Arial" pitchFamily="34" charset="0"/>
              </a:rPr>
              <a:t>Layout </a:t>
            </a:r>
            <a:r>
              <a:rPr lang="en-GB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Clean Text Slide for your Presentation. </a:t>
            </a:r>
            <a:r>
              <a:rPr lang="en-GB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THEME PPT </a:t>
            </a:r>
            <a:r>
              <a:rPr lang="en-GB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Layout Clean Text Slide for your Presentation.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E1AA73-09C7-45ED-BADD-D9118F0EE2FA}"/>
              </a:ext>
            </a:extLst>
          </p:cNvPr>
          <p:cNvSpPr txBox="1"/>
          <p:nvPr/>
        </p:nvSpPr>
        <p:spPr>
          <a:xfrm>
            <a:off x="6154111" y="3374583"/>
            <a:ext cx="16160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0" b="1" dirty="0">
                <a:solidFill>
                  <a:schemeClr val="accent1"/>
                </a:solidFill>
                <a:cs typeface="Arial" pitchFamily="34" charset="0"/>
              </a:rPr>
              <a:t>“</a:t>
            </a:r>
            <a:endParaRPr lang="ko-KR" altLang="en-US" sz="120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4039FF-E58B-4FFE-AB15-E893CC612FD3}"/>
              </a:ext>
            </a:extLst>
          </p:cNvPr>
          <p:cNvSpPr txBox="1"/>
          <p:nvPr/>
        </p:nvSpPr>
        <p:spPr>
          <a:xfrm>
            <a:off x="6805467" y="4400392"/>
            <a:ext cx="38501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I hope and I believe that this Template will your Time, Money and Reputation.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A82FFA-3774-4321-9F30-5A88A7383722}"/>
              </a:ext>
            </a:extLst>
          </p:cNvPr>
          <p:cNvSpPr>
            <a:spLocks noGrp="1"/>
          </p:cNvSpPr>
          <p:nvPr>
            <p:ph type="pic" idx="11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CC6E2A4-E31A-48FD-A662-C731D8A7ED2E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3774835" y="1519643"/>
            <a:ext cx="2666667" cy="5369887"/>
          </a:xfrm>
        </p:spPr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30E1AA73-09C7-45ED-BADD-D9118F0EE2FA}"/>
              </a:ext>
            </a:extLst>
          </p:cNvPr>
          <p:cNvSpPr txBox="1"/>
          <p:nvPr/>
        </p:nvSpPr>
        <p:spPr>
          <a:xfrm rot="10800000">
            <a:off x="10149468" y="4438212"/>
            <a:ext cx="16160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0" b="1" dirty="0">
                <a:solidFill>
                  <a:schemeClr val="accent1"/>
                </a:solidFill>
                <a:cs typeface="Arial" pitchFamily="34" charset="0"/>
              </a:rPr>
              <a:t>“</a:t>
            </a:r>
            <a:endParaRPr lang="ko-KR" altLang="en-US" sz="12000" b="1" dirty="0">
              <a:solidFill>
                <a:schemeClr val="accent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9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199505" y="1738373"/>
            <a:ext cx="12518780" cy="526898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18A19C5-5CA5-4936-8522-498B59C29AFB}"/>
              </a:ext>
            </a:extLst>
          </p:cNvPr>
          <p:cNvSpPr txBox="1"/>
          <p:nvPr/>
        </p:nvSpPr>
        <p:spPr>
          <a:xfrm>
            <a:off x="623380" y="447851"/>
            <a:ext cx="6191673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solidFill>
                  <a:schemeClr val="accent1"/>
                </a:solidFill>
                <a:cs typeface="Arial" pitchFamily="34" charset="0"/>
              </a:rPr>
              <a:t>Infographic</a:t>
            </a:r>
            <a:r>
              <a:rPr lang="en-US" altLang="ko-KR" sz="5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 Style</a:t>
            </a:r>
            <a:endParaRPr lang="ko-KR" altLang="en-US" sz="54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1F61A6-F16C-4C2D-8FFF-ACA01FE2E4FA}"/>
              </a:ext>
            </a:extLst>
          </p:cNvPr>
          <p:cNvSpPr txBox="1"/>
          <p:nvPr/>
        </p:nvSpPr>
        <p:spPr>
          <a:xfrm>
            <a:off x="617584" y="1327895"/>
            <a:ext cx="6163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ea typeface="FZShuTi" pitchFamily="2" charset="-122"/>
                <a:cs typeface="Arial" pitchFamily="34" charset="0"/>
              </a:rPr>
              <a:t>I hope and I believe that this Template will your Time.</a:t>
            </a:r>
            <a:endParaRPr lang="en-US" altLang="ko-KR" sz="1200" dirty="0">
              <a:cs typeface="Arial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7F15139-117A-49B2-BE82-8CEF37EC2396}"/>
              </a:ext>
            </a:extLst>
          </p:cNvPr>
          <p:cNvSpPr/>
          <p:nvPr/>
        </p:nvSpPr>
        <p:spPr>
          <a:xfrm>
            <a:off x="1037250" y="3305657"/>
            <a:ext cx="630776" cy="63077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89F6274-1CC0-4AFE-B32A-9501DD6831E9}"/>
              </a:ext>
            </a:extLst>
          </p:cNvPr>
          <p:cNvSpPr/>
          <p:nvPr/>
        </p:nvSpPr>
        <p:spPr>
          <a:xfrm>
            <a:off x="1037250" y="4424409"/>
            <a:ext cx="630776" cy="63077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B53F906-1ECB-43C6-A658-DA767A8080F0}"/>
              </a:ext>
            </a:extLst>
          </p:cNvPr>
          <p:cNvSpPr/>
          <p:nvPr/>
        </p:nvSpPr>
        <p:spPr>
          <a:xfrm>
            <a:off x="1037250" y="5543161"/>
            <a:ext cx="630776" cy="63077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AEFD1F4-FEE5-4F5B-90E6-2D38BA56E7A1}"/>
              </a:ext>
            </a:extLst>
          </p:cNvPr>
          <p:cNvSpPr/>
          <p:nvPr/>
        </p:nvSpPr>
        <p:spPr>
          <a:xfrm>
            <a:off x="1037250" y="2138646"/>
            <a:ext cx="630776" cy="63077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6058D88-E18F-4AC6-8C62-FD68E4B7246A}"/>
              </a:ext>
            </a:extLst>
          </p:cNvPr>
          <p:cNvGrpSpPr/>
          <p:nvPr/>
        </p:nvGrpSpPr>
        <p:grpSpPr>
          <a:xfrm>
            <a:off x="1998903" y="3254112"/>
            <a:ext cx="5365579" cy="733867"/>
            <a:chOff x="1758834" y="1773770"/>
            <a:chExt cx="2741158" cy="733867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E435EA0-26D4-4CED-93DD-4F1353AD4054}"/>
                </a:ext>
              </a:extLst>
            </p:cNvPr>
            <p:cNvSpPr txBox="1"/>
            <p:nvPr/>
          </p:nvSpPr>
          <p:spPr>
            <a:xfrm>
              <a:off x="1758834" y="2045972"/>
              <a:ext cx="27411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Easy to change colors, photos.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5B8C1CC-32EA-48D7-B5E8-4D3ECE32ABD8}"/>
                </a:ext>
              </a:extLst>
            </p:cNvPr>
            <p:cNvSpPr txBox="1"/>
            <p:nvPr/>
          </p:nvSpPr>
          <p:spPr>
            <a:xfrm>
              <a:off x="1758834" y="1773770"/>
              <a:ext cx="27411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Contents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7D01D44-EB1F-4D23-A5DD-FAC4F129652F}"/>
              </a:ext>
            </a:extLst>
          </p:cNvPr>
          <p:cNvGrpSpPr/>
          <p:nvPr/>
        </p:nvGrpSpPr>
        <p:grpSpPr>
          <a:xfrm>
            <a:off x="1998903" y="4372864"/>
            <a:ext cx="5365579" cy="733867"/>
            <a:chOff x="1758834" y="1773770"/>
            <a:chExt cx="2741158" cy="73386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E483B84-1871-4EE1-84CE-30C007FDC8AA}"/>
                </a:ext>
              </a:extLst>
            </p:cNvPr>
            <p:cNvSpPr txBox="1"/>
            <p:nvPr/>
          </p:nvSpPr>
          <p:spPr>
            <a:xfrm>
              <a:off x="1758834" y="2045972"/>
              <a:ext cx="27411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Easy to change colors, photos.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5988564-52A0-4963-9DC2-AFA75D1D0716}"/>
                </a:ext>
              </a:extLst>
            </p:cNvPr>
            <p:cNvSpPr txBox="1"/>
            <p:nvPr/>
          </p:nvSpPr>
          <p:spPr>
            <a:xfrm>
              <a:off x="1758834" y="1773770"/>
              <a:ext cx="27411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Contents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EE9CD6E-E9D0-499F-B451-1697AC1467AC}"/>
              </a:ext>
            </a:extLst>
          </p:cNvPr>
          <p:cNvGrpSpPr/>
          <p:nvPr/>
        </p:nvGrpSpPr>
        <p:grpSpPr>
          <a:xfrm>
            <a:off x="1998903" y="5491616"/>
            <a:ext cx="5365579" cy="733867"/>
            <a:chOff x="1758834" y="1773770"/>
            <a:chExt cx="2741158" cy="73386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0F938FA-CB19-430F-B92D-918BC5663079}"/>
                </a:ext>
              </a:extLst>
            </p:cNvPr>
            <p:cNvSpPr txBox="1"/>
            <p:nvPr/>
          </p:nvSpPr>
          <p:spPr>
            <a:xfrm>
              <a:off x="1758834" y="2045972"/>
              <a:ext cx="27411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Easy to change colors, photos.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2A9D766-E0E6-45BC-A3C1-C388259A97E4}"/>
                </a:ext>
              </a:extLst>
            </p:cNvPr>
            <p:cNvSpPr txBox="1"/>
            <p:nvPr/>
          </p:nvSpPr>
          <p:spPr>
            <a:xfrm>
              <a:off x="1758834" y="1773770"/>
              <a:ext cx="27411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Contents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0A75089-C660-472F-A81F-8E5DC260E916}"/>
              </a:ext>
            </a:extLst>
          </p:cNvPr>
          <p:cNvGrpSpPr/>
          <p:nvPr/>
        </p:nvGrpSpPr>
        <p:grpSpPr>
          <a:xfrm>
            <a:off x="1998903" y="2087101"/>
            <a:ext cx="5365579" cy="733867"/>
            <a:chOff x="1758834" y="1773770"/>
            <a:chExt cx="2741158" cy="73386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B1CB95B-3AF2-40F1-80EF-D81FE0BB8B33}"/>
                </a:ext>
              </a:extLst>
            </p:cNvPr>
            <p:cNvSpPr txBox="1"/>
            <p:nvPr/>
          </p:nvSpPr>
          <p:spPr>
            <a:xfrm>
              <a:off x="1758834" y="2045972"/>
              <a:ext cx="27411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 Easy to change colors, photos.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3EAC87D-015D-47E5-BD7F-E7B1AA3FE2C5}"/>
                </a:ext>
              </a:extLst>
            </p:cNvPr>
            <p:cNvSpPr txBox="1"/>
            <p:nvPr/>
          </p:nvSpPr>
          <p:spPr>
            <a:xfrm>
              <a:off x="1758834" y="1773770"/>
              <a:ext cx="27411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Contents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59" name="Isosceles Triangle 51">
            <a:extLst>
              <a:ext uri="{FF2B5EF4-FFF2-40B4-BE49-F238E27FC236}">
                <a16:creationId xmlns:a16="http://schemas.microsoft.com/office/drawing/2014/main" id="{43B3DE2A-19E2-492B-AACE-07612158FE72}"/>
              </a:ext>
            </a:extLst>
          </p:cNvPr>
          <p:cNvSpPr/>
          <p:nvPr/>
        </p:nvSpPr>
        <p:spPr>
          <a:xfrm>
            <a:off x="1200180" y="5746751"/>
            <a:ext cx="304917" cy="223597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60" name="Rounded Rectangle 27">
            <a:extLst>
              <a:ext uri="{FF2B5EF4-FFF2-40B4-BE49-F238E27FC236}">
                <a16:creationId xmlns:a16="http://schemas.microsoft.com/office/drawing/2014/main" id="{EE0FA475-ABC7-4D7F-BF03-80E4662E2B7A}"/>
              </a:ext>
            </a:extLst>
          </p:cNvPr>
          <p:cNvSpPr/>
          <p:nvPr/>
        </p:nvSpPr>
        <p:spPr>
          <a:xfrm>
            <a:off x="1194066" y="2332229"/>
            <a:ext cx="317145" cy="24361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61" name="Rounded Rectangle 7">
            <a:extLst>
              <a:ext uri="{FF2B5EF4-FFF2-40B4-BE49-F238E27FC236}">
                <a16:creationId xmlns:a16="http://schemas.microsoft.com/office/drawing/2014/main" id="{D2C45F70-05C1-4F4B-BD00-7322493E0765}"/>
              </a:ext>
            </a:extLst>
          </p:cNvPr>
          <p:cNvSpPr/>
          <p:nvPr/>
        </p:nvSpPr>
        <p:spPr>
          <a:xfrm>
            <a:off x="1191420" y="3481916"/>
            <a:ext cx="322437" cy="278259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62" name="Round Same Side Corner Rectangle 36">
            <a:extLst>
              <a:ext uri="{FF2B5EF4-FFF2-40B4-BE49-F238E27FC236}">
                <a16:creationId xmlns:a16="http://schemas.microsoft.com/office/drawing/2014/main" id="{888A8C08-534F-4F43-98F4-6A02EE00C174}"/>
              </a:ext>
            </a:extLst>
          </p:cNvPr>
          <p:cNvSpPr/>
          <p:nvPr/>
        </p:nvSpPr>
        <p:spPr>
          <a:xfrm>
            <a:off x="1188828" y="4610286"/>
            <a:ext cx="327620" cy="259022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pic>
        <p:nvPicPr>
          <p:cNvPr id="26" name="Imagen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5087" y="128993"/>
            <a:ext cx="878088" cy="780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2439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이등변 삼각형 2">
            <a:extLst>
              <a:ext uri="{FF2B5EF4-FFF2-40B4-BE49-F238E27FC236}">
                <a16:creationId xmlns:a16="http://schemas.microsoft.com/office/drawing/2014/main" id="{CADAD7C9-38AD-4127-BB35-9A5A8F34E4CB}"/>
              </a:ext>
            </a:extLst>
          </p:cNvPr>
          <p:cNvSpPr/>
          <p:nvPr/>
        </p:nvSpPr>
        <p:spPr>
          <a:xfrm rot="5400000">
            <a:off x="-1466446" y="4024824"/>
            <a:ext cx="4124530" cy="1191638"/>
          </a:xfrm>
          <a:prstGeom prst="triangle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이등변 삼각형 3">
            <a:extLst>
              <a:ext uri="{FF2B5EF4-FFF2-40B4-BE49-F238E27FC236}">
                <a16:creationId xmlns:a16="http://schemas.microsoft.com/office/drawing/2014/main" id="{AD0F6835-07FA-4BA5-A425-E3BBC4796380}"/>
              </a:ext>
            </a:extLst>
          </p:cNvPr>
          <p:cNvSpPr/>
          <p:nvPr/>
        </p:nvSpPr>
        <p:spPr>
          <a:xfrm rot="10800000">
            <a:off x="1408150" y="0"/>
            <a:ext cx="2550203" cy="2198451"/>
          </a:xfrm>
          <a:prstGeom prst="triangle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이등변 삼각형 5">
            <a:extLst>
              <a:ext uri="{FF2B5EF4-FFF2-40B4-BE49-F238E27FC236}">
                <a16:creationId xmlns:a16="http://schemas.microsoft.com/office/drawing/2014/main" id="{55543BC5-A112-4B75-9CA3-D72464282DB1}"/>
              </a:ext>
            </a:extLst>
          </p:cNvPr>
          <p:cNvSpPr/>
          <p:nvPr/>
        </p:nvSpPr>
        <p:spPr>
          <a:xfrm rot="10800000">
            <a:off x="4216201" y="4659550"/>
            <a:ext cx="2550203" cy="2198451"/>
          </a:xfrm>
          <a:prstGeom prst="triangle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이등변 삼각형 9">
            <a:extLst>
              <a:ext uri="{FF2B5EF4-FFF2-40B4-BE49-F238E27FC236}">
                <a16:creationId xmlns:a16="http://schemas.microsoft.com/office/drawing/2014/main" id="{4B833B78-A868-45CC-90AD-6C0DD1DAA67A}"/>
              </a:ext>
            </a:extLst>
          </p:cNvPr>
          <p:cNvSpPr/>
          <p:nvPr/>
        </p:nvSpPr>
        <p:spPr>
          <a:xfrm rot="16200000">
            <a:off x="4108318" y="1668294"/>
            <a:ext cx="4124530" cy="1191638"/>
          </a:xfrm>
          <a:prstGeom prst="triangle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F5C55A3F-7177-456E-A484-CB5E55AA4871}"/>
              </a:ext>
            </a:extLst>
          </p:cNvPr>
          <p:cNvSpPr/>
          <p:nvPr/>
        </p:nvSpPr>
        <p:spPr>
          <a:xfrm>
            <a:off x="11070078" y="0"/>
            <a:ext cx="112192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31674A07-8E2D-431A-8AEC-24A15D6D952E}"/>
              </a:ext>
            </a:extLst>
          </p:cNvPr>
          <p:cNvSpPr txBox="1">
            <a:spLocks/>
          </p:cNvSpPr>
          <p:nvPr/>
        </p:nvSpPr>
        <p:spPr>
          <a:xfrm rot="5400000">
            <a:off x="8388606" y="2962769"/>
            <a:ext cx="6454304" cy="932463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dist">
              <a:lnSpc>
                <a:spcPct val="80000"/>
              </a:lnSpc>
              <a:buNone/>
            </a:pPr>
            <a:r>
              <a:rPr lang="en-US" altLang="ko-KR" sz="3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Portfolio Presentation</a:t>
            </a: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E612C1AA-A10A-4DF0-A9F7-F02A0F5C0AA8}"/>
              </a:ext>
            </a:extLst>
          </p:cNvPr>
          <p:cNvGrpSpPr/>
          <p:nvPr/>
        </p:nvGrpSpPr>
        <p:grpSpPr>
          <a:xfrm>
            <a:off x="7521188" y="876023"/>
            <a:ext cx="2988374" cy="3148978"/>
            <a:chOff x="7385001" y="817657"/>
            <a:chExt cx="2988374" cy="3148978"/>
          </a:xfrm>
        </p:grpSpPr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BAB73E16-50CC-412D-ADE6-02EA39070C6F}"/>
                </a:ext>
              </a:extLst>
            </p:cNvPr>
            <p:cNvSpPr/>
            <p:nvPr/>
          </p:nvSpPr>
          <p:spPr>
            <a:xfrm>
              <a:off x="7385001" y="817657"/>
              <a:ext cx="304444" cy="281568"/>
            </a:xfrm>
            <a:custGeom>
              <a:avLst/>
              <a:gdLst/>
              <a:ahLst/>
              <a:cxnLst/>
              <a:rect l="l" t="t" r="r" b="b"/>
              <a:pathLst>
                <a:path w="282415" h="261194">
                  <a:moveTo>
                    <a:pt x="258472" y="0"/>
                  </a:moveTo>
                  <a:lnTo>
                    <a:pt x="282415" y="38091"/>
                  </a:lnTo>
                  <a:cubicBezTo>
                    <a:pt x="262463" y="46435"/>
                    <a:pt x="247771" y="58859"/>
                    <a:pt x="238339" y="75365"/>
                  </a:cubicBezTo>
                  <a:cubicBezTo>
                    <a:pt x="228907" y="91871"/>
                    <a:pt x="223647" y="115905"/>
                    <a:pt x="222558" y="147466"/>
                  </a:cubicBezTo>
                  <a:lnTo>
                    <a:pt x="273709" y="147466"/>
                  </a:lnTo>
                  <a:lnTo>
                    <a:pt x="273709" y="261194"/>
                  </a:lnTo>
                  <a:lnTo>
                    <a:pt x="168687" y="261194"/>
                  </a:lnTo>
                  <a:lnTo>
                    <a:pt x="168687" y="171408"/>
                  </a:lnTo>
                  <a:cubicBezTo>
                    <a:pt x="168687" y="122797"/>
                    <a:pt x="174491" y="87609"/>
                    <a:pt x="186100" y="65843"/>
                  </a:cubicBezTo>
                  <a:cubicBezTo>
                    <a:pt x="201336" y="36821"/>
                    <a:pt x="225460" y="14874"/>
                    <a:pt x="258472" y="0"/>
                  </a:cubicBezTo>
                  <a:close/>
                  <a:moveTo>
                    <a:pt x="89785" y="0"/>
                  </a:moveTo>
                  <a:lnTo>
                    <a:pt x="113728" y="38091"/>
                  </a:lnTo>
                  <a:cubicBezTo>
                    <a:pt x="93775" y="46435"/>
                    <a:pt x="79083" y="58859"/>
                    <a:pt x="69651" y="75365"/>
                  </a:cubicBezTo>
                  <a:cubicBezTo>
                    <a:pt x="60219" y="91871"/>
                    <a:pt x="54959" y="115905"/>
                    <a:pt x="53871" y="147466"/>
                  </a:cubicBezTo>
                  <a:lnTo>
                    <a:pt x="105021" y="147466"/>
                  </a:lnTo>
                  <a:lnTo>
                    <a:pt x="105021" y="261194"/>
                  </a:lnTo>
                  <a:lnTo>
                    <a:pt x="0" y="261194"/>
                  </a:lnTo>
                  <a:lnTo>
                    <a:pt x="0" y="171408"/>
                  </a:lnTo>
                  <a:cubicBezTo>
                    <a:pt x="0" y="122797"/>
                    <a:pt x="5804" y="87609"/>
                    <a:pt x="17413" y="65843"/>
                  </a:cubicBezTo>
                  <a:cubicBezTo>
                    <a:pt x="32649" y="36821"/>
                    <a:pt x="56773" y="14874"/>
                    <a:pt x="89785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1996AAA-5210-4595-9A58-80C645C1F3E3}"/>
                </a:ext>
              </a:extLst>
            </p:cNvPr>
            <p:cNvSpPr txBox="1"/>
            <p:nvPr/>
          </p:nvSpPr>
          <p:spPr>
            <a:xfrm>
              <a:off x="7495011" y="858092"/>
              <a:ext cx="2878364" cy="31085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You can simply impress your audience and add a unique zing and appeal to your Presentations. </a:t>
              </a:r>
              <a:endPara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80B6F707-4ED6-4F60-85F0-2B909CC7D520}"/>
                </a:ext>
              </a:extLst>
            </p:cNvPr>
            <p:cNvSpPr/>
            <p:nvPr/>
          </p:nvSpPr>
          <p:spPr>
            <a:xfrm rot="10800000">
              <a:off x="9957427" y="3324729"/>
              <a:ext cx="304444" cy="281568"/>
            </a:xfrm>
            <a:custGeom>
              <a:avLst/>
              <a:gdLst/>
              <a:ahLst/>
              <a:cxnLst/>
              <a:rect l="l" t="t" r="r" b="b"/>
              <a:pathLst>
                <a:path w="282415" h="261194">
                  <a:moveTo>
                    <a:pt x="258472" y="0"/>
                  </a:moveTo>
                  <a:lnTo>
                    <a:pt x="282415" y="38091"/>
                  </a:lnTo>
                  <a:cubicBezTo>
                    <a:pt x="262463" y="46435"/>
                    <a:pt x="247771" y="58859"/>
                    <a:pt x="238339" y="75365"/>
                  </a:cubicBezTo>
                  <a:cubicBezTo>
                    <a:pt x="228907" y="91871"/>
                    <a:pt x="223647" y="115905"/>
                    <a:pt x="222558" y="147466"/>
                  </a:cubicBezTo>
                  <a:lnTo>
                    <a:pt x="273709" y="147466"/>
                  </a:lnTo>
                  <a:lnTo>
                    <a:pt x="273709" y="261194"/>
                  </a:lnTo>
                  <a:lnTo>
                    <a:pt x="168687" y="261194"/>
                  </a:lnTo>
                  <a:lnTo>
                    <a:pt x="168687" y="171408"/>
                  </a:lnTo>
                  <a:cubicBezTo>
                    <a:pt x="168687" y="122797"/>
                    <a:pt x="174491" y="87609"/>
                    <a:pt x="186100" y="65843"/>
                  </a:cubicBezTo>
                  <a:cubicBezTo>
                    <a:pt x="201336" y="36821"/>
                    <a:pt x="225460" y="14874"/>
                    <a:pt x="258472" y="0"/>
                  </a:cubicBezTo>
                  <a:close/>
                  <a:moveTo>
                    <a:pt x="89785" y="0"/>
                  </a:moveTo>
                  <a:lnTo>
                    <a:pt x="113728" y="38091"/>
                  </a:lnTo>
                  <a:cubicBezTo>
                    <a:pt x="93775" y="46435"/>
                    <a:pt x="79083" y="58859"/>
                    <a:pt x="69651" y="75365"/>
                  </a:cubicBezTo>
                  <a:cubicBezTo>
                    <a:pt x="60219" y="91871"/>
                    <a:pt x="54959" y="115905"/>
                    <a:pt x="53871" y="147466"/>
                  </a:cubicBezTo>
                  <a:lnTo>
                    <a:pt x="105021" y="147466"/>
                  </a:lnTo>
                  <a:lnTo>
                    <a:pt x="105021" y="261194"/>
                  </a:lnTo>
                  <a:lnTo>
                    <a:pt x="0" y="261194"/>
                  </a:lnTo>
                  <a:lnTo>
                    <a:pt x="0" y="171408"/>
                  </a:lnTo>
                  <a:cubicBezTo>
                    <a:pt x="0" y="122797"/>
                    <a:pt x="5804" y="87609"/>
                    <a:pt x="17413" y="65843"/>
                  </a:cubicBezTo>
                  <a:cubicBezTo>
                    <a:pt x="32649" y="36821"/>
                    <a:pt x="56773" y="14874"/>
                    <a:pt x="89785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874CD01-BDD0-47E4-A400-CE321E5F472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2256089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D1AE3FB-4EB9-4FE6-8E65-B5FAA422F12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73138" y="287338"/>
            <a:ext cx="11218862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</a:t>
            </a:r>
            <a:r>
              <a:rPr lang="en-US" dirty="0">
                <a:solidFill>
                  <a:schemeClr val="accent1"/>
                </a:solidFill>
              </a:rPr>
              <a:t>Style</a:t>
            </a:r>
          </a:p>
        </p:txBody>
      </p:sp>
      <p:sp>
        <p:nvSpPr>
          <p:cNvPr id="3" name="평행 사변형 22">
            <a:extLst>
              <a:ext uri="{FF2B5EF4-FFF2-40B4-BE49-F238E27FC236}">
                <a16:creationId xmlns:a16="http://schemas.microsoft.com/office/drawing/2014/main" id="{F47A81FC-FF3E-462B-974F-2B8414D2DEF0}"/>
              </a:ext>
            </a:extLst>
          </p:cNvPr>
          <p:cNvSpPr/>
          <p:nvPr/>
        </p:nvSpPr>
        <p:spPr>
          <a:xfrm rot="16200000" flipH="1">
            <a:off x="3979955" y="-1269927"/>
            <a:ext cx="4232091" cy="10363198"/>
          </a:xfrm>
          <a:prstGeom prst="parallelogram">
            <a:avLst>
              <a:gd name="adj" fmla="val 5873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4" name="그룹 8">
            <a:extLst>
              <a:ext uri="{FF2B5EF4-FFF2-40B4-BE49-F238E27FC236}">
                <a16:creationId xmlns:a16="http://schemas.microsoft.com/office/drawing/2014/main" id="{D9147D2E-110B-4B20-B044-819A38C0F9C1}"/>
              </a:ext>
            </a:extLst>
          </p:cNvPr>
          <p:cNvGrpSpPr/>
          <p:nvPr/>
        </p:nvGrpSpPr>
        <p:grpSpPr>
          <a:xfrm>
            <a:off x="914403" y="1795630"/>
            <a:ext cx="10363197" cy="1762517"/>
            <a:chOff x="914402" y="1795629"/>
            <a:chExt cx="10363197" cy="176251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9F4A9D2-1C43-4A69-ADF7-B7D6280D4A8D}"/>
                </a:ext>
              </a:extLst>
            </p:cNvPr>
            <p:cNvSpPr/>
            <p:nvPr/>
          </p:nvSpPr>
          <p:spPr>
            <a:xfrm>
              <a:off x="914402" y="1805546"/>
              <a:ext cx="10363195" cy="175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6" name="Rectangle 19">
              <a:extLst>
                <a:ext uri="{FF2B5EF4-FFF2-40B4-BE49-F238E27FC236}">
                  <a16:creationId xmlns:a16="http://schemas.microsoft.com/office/drawing/2014/main" id="{B94EF707-ABFC-406A-BA79-D5D07C26E574}"/>
                </a:ext>
              </a:extLst>
            </p:cNvPr>
            <p:cNvSpPr/>
            <p:nvPr/>
          </p:nvSpPr>
          <p:spPr>
            <a:xfrm flipH="1">
              <a:off x="2999413" y="1795629"/>
              <a:ext cx="8278186" cy="1752600"/>
            </a:xfrm>
            <a:prstGeom prst="rtTriangl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D3D34147-775D-4E8A-96BC-B9ADAD9FFFE6}"/>
              </a:ext>
            </a:extLst>
          </p:cNvPr>
          <p:cNvSpPr txBox="1"/>
          <p:nvPr/>
        </p:nvSpPr>
        <p:spPr>
          <a:xfrm>
            <a:off x="2038280" y="2078959"/>
            <a:ext cx="1130984" cy="738664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bg1"/>
                </a:solidFill>
              </a:rPr>
              <a:t>UP</a:t>
            </a:r>
            <a:endParaRPr lang="ko-KR" altLang="en-US" sz="4800" b="1" dirty="0">
              <a:solidFill>
                <a:schemeClr val="bg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D7B3BF9-0D75-48F7-A0CE-0C81388FB321}"/>
              </a:ext>
            </a:extLst>
          </p:cNvPr>
          <p:cNvGrpSpPr/>
          <p:nvPr/>
        </p:nvGrpSpPr>
        <p:grpSpPr>
          <a:xfrm>
            <a:off x="1103149" y="2013024"/>
            <a:ext cx="792000" cy="792000"/>
            <a:chOff x="3923928" y="2038003"/>
            <a:chExt cx="864096" cy="864096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E07EE6C-BC71-4812-8791-41D52EFFFF35}"/>
                </a:ext>
              </a:extLst>
            </p:cNvPr>
            <p:cNvSpPr/>
            <p:nvPr/>
          </p:nvSpPr>
          <p:spPr>
            <a:xfrm>
              <a:off x="3923928" y="2038003"/>
              <a:ext cx="864096" cy="8640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0" name="Up Arrow 6">
              <a:extLst>
                <a:ext uri="{FF2B5EF4-FFF2-40B4-BE49-F238E27FC236}">
                  <a16:creationId xmlns:a16="http://schemas.microsoft.com/office/drawing/2014/main" id="{1B8181CC-65CE-40C7-AC40-B1573B5FD352}"/>
                </a:ext>
              </a:extLst>
            </p:cNvPr>
            <p:cNvSpPr/>
            <p:nvPr/>
          </p:nvSpPr>
          <p:spPr>
            <a:xfrm>
              <a:off x="4077300" y="2168836"/>
              <a:ext cx="557353" cy="602430"/>
            </a:xfrm>
            <a:prstGeom prst="up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EEC99DFB-8D58-42CE-B878-A990A6C68F3F}"/>
              </a:ext>
            </a:extLst>
          </p:cNvPr>
          <p:cNvSpPr txBox="1"/>
          <p:nvPr/>
        </p:nvSpPr>
        <p:spPr>
          <a:xfrm>
            <a:off x="3300082" y="1979433"/>
            <a:ext cx="76310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Get a modern PowerPoint  Presentation that is beautifully designed. I hope and I believe that this Template will your Time, Money and Reputation. Easy to change colors, photos and Text.</a:t>
            </a:r>
            <a:r>
              <a:rPr lang="ko-KR" altLang="en-US" sz="1200" dirty="0">
                <a:solidFill>
                  <a:schemeClr val="bg1"/>
                </a:solidFill>
              </a:rPr>
              <a:t> </a:t>
            </a:r>
            <a:r>
              <a:rPr lang="en-US" altLang="ko-KR" sz="1200" dirty="0">
                <a:solidFill>
                  <a:schemeClr val="bg1"/>
                </a:solidFill>
              </a:rPr>
              <a:t>You can simply impress your audience.</a:t>
            </a:r>
          </a:p>
          <a:p>
            <a:endParaRPr lang="en-US" altLang="ko-KR" sz="1200" dirty="0">
              <a:solidFill>
                <a:schemeClr val="bg1"/>
              </a:solidFill>
            </a:endParaRPr>
          </a:p>
          <a:p>
            <a:r>
              <a:rPr lang="en-US" altLang="ko-KR" sz="1200" dirty="0">
                <a:solidFill>
                  <a:schemeClr val="bg1"/>
                </a:solidFill>
              </a:rPr>
              <a:t>Get a modern PowerPoint  Presentation that is beautifully designed. I hope and I believe that this Template will your Time, Money and Reputation. Easy to change colors, photos and Text.</a:t>
            </a:r>
            <a:r>
              <a:rPr lang="ko-KR" altLang="en-US" sz="1200" dirty="0">
                <a:solidFill>
                  <a:schemeClr val="bg1"/>
                </a:solidFill>
              </a:rPr>
              <a:t> </a:t>
            </a:r>
            <a:r>
              <a:rPr lang="en-US" altLang="ko-KR" sz="1200" dirty="0">
                <a:solidFill>
                  <a:schemeClr val="bg1"/>
                </a:solidFill>
              </a:rPr>
              <a:t>You can simply impress your audience. 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grpSp>
        <p:nvGrpSpPr>
          <p:cNvPr id="12" name="그룹 10">
            <a:extLst>
              <a:ext uri="{FF2B5EF4-FFF2-40B4-BE49-F238E27FC236}">
                <a16:creationId xmlns:a16="http://schemas.microsoft.com/office/drawing/2014/main" id="{7A387551-1D4D-4515-AA0D-3A12268C99D9}"/>
              </a:ext>
            </a:extLst>
          </p:cNvPr>
          <p:cNvGrpSpPr/>
          <p:nvPr/>
        </p:nvGrpSpPr>
        <p:grpSpPr>
          <a:xfrm>
            <a:off x="914401" y="4275118"/>
            <a:ext cx="10363196" cy="1752601"/>
            <a:chOff x="914401" y="4275117"/>
            <a:chExt cx="10363196" cy="1752601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02FEAB5-354C-4A15-B984-D1E62AE26976}"/>
                </a:ext>
              </a:extLst>
            </p:cNvPr>
            <p:cNvSpPr/>
            <p:nvPr/>
          </p:nvSpPr>
          <p:spPr>
            <a:xfrm>
              <a:off x="914402" y="4275118"/>
              <a:ext cx="10363195" cy="1752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4" name="Rectangle 19">
              <a:extLst>
                <a:ext uri="{FF2B5EF4-FFF2-40B4-BE49-F238E27FC236}">
                  <a16:creationId xmlns:a16="http://schemas.microsoft.com/office/drawing/2014/main" id="{641B69BB-71E3-41CB-907A-AA45187448C2}"/>
                </a:ext>
              </a:extLst>
            </p:cNvPr>
            <p:cNvSpPr/>
            <p:nvPr/>
          </p:nvSpPr>
          <p:spPr>
            <a:xfrm>
              <a:off x="914401" y="4275117"/>
              <a:ext cx="7730776" cy="1752600"/>
            </a:xfrm>
            <a:custGeom>
              <a:avLst/>
              <a:gdLst>
                <a:gd name="connsiteX0" fmla="*/ 0 w 7730776"/>
                <a:gd name="connsiteY0" fmla="*/ 1752600 h 1752600"/>
                <a:gd name="connsiteX1" fmla="*/ 0 w 7730776"/>
                <a:gd name="connsiteY1" fmla="*/ 0 h 1752600"/>
                <a:gd name="connsiteX2" fmla="*/ 7730776 w 7730776"/>
                <a:gd name="connsiteY2" fmla="*/ 1752600 h 1752600"/>
                <a:gd name="connsiteX3" fmla="*/ 0 w 7730776"/>
                <a:gd name="connsiteY3" fmla="*/ 1752600 h 1752600"/>
                <a:gd name="connsiteX0" fmla="*/ 0 w 7730776"/>
                <a:gd name="connsiteY0" fmla="*/ 1752600 h 1752600"/>
                <a:gd name="connsiteX1" fmla="*/ 0 w 7730776"/>
                <a:gd name="connsiteY1" fmla="*/ 0 h 1752600"/>
                <a:gd name="connsiteX2" fmla="*/ 7730776 w 7730776"/>
                <a:gd name="connsiteY2" fmla="*/ 1752600 h 1752600"/>
                <a:gd name="connsiteX3" fmla="*/ 0 w 7730776"/>
                <a:gd name="connsiteY3" fmla="*/ 1752600 h 1752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30776" h="1752600">
                  <a:moveTo>
                    <a:pt x="0" y="1752600"/>
                  </a:moveTo>
                  <a:lnTo>
                    <a:pt x="0" y="0"/>
                  </a:lnTo>
                  <a:cubicBezTo>
                    <a:pt x="2765768" y="693530"/>
                    <a:pt x="5153851" y="1168400"/>
                    <a:pt x="7730776" y="1752600"/>
                  </a:cubicBezTo>
                  <a:lnTo>
                    <a:pt x="0" y="175260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193A430-5E27-42EA-902E-289811E15858}"/>
              </a:ext>
            </a:extLst>
          </p:cNvPr>
          <p:cNvSpPr txBox="1"/>
          <p:nvPr/>
        </p:nvSpPr>
        <p:spPr>
          <a:xfrm>
            <a:off x="7608858" y="5091854"/>
            <a:ext cx="2592502" cy="738664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bg1"/>
                </a:solidFill>
              </a:rPr>
              <a:t>DOWN</a:t>
            </a:r>
            <a:endParaRPr lang="ko-KR" altLang="en-US" sz="4800" b="1" dirty="0"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51847D1-7551-43A4-A303-5F4066797127}"/>
              </a:ext>
            </a:extLst>
          </p:cNvPr>
          <p:cNvGrpSpPr/>
          <p:nvPr/>
        </p:nvGrpSpPr>
        <p:grpSpPr>
          <a:xfrm rot="10800000">
            <a:off x="10276048" y="5025919"/>
            <a:ext cx="792000" cy="792000"/>
            <a:chOff x="3923928" y="2038003"/>
            <a:chExt cx="864096" cy="864096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D38F7056-E6E0-40B6-A45E-6A77F2FB4A59}"/>
                </a:ext>
              </a:extLst>
            </p:cNvPr>
            <p:cNvSpPr/>
            <p:nvPr/>
          </p:nvSpPr>
          <p:spPr>
            <a:xfrm>
              <a:off x="3923928" y="2038003"/>
              <a:ext cx="864096" cy="8640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8" name="Up Arrow 17">
              <a:extLst>
                <a:ext uri="{FF2B5EF4-FFF2-40B4-BE49-F238E27FC236}">
                  <a16:creationId xmlns:a16="http://schemas.microsoft.com/office/drawing/2014/main" id="{ACFB5EEB-4E70-45BC-830E-2EFC8E4B2F5A}"/>
                </a:ext>
              </a:extLst>
            </p:cNvPr>
            <p:cNvSpPr/>
            <p:nvPr/>
          </p:nvSpPr>
          <p:spPr>
            <a:xfrm>
              <a:off x="4077300" y="2132943"/>
              <a:ext cx="557353" cy="602431"/>
            </a:xfrm>
            <a:prstGeom prst="upArrow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2CC93054-B680-4494-968E-3BE7AC6A54AE}"/>
              </a:ext>
            </a:extLst>
          </p:cNvPr>
          <p:cNvSpPr txBox="1"/>
          <p:nvPr/>
        </p:nvSpPr>
        <p:spPr>
          <a:xfrm>
            <a:off x="1177358" y="4551254"/>
            <a:ext cx="65630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Get a modern PowerPoint  Presentation that is beautifully designed. I hope and I believe that this Template will your Time, Money and Reputation. Easy to change colors, photos and Text.</a:t>
            </a:r>
            <a:r>
              <a:rPr lang="ko-KR" altLang="en-US" sz="1200" dirty="0">
                <a:solidFill>
                  <a:schemeClr val="bg1"/>
                </a:solidFill>
              </a:rPr>
              <a:t> </a:t>
            </a:r>
            <a:r>
              <a:rPr lang="en-US" altLang="ko-KR" sz="1200" dirty="0">
                <a:solidFill>
                  <a:schemeClr val="bg1"/>
                </a:solidFill>
              </a:rPr>
              <a:t>You can simply impress your audience.</a:t>
            </a:r>
          </a:p>
          <a:p>
            <a:r>
              <a:rPr lang="en-US" altLang="ko-KR" sz="1200" dirty="0">
                <a:solidFill>
                  <a:schemeClr val="bg1"/>
                </a:solidFill>
              </a:rPr>
              <a:t>Get a modern PowerPoint  Presentation that is beautifully designed. I hope and I believe that this Template will your Time, Money and Reputation. Easy to change colors, photos and Text.</a:t>
            </a:r>
            <a:r>
              <a:rPr lang="ko-KR" altLang="en-US" sz="1200" dirty="0">
                <a:solidFill>
                  <a:schemeClr val="bg1"/>
                </a:solidFill>
              </a:rPr>
              <a:t> </a:t>
            </a:r>
            <a:r>
              <a:rPr lang="en-US" altLang="ko-KR" sz="1200" dirty="0">
                <a:solidFill>
                  <a:schemeClr val="bg1"/>
                </a:solidFill>
              </a:rPr>
              <a:t>You can simply impress your audience. 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1982" y="198939"/>
            <a:ext cx="878088" cy="780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5663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D1AE3FB-4EB9-4FE6-8E65-B5FAA422F12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73138" y="287338"/>
            <a:ext cx="11218862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</a:t>
            </a:r>
            <a:r>
              <a:rPr lang="en-US" dirty="0">
                <a:solidFill>
                  <a:schemeClr val="accent1"/>
                </a:solidFill>
              </a:rPr>
              <a:t>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830BF83-6A47-4EBB-B2B0-DB12BFE48BEC}"/>
              </a:ext>
            </a:extLst>
          </p:cNvPr>
          <p:cNvGrpSpPr/>
          <p:nvPr/>
        </p:nvGrpSpPr>
        <p:grpSpPr>
          <a:xfrm>
            <a:off x="972443" y="2953635"/>
            <a:ext cx="2414701" cy="1539163"/>
            <a:chOff x="683568" y="3068712"/>
            <a:chExt cx="2485320" cy="1584176"/>
          </a:xfrm>
        </p:grpSpPr>
        <p:sp>
          <p:nvSpPr>
            <p:cNvPr id="4" name="Right Arrow Callout 6">
              <a:extLst>
                <a:ext uri="{FF2B5EF4-FFF2-40B4-BE49-F238E27FC236}">
                  <a16:creationId xmlns:a16="http://schemas.microsoft.com/office/drawing/2014/main" id="{9CE40176-3FE8-41EA-BF64-B0390CA54DFB}"/>
                </a:ext>
              </a:extLst>
            </p:cNvPr>
            <p:cNvSpPr/>
            <p:nvPr/>
          </p:nvSpPr>
          <p:spPr>
            <a:xfrm>
              <a:off x="683568" y="3068712"/>
              <a:ext cx="2485320" cy="1584176"/>
            </a:xfrm>
            <a:prstGeom prst="rightArrowCallout">
              <a:avLst>
                <a:gd name="adj1" fmla="val 25000"/>
                <a:gd name="adj2" fmla="val 25000"/>
                <a:gd name="adj3" fmla="val 25000"/>
                <a:gd name="adj4" fmla="val 63815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181B5E4-2990-4ABC-B5D3-D610478D5BAC}"/>
                </a:ext>
              </a:extLst>
            </p:cNvPr>
            <p:cNvSpPr/>
            <p:nvPr/>
          </p:nvSpPr>
          <p:spPr>
            <a:xfrm>
              <a:off x="782419" y="3178508"/>
              <a:ext cx="1368000" cy="136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75F8453-2E28-4342-B88A-7896B97B77ED}"/>
              </a:ext>
            </a:extLst>
          </p:cNvPr>
          <p:cNvGrpSpPr/>
          <p:nvPr/>
        </p:nvGrpSpPr>
        <p:grpSpPr>
          <a:xfrm>
            <a:off x="3648276" y="1885331"/>
            <a:ext cx="2414701" cy="3659990"/>
            <a:chOff x="3329817" y="2024642"/>
            <a:chExt cx="2485320" cy="3767036"/>
          </a:xfrm>
          <a:solidFill>
            <a:schemeClr val="accent4"/>
          </a:solidFill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9372897-2FDB-4526-BF5E-AD75D2BB47E1}"/>
                </a:ext>
              </a:extLst>
            </p:cNvPr>
            <p:cNvGrpSpPr/>
            <p:nvPr/>
          </p:nvGrpSpPr>
          <p:grpSpPr>
            <a:xfrm>
              <a:off x="3329817" y="3120206"/>
              <a:ext cx="2485320" cy="1584176"/>
              <a:chOff x="683568" y="3068712"/>
              <a:chExt cx="2485320" cy="1584176"/>
            </a:xfrm>
            <a:grpFill/>
          </p:grpSpPr>
          <p:sp>
            <p:nvSpPr>
              <p:cNvPr id="10" name="Right Arrow Callout 12">
                <a:extLst>
                  <a:ext uri="{FF2B5EF4-FFF2-40B4-BE49-F238E27FC236}">
                    <a16:creationId xmlns:a16="http://schemas.microsoft.com/office/drawing/2014/main" id="{D0EEF900-85B1-4CC3-B431-E57B2FF36AD7}"/>
                  </a:ext>
                </a:extLst>
              </p:cNvPr>
              <p:cNvSpPr/>
              <p:nvPr/>
            </p:nvSpPr>
            <p:spPr>
              <a:xfrm>
                <a:off x="683568" y="3068712"/>
                <a:ext cx="2485320" cy="1584176"/>
              </a:xfrm>
              <a:prstGeom prst="rightArrowCallout">
                <a:avLst>
                  <a:gd name="adj1" fmla="val 25000"/>
                  <a:gd name="adj2" fmla="val 25000"/>
                  <a:gd name="adj3" fmla="val 25000"/>
                  <a:gd name="adj4" fmla="val 6381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ADE9675-31A6-4599-B65D-0AAA80676775}"/>
                  </a:ext>
                </a:extLst>
              </p:cNvPr>
              <p:cNvSpPr/>
              <p:nvPr/>
            </p:nvSpPr>
            <p:spPr>
              <a:xfrm>
                <a:off x="782419" y="3178508"/>
                <a:ext cx="1368000" cy="136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8" name="Bent-Up Arrow 10">
              <a:extLst>
                <a:ext uri="{FF2B5EF4-FFF2-40B4-BE49-F238E27FC236}">
                  <a16:creationId xmlns:a16="http://schemas.microsoft.com/office/drawing/2014/main" id="{680E495F-7F94-49E6-86C3-D83CA4AFC143}"/>
                </a:ext>
              </a:extLst>
            </p:cNvPr>
            <p:cNvSpPr/>
            <p:nvPr/>
          </p:nvSpPr>
          <p:spPr>
            <a:xfrm rot="5400000">
              <a:off x="4331096" y="4307637"/>
              <a:ext cx="1110508" cy="1857573"/>
            </a:xfrm>
            <a:prstGeom prst="bentUpArrow">
              <a:avLst>
                <a:gd name="adj1" fmla="val 36792"/>
                <a:gd name="adj2" fmla="val 30827"/>
                <a:gd name="adj3" fmla="val 3998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" name="Bent-Up Arrow 11">
              <a:extLst>
                <a:ext uri="{FF2B5EF4-FFF2-40B4-BE49-F238E27FC236}">
                  <a16:creationId xmlns:a16="http://schemas.microsoft.com/office/drawing/2014/main" id="{A024AA69-9E5E-4126-9329-7A38FEA29618}"/>
                </a:ext>
              </a:extLst>
            </p:cNvPr>
            <p:cNvSpPr/>
            <p:nvPr/>
          </p:nvSpPr>
          <p:spPr>
            <a:xfrm rot="16200000" flipV="1">
              <a:off x="4331096" y="1651110"/>
              <a:ext cx="1110509" cy="1857573"/>
            </a:xfrm>
            <a:prstGeom prst="bentUpArrow">
              <a:avLst>
                <a:gd name="adj1" fmla="val 36792"/>
                <a:gd name="adj2" fmla="val 30827"/>
                <a:gd name="adj3" fmla="val 3998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70BB225-62F0-4D20-89B7-D7BAF81B1271}"/>
              </a:ext>
            </a:extLst>
          </p:cNvPr>
          <p:cNvGrpSpPr/>
          <p:nvPr/>
        </p:nvGrpSpPr>
        <p:grpSpPr>
          <a:xfrm>
            <a:off x="6753036" y="2941742"/>
            <a:ext cx="1224260" cy="1224260"/>
            <a:chOff x="6732240" y="3044790"/>
            <a:chExt cx="1584000" cy="1584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B6B2C99-6764-4FFB-9CD9-017E0EBA0C78}"/>
                </a:ext>
              </a:extLst>
            </p:cNvPr>
            <p:cNvSpPr/>
            <p:nvPr/>
          </p:nvSpPr>
          <p:spPr>
            <a:xfrm>
              <a:off x="6732240" y="3044790"/>
              <a:ext cx="1584000" cy="1584000"/>
            </a:xfrm>
            <a:prstGeom prst="rect">
              <a:avLst/>
            </a:prstGeom>
            <a:solidFill>
              <a:srgbClr val="B3D5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1E91048-107C-4CB2-B2E9-FB37A169C4F8}"/>
                </a:ext>
              </a:extLst>
            </p:cNvPr>
            <p:cNvSpPr/>
            <p:nvPr/>
          </p:nvSpPr>
          <p:spPr>
            <a:xfrm>
              <a:off x="6840240" y="3152790"/>
              <a:ext cx="1368000" cy="136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E312A89-BDD0-43B3-8D33-3DFFA1FF20D1}"/>
              </a:ext>
            </a:extLst>
          </p:cNvPr>
          <p:cNvGrpSpPr/>
          <p:nvPr/>
        </p:nvGrpSpPr>
        <p:grpSpPr>
          <a:xfrm>
            <a:off x="6140906" y="1593858"/>
            <a:ext cx="1224260" cy="1224260"/>
            <a:chOff x="6732240" y="3044790"/>
            <a:chExt cx="1584000" cy="15840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92E70FB-0361-40B1-8A0A-37CFDDF1870D}"/>
                </a:ext>
              </a:extLst>
            </p:cNvPr>
            <p:cNvSpPr/>
            <p:nvPr/>
          </p:nvSpPr>
          <p:spPr>
            <a:xfrm>
              <a:off x="6732240" y="3044790"/>
              <a:ext cx="1584000" cy="1584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613AB08-2A55-425B-A669-F3422ABF5830}"/>
                </a:ext>
              </a:extLst>
            </p:cNvPr>
            <p:cNvSpPr/>
            <p:nvPr/>
          </p:nvSpPr>
          <p:spPr>
            <a:xfrm>
              <a:off x="6840240" y="3152790"/>
              <a:ext cx="1368000" cy="136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1C35214-79F8-4FF8-A0A2-6183EE198DEF}"/>
              </a:ext>
            </a:extLst>
          </p:cNvPr>
          <p:cNvGrpSpPr/>
          <p:nvPr/>
        </p:nvGrpSpPr>
        <p:grpSpPr>
          <a:xfrm>
            <a:off x="6140906" y="4585528"/>
            <a:ext cx="1224260" cy="1224260"/>
            <a:chOff x="6732240" y="3044790"/>
            <a:chExt cx="1584000" cy="158400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019EDB3-3119-4C84-B725-F8AAE1494ABA}"/>
                </a:ext>
              </a:extLst>
            </p:cNvPr>
            <p:cNvSpPr/>
            <p:nvPr/>
          </p:nvSpPr>
          <p:spPr>
            <a:xfrm>
              <a:off x="6732240" y="3044790"/>
              <a:ext cx="1584000" cy="1584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95D75B4-C09B-454D-9EAD-E1D7DDAD5573}"/>
                </a:ext>
              </a:extLst>
            </p:cNvPr>
            <p:cNvSpPr/>
            <p:nvPr/>
          </p:nvSpPr>
          <p:spPr>
            <a:xfrm>
              <a:off x="6840240" y="3152790"/>
              <a:ext cx="1368000" cy="136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461329B-1C4C-407D-A0F2-2D92E696E3D9}"/>
              </a:ext>
            </a:extLst>
          </p:cNvPr>
          <p:cNvGrpSpPr/>
          <p:nvPr/>
        </p:nvGrpSpPr>
        <p:grpSpPr>
          <a:xfrm>
            <a:off x="8098928" y="3246095"/>
            <a:ext cx="3118180" cy="915460"/>
            <a:chOff x="6210994" y="1433695"/>
            <a:chExt cx="1012963" cy="67032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6FE3EA5-5426-4335-9C3A-372DDC5DB429}"/>
                </a:ext>
              </a:extLst>
            </p:cNvPr>
            <p:cNvSpPr txBox="1"/>
            <p:nvPr/>
          </p:nvSpPr>
          <p:spPr>
            <a:xfrm>
              <a:off x="6210999" y="1433695"/>
              <a:ext cx="1012958" cy="2253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00D01A4-AA3A-40D0-92EF-B375F5FCDD42}"/>
                </a:ext>
              </a:extLst>
            </p:cNvPr>
            <p:cNvSpPr txBox="1"/>
            <p:nvPr/>
          </p:nvSpPr>
          <p:spPr>
            <a:xfrm>
              <a:off x="6210994" y="1630759"/>
              <a:ext cx="1012957" cy="4732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3A7D292-D103-46A1-A754-802AE9C661FF}"/>
              </a:ext>
            </a:extLst>
          </p:cNvPr>
          <p:cNvGrpSpPr/>
          <p:nvPr/>
        </p:nvGrpSpPr>
        <p:grpSpPr>
          <a:xfrm>
            <a:off x="7496935" y="4736777"/>
            <a:ext cx="3729956" cy="915460"/>
            <a:chOff x="6210996" y="1433695"/>
            <a:chExt cx="1493001" cy="67032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1A65DE0-3EBB-472A-9559-8191334E60E2}"/>
                </a:ext>
              </a:extLst>
            </p:cNvPr>
            <p:cNvSpPr txBox="1"/>
            <p:nvPr/>
          </p:nvSpPr>
          <p:spPr>
            <a:xfrm>
              <a:off x="6210999" y="1433695"/>
              <a:ext cx="1492998" cy="2253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D6FC262-A6BC-473A-8E56-7C9149606C25}"/>
                </a:ext>
              </a:extLst>
            </p:cNvPr>
            <p:cNvSpPr txBox="1"/>
            <p:nvPr/>
          </p:nvSpPr>
          <p:spPr>
            <a:xfrm>
              <a:off x="6210996" y="1630759"/>
              <a:ext cx="1492998" cy="4732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5174754-DC8C-4D3A-A621-5EB5CE0C2DB2}"/>
              </a:ext>
            </a:extLst>
          </p:cNvPr>
          <p:cNvGrpSpPr/>
          <p:nvPr/>
        </p:nvGrpSpPr>
        <p:grpSpPr>
          <a:xfrm>
            <a:off x="7487159" y="1755411"/>
            <a:ext cx="3729956" cy="915460"/>
            <a:chOff x="6210996" y="1433695"/>
            <a:chExt cx="1493001" cy="67032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205952D-E07D-4450-9ED4-56BF0AF4446F}"/>
                </a:ext>
              </a:extLst>
            </p:cNvPr>
            <p:cNvSpPr txBox="1"/>
            <p:nvPr/>
          </p:nvSpPr>
          <p:spPr>
            <a:xfrm>
              <a:off x="6210999" y="1433695"/>
              <a:ext cx="1492998" cy="2253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A5CC856-A7B9-4F53-8DD1-F12922166D37}"/>
                </a:ext>
              </a:extLst>
            </p:cNvPr>
            <p:cNvSpPr txBox="1"/>
            <p:nvPr/>
          </p:nvSpPr>
          <p:spPr>
            <a:xfrm>
              <a:off x="6210996" y="1630759"/>
              <a:ext cx="1492998" cy="4732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FB66AE2-BC53-4699-9FD2-C486326FB432}"/>
              </a:ext>
            </a:extLst>
          </p:cNvPr>
          <p:cNvGrpSpPr/>
          <p:nvPr/>
        </p:nvGrpSpPr>
        <p:grpSpPr>
          <a:xfrm>
            <a:off x="972443" y="4521150"/>
            <a:ext cx="1902689" cy="1100126"/>
            <a:chOff x="6210996" y="1433695"/>
            <a:chExt cx="1493001" cy="805544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AC00D4E-269F-4E23-A02C-6889AC852D6D}"/>
                </a:ext>
              </a:extLst>
            </p:cNvPr>
            <p:cNvSpPr txBox="1"/>
            <p:nvPr/>
          </p:nvSpPr>
          <p:spPr>
            <a:xfrm>
              <a:off x="6210999" y="1433695"/>
              <a:ext cx="1492998" cy="202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0B88B64-1976-454D-B932-1EF3B885919A}"/>
                </a:ext>
              </a:extLst>
            </p:cNvPr>
            <p:cNvSpPr txBox="1"/>
            <p:nvPr/>
          </p:nvSpPr>
          <p:spPr>
            <a:xfrm>
              <a:off x="6210996" y="1630759"/>
              <a:ext cx="1492998" cy="608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2" name="Rectángulo 41"/>
          <p:cNvSpPr/>
          <p:nvPr/>
        </p:nvSpPr>
        <p:spPr>
          <a:xfrm>
            <a:off x="-33024" y="6535447"/>
            <a:ext cx="12225024" cy="3265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767" y="2783852"/>
            <a:ext cx="997614" cy="1729808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5490" y="1311552"/>
            <a:ext cx="681909" cy="1427251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5962" y="4212838"/>
            <a:ext cx="1237500" cy="1721250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8715" y="2748536"/>
            <a:ext cx="2281569" cy="1666846"/>
          </a:xfrm>
          <a:prstGeom prst="rect">
            <a:avLst/>
          </a:prstGeom>
        </p:spPr>
      </p:pic>
      <p:pic>
        <p:nvPicPr>
          <p:cNvPr id="44" name="Imagen 4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5023" y="2939273"/>
            <a:ext cx="756878" cy="1166564"/>
          </a:xfrm>
          <a:prstGeom prst="rect">
            <a:avLst/>
          </a:prstGeom>
        </p:spPr>
      </p:pic>
      <p:pic>
        <p:nvPicPr>
          <p:cNvPr id="45" name="Imagen 4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50958" y="118836"/>
            <a:ext cx="878088" cy="780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9945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B698CB4-2BA9-4139-B1C8-B444161D203E}"/>
              </a:ext>
            </a:extLst>
          </p:cNvPr>
          <p:cNvSpPr txBox="1"/>
          <p:nvPr/>
        </p:nvSpPr>
        <p:spPr>
          <a:xfrm>
            <a:off x="705132" y="261709"/>
            <a:ext cx="5227092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b="1" dirty="0">
                <a:solidFill>
                  <a:srgbClr val="FF7F00"/>
                </a:solidFill>
                <a:cs typeface="Arial" pitchFamily="34" charset="0"/>
              </a:rPr>
              <a:t>Awesome</a:t>
            </a:r>
          </a:p>
          <a:p>
            <a:r>
              <a:rPr lang="en-GB" altLang="ko-KR" sz="4800" b="1" dirty="0">
                <a:solidFill>
                  <a:srgbClr val="FF7F00"/>
                </a:solidFill>
                <a:cs typeface="Arial" pitchFamily="34" charset="0"/>
              </a:rPr>
              <a:t>P</a:t>
            </a:r>
            <a:r>
              <a:rPr lang="en-US" altLang="ko-KR" sz="4800" b="1" dirty="0">
                <a:solidFill>
                  <a:srgbClr val="FF7F00"/>
                </a:solidFill>
                <a:cs typeface="Arial" pitchFamily="34" charset="0"/>
              </a:rPr>
              <a:t>resentation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B9EC0D-5AB9-4BF1-9F6D-69C041ED6DC8}"/>
              </a:ext>
            </a:extLst>
          </p:cNvPr>
          <p:cNvSpPr txBox="1"/>
          <p:nvPr/>
        </p:nvSpPr>
        <p:spPr>
          <a:xfrm>
            <a:off x="7151981" y="4418730"/>
            <a:ext cx="4344537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dirty="0" smtClean="0">
                <a:cs typeface="Arial" pitchFamily="34" charset="0"/>
              </a:rPr>
              <a:t>THEME PPT </a:t>
            </a:r>
            <a:r>
              <a:rPr lang="en-GB" altLang="ko-KR" dirty="0">
                <a:cs typeface="Arial" pitchFamily="34" charset="0"/>
              </a:rPr>
              <a:t>Layout Clean Text Slide for your Presentation. </a:t>
            </a:r>
            <a:r>
              <a:rPr lang="en-GB" altLang="ko-KR" dirty="0" smtClean="0">
                <a:cs typeface="Arial" pitchFamily="34" charset="0"/>
              </a:rPr>
              <a:t>THEME PPT </a:t>
            </a:r>
            <a:r>
              <a:rPr lang="en-GB" altLang="ko-KR" dirty="0">
                <a:cs typeface="Arial" pitchFamily="34" charset="0"/>
              </a:rPr>
              <a:t>Layout Clean Text Slide for your Presentation.</a:t>
            </a:r>
          </a:p>
          <a:p>
            <a:endParaRPr lang="en-GB" altLang="ko-KR" dirty="0">
              <a:cs typeface="Arial" pitchFamily="34" charset="0"/>
            </a:endParaRPr>
          </a:p>
          <a:p>
            <a:r>
              <a:rPr lang="en-GB" altLang="ko-KR" dirty="0" smtClean="0">
                <a:cs typeface="Arial" pitchFamily="34" charset="0"/>
              </a:rPr>
              <a:t>THEME PPT </a:t>
            </a:r>
            <a:r>
              <a:rPr lang="en-GB" altLang="ko-KR" dirty="0">
                <a:cs typeface="Arial" pitchFamily="34" charset="0"/>
              </a:rPr>
              <a:t>Layout Clean Text Slide for your Presentation. </a:t>
            </a:r>
            <a:r>
              <a:rPr lang="en-GB" altLang="ko-KR" dirty="0" smtClean="0">
                <a:cs typeface="Arial" pitchFamily="34" charset="0"/>
              </a:rPr>
              <a:t>THEME PPT </a:t>
            </a:r>
            <a:r>
              <a:rPr lang="en-GB" altLang="ko-KR" dirty="0">
                <a:cs typeface="Arial" pitchFamily="34" charset="0"/>
              </a:rPr>
              <a:t>Layout Clean Text Slide for your Presentation.</a:t>
            </a:r>
            <a:endParaRPr lang="ko-KR" altLang="en-US" dirty="0">
              <a:cs typeface="Arial" pitchFamily="34" charset="0"/>
            </a:endParaRPr>
          </a:p>
          <a:p>
            <a:endParaRPr lang="ko-KR" altLang="en-US" dirty="0">
              <a:cs typeface="Arial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EB2D805-4CC4-4B58-BEB8-D4017F953322}"/>
              </a:ext>
            </a:extLst>
          </p:cNvPr>
          <p:cNvGrpSpPr/>
          <p:nvPr/>
        </p:nvGrpSpPr>
        <p:grpSpPr>
          <a:xfrm>
            <a:off x="7642330" y="-683147"/>
            <a:ext cx="4886316" cy="3450857"/>
            <a:chOff x="5276092" y="-488918"/>
            <a:chExt cx="5943835" cy="4197707"/>
          </a:xfrm>
        </p:grpSpPr>
        <p:sp>
          <p:nvSpPr>
            <p:cNvPr id="11" name="Isosceles Triangle 10">
              <a:extLst>
                <a:ext uri="{FF2B5EF4-FFF2-40B4-BE49-F238E27FC236}">
                  <a16:creationId xmlns:a16="http://schemas.microsoft.com/office/drawing/2014/main" id="{157E0EA4-AE85-4545-8D5C-AA86B96CE1AD}"/>
                </a:ext>
              </a:extLst>
            </p:cNvPr>
            <p:cNvSpPr/>
            <p:nvPr/>
          </p:nvSpPr>
          <p:spPr>
            <a:xfrm rot="19800000">
              <a:off x="6591869" y="261709"/>
              <a:ext cx="1460310" cy="1258888"/>
            </a:xfrm>
            <a:prstGeom prst="triangle">
              <a:avLst/>
            </a:prstGeom>
            <a:solidFill>
              <a:schemeClr val="bg1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F3E73571-79F6-4EE4-999D-1EA55E760F4E}"/>
                </a:ext>
              </a:extLst>
            </p:cNvPr>
            <p:cNvSpPr/>
            <p:nvPr/>
          </p:nvSpPr>
          <p:spPr>
            <a:xfrm rot="1800000" flipH="1">
              <a:off x="8485979" y="261709"/>
              <a:ext cx="1460310" cy="1258888"/>
            </a:xfrm>
            <a:prstGeom prst="triangle">
              <a:avLst/>
            </a:prstGeom>
            <a:solidFill>
              <a:schemeClr val="bg1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130CFF77-22C0-4B44-A4D7-3606D1122DEC}"/>
                </a:ext>
              </a:extLst>
            </p:cNvPr>
            <p:cNvSpPr/>
            <p:nvPr/>
          </p:nvSpPr>
          <p:spPr>
            <a:xfrm rot="19800000">
              <a:off x="6591867" y="1737941"/>
              <a:ext cx="1460309" cy="1258889"/>
            </a:xfrm>
            <a:prstGeom prst="triangle">
              <a:avLst/>
            </a:prstGeom>
            <a:solidFill>
              <a:schemeClr val="bg1"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13731432-DAD8-4FED-A769-B726C26783F6}"/>
                </a:ext>
              </a:extLst>
            </p:cNvPr>
            <p:cNvSpPr/>
            <p:nvPr/>
          </p:nvSpPr>
          <p:spPr>
            <a:xfrm rot="1800000" flipH="1">
              <a:off x="8485978" y="1710646"/>
              <a:ext cx="1460310" cy="1258888"/>
            </a:xfrm>
            <a:prstGeom prst="triangle">
              <a:avLst/>
            </a:prstGeom>
            <a:solidFill>
              <a:schemeClr val="bg1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C908B5B6-EA70-45B9-8119-CCC4BCE315F1}"/>
                </a:ext>
              </a:extLst>
            </p:cNvPr>
            <p:cNvSpPr/>
            <p:nvPr/>
          </p:nvSpPr>
          <p:spPr>
            <a:xfrm rot="19800000">
              <a:off x="7851858" y="987316"/>
              <a:ext cx="1460310" cy="1258888"/>
            </a:xfrm>
            <a:prstGeom prst="triangle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F4AFB499-4FC5-4591-A975-F4FA7ADEE1DA}"/>
                </a:ext>
              </a:extLst>
            </p:cNvPr>
            <p:cNvSpPr/>
            <p:nvPr/>
          </p:nvSpPr>
          <p:spPr>
            <a:xfrm rot="1800000" flipH="1">
              <a:off x="9759616" y="973668"/>
              <a:ext cx="1460310" cy="1258888"/>
            </a:xfrm>
            <a:prstGeom prst="triangle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AFA7245C-116B-4A64-BD61-568A8AA8785D}"/>
                </a:ext>
              </a:extLst>
            </p:cNvPr>
            <p:cNvSpPr/>
            <p:nvPr/>
          </p:nvSpPr>
          <p:spPr>
            <a:xfrm rot="19800000">
              <a:off x="7865505" y="2449901"/>
              <a:ext cx="1460310" cy="1258888"/>
            </a:xfrm>
            <a:prstGeom prst="triangl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2290C1D4-0DDC-4080-9E49-A4D159BB2F88}"/>
                </a:ext>
              </a:extLst>
            </p:cNvPr>
            <p:cNvSpPr/>
            <p:nvPr/>
          </p:nvSpPr>
          <p:spPr>
            <a:xfrm rot="1800000" flipH="1">
              <a:off x="9759615" y="2449901"/>
              <a:ext cx="1460310" cy="1258888"/>
            </a:xfrm>
            <a:prstGeom prst="triangle">
              <a:avLst/>
            </a:prstGeom>
            <a:solidFill>
              <a:schemeClr val="bg1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731DC66-ABF1-4ECE-B569-B726B1D6C586}"/>
                </a:ext>
              </a:extLst>
            </p:cNvPr>
            <p:cNvSpPr/>
            <p:nvPr/>
          </p:nvSpPr>
          <p:spPr>
            <a:xfrm rot="19800000">
              <a:off x="5276092" y="987317"/>
              <a:ext cx="1460311" cy="1258889"/>
            </a:xfrm>
            <a:prstGeom prst="triangle">
              <a:avLst/>
            </a:prstGeom>
            <a:solidFill>
              <a:schemeClr val="bg1"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D41186CD-279E-4AF0-82EA-EAF9E3E3A916}"/>
                </a:ext>
              </a:extLst>
            </p:cNvPr>
            <p:cNvSpPr/>
            <p:nvPr/>
          </p:nvSpPr>
          <p:spPr>
            <a:xfrm rot="1800000" flipH="1">
              <a:off x="9759618" y="-488918"/>
              <a:ext cx="1460309" cy="1258889"/>
            </a:xfrm>
            <a:prstGeom prst="triangle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E9D03B8-5977-486B-B0D5-3B159E9AC106}"/>
              </a:ext>
            </a:extLst>
          </p:cNvPr>
          <p:cNvGrpSpPr/>
          <p:nvPr/>
        </p:nvGrpSpPr>
        <p:grpSpPr>
          <a:xfrm rot="10800000">
            <a:off x="-284744" y="3284787"/>
            <a:ext cx="3806965" cy="3641453"/>
            <a:chOff x="5745523" y="-488918"/>
            <a:chExt cx="5474404" cy="5236398"/>
          </a:xfrm>
        </p:grpSpPr>
        <p:sp>
          <p:nvSpPr>
            <p:cNvPr id="24" name="Isosceles Triangle 23">
              <a:extLst>
                <a:ext uri="{FF2B5EF4-FFF2-40B4-BE49-F238E27FC236}">
                  <a16:creationId xmlns:a16="http://schemas.microsoft.com/office/drawing/2014/main" id="{71B92FA9-6C45-4D80-B5B7-4A64A652AB02}"/>
                </a:ext>
              </a:extLst>
            </p:cNvPr>
            <p:cNvSpPr/>
            <p:nvPr/>
          </p:nvSpPr>
          <p:spPr>
            <a:xfrm rot="19800000">
              <a:off x="6591869" y="261709"/>
              <a:ext cx="1460310" cy="1258888"/>
            </a:xfrm>
            <a:prstGeom prst="triangle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Isosceles Triangle 24">
              <a:extLst>
                <a:ext uri="{FF2B5EF4-FFF2-40B4-BE49-F238E27FC236}">
                  <a16:creationId xmlns:a16="http://schemas.microsoft.com/office/drawing/2014/main" id="{5470DC3F-CF72-4A1F-84B1-4B58FA8F5B5D}"/>
                </a:ext>
              </a:extLst>
            </p:cNvPr>
            <p:cNvSpPr/>
            <p:nvPr/>
          </p:nvSpPr>
          <p:spPr>
            <a:xfrm rot="1800000" flipH="1">
              <a:off x="8485979" y="261709"/>
              <a:ext cx="1460310" cy="1258888"/>
            </a:xfrm>
            <a:prstGeom prst="triangle">
              <a:avLst/>
            </a:pr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Isosceles Triangle 25">
              <a:extLst>
                <a:ext uri="{FF2B5EF4-FFF2-40B4-BE49-F238E27FC236}">
                  <a16:creationId xmlns:a16="http://schemas.microsoft.com/office/drawing/2014/main" id="{AFE4F60A-3861-4481-91EA-E95F43F5C91E}"/>
                </a:ext>
              </a:extLst>
            </p:cNvPr>
            <p:cNvSpPr/>
            <p:nvPr/>
          </p:nvSpPr>
          <p:spPr>
            <a:xfrm rot="19800000">
              <a:off x="6591867" y="1737941"/>
              <a:ext cx="1460309" cy="1258889"/>
            </a:xfrm>
            <a:prstGeom prst="triangle">
              <a:avLst/>
            </a:prstGeom>
            <a:solidFill>
              <a:schemeClr val="bg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FFA02A1D-38D9-43D8-ABCA-9ECE261A5F65}"/>
                </a:ext>
              </a:extLst>
            </p:cNvPr>
            <p:cNvSpPr/>
            <p:nvPr/>
          </p:nvSpPr>
          <p:spPr>
            <a:xfrm rot="1800000" flipH="1">
              <a:off x="8485978" y="1710646"/>
              <a:ext cx="1460310" cy="1258888"/>
            </a:xfrm>
            <a:prstGeom prst="triangle">
              <a:avLst/>
            </a:prstGeom>
            <a:solidFill>
              <a:schemeClr val="bg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BD3EA69E-2D7D-4001-8D53-300716978A5A}"/>
                </a:ext>
              </a:extLst>
            </p:cNvPr>
            <p:cNvSpPr/>
            <p:nvPr/>
          </p:nvSpPr>
          <p:spPr>
            <a:xfrm rot="19800000">
              <a:off x="7851858" y="987316"/>
              <a:ext cx="1460310" cy="1258888"/>
            </a:xfrm>
            <a:prstGeom prst="triangle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C58EA27A-255B-48FC-96DB-58499C14520C}"/>
                </a:ext>
              </a:extLst>
            </p:cNvPr>
            <p:cNvSpPr/>
            <p:nvPr/>
          </p:nvSpPr>
          <p:spPr>
            <a:xfrm rot="1800000" flipH="1">
              <a:off x="9759616" y="973668"/>
              <a:ext cx="1460310" cy="1258888"/>
            </a:xfrm>
            <a:prstGeom prst="triangle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CC70C0CF-2CE0-47AC-894B-DB1632A6A579}"/>
                </a:ext>
              </a:extLst>
            </p:cNvPr>
            <p:cNvSpPr/>
            <p:nvPr/>
          </p:nvSpPr>
          <p:spPr>
            <a:xfrm rot="19800000">
              <a:off x="7865505" y="2449901"/>
              <a:ext cx="1460310" cy="1258888"/>
            </a:xfrm>
            <a:prstGeom prst="triangle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B2FDB2AD-9F29-4457-8CE1-077BC6708904}"/>
                </a:ext>
              </a:extLst>
            </p:cNvPr>
            <p:cNvSpPr/>
            <p:nvPr/>
          </p:nvSpPr>
          <p:spPr>
            <a:xfrm rot="1800000" flipH="1">
              <a:off x="9759615" y="2449901"/>
              <a:ext cx="1460310" cy="1258888"/>
            </a:xfrm>
            <a:prstGeom prst="triangle">
              <a:avLst/>
            </a:pr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871176F6-7310-4383-B3E0-ADDEFC6389C1}"/>
                </a:ext>
              </a:extLst>
            </p:cNvPr>
            <p:cNvSpPr/>
            <p:nvPr/>
          </p:nvSpPr>
          <p:spPr>
            <a:xfrm rot="16200000">
              <a:off x="5644812" y="3387879"/>
              <a:ext cx="1460312" cy="1258889"/>
            </a:xfrm>
            <a:prstGeom prst="triangle">
              <a:avLst/>
            </a:prstGeom>
            <a:solidFill>
              <a:schemeClr val="bg1"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B274AFBF-D0AB-4AE3-AE1B-76737849CA51}"/>
                </a:ext>
              </a:extLst>
            </p:cNvPr>
            <p:cNvSpPr/>
            <p:nvPr/>
          </p:nvSpPr>
          <p:spPr>
            <a:xfrm rot="1800000" flipH="1">
              <a:off x="9759618" y="-488918"/>
              <a:ext cx="1460309" cy="1258889"/>
            </a:xfrm>
            <a:prstGeom prst="triangle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13393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0" name="그룹 10">
            <a:extLst>
              <a:ext uri="{FF2B5EF4-FFF2-40B4-BE49-F238E27FC236}">
                <a16:creationId xmlns:a16="http://schemas.microsoft.com/office/drawing/2014/main" id="{7E05892D-C4A5-41EB-9347-FD836B61ED01}"/>
              </a:ext>
            </a:extLst>
          </p:cNvPr>
          <p:cNvGrpSpPr/>
          <p:nvPr/>
        </p:nvGrpSpPr>
        <p:grpSpPr>
          <a:xfrm>
            <a:off x="3575447" y="1532235"/>
            <a:ext cx="5041106" cy="2965890"/>
            <a:chOff x="635000" y="1382713"/>
            <a:chExt cx="7869238" cy="4572000"/>
          </a:xfrm>
          <a:solidFill>
            <a:schemeClr val="bg1">
              <a:lumMod val="85000"/>
            </a:schemeClr>
          </a:solidFill>
        </p:grpSpPr>
        <p:sp>
          <p:nvSpPr>
            <p:cNvPr id="321" name="Freeform 8">
              <a:extLst>
                <a:ext uri="{FF2B5EF4-FFF2-40B4-BE49-F238E27FC236}">
                  <a16:creationId xmlns:a16="http://schemas.microsoft.com/office/drawing/2014/main" id="{2029829E-044E-4688-A4E9-DB877DC6A4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1213" y="3267075"/>
              <a:ext cx="7478713" cy="2654300"/>
            </a:xfrm>
            <a:custGeom>
              <a:avLst/>
              <a:gdLst>
                <a:gd name="T0" fmla="*/ 1383 w 4711"/>
                <a:gd name="T1" fmla="*/ 1616 h 1672"/>
                <a:gd name="T2" fmla="*/ 4289 w 4711"/>
                <a:gd name="T3" fmla="*/ 1370 h 1672"/>
                <a:gd name="T4" fmla="*/ 4547 w 4711"/>
                <a:gd name="T5" fmla="*/ 1482 h 1672"/>
                <a:gd name="T6" fmla="*/ 4645 w 4711"/>
                <a:gd name="T7" fmla="*/ 1305 h 1672"/>
                <a:gd name="T8" fmla="*/ 4596 w 4711"/>
                <a:gd name="T9" fmla="*/ 1330 h 1672"/>
                <a:gd name="T10" fmla="*/ 4699 w 4711"/>
                <a:gd name="T11" fmla="*/ 1014 h 1672"/>
                <a:gd name="T12" fmla="*/ 2870 w 4711"/>
                <a:gd name="T13" fmla="*/ 1134 h 1672"/>
                <a:gd name="T14" fmla="*/ 4455 w 4711"/>
                <a:gd name="T15" fmla="*/ 918 h 1672"/>
                <a:gd name="T16" fmla="*/ 4359 w 4711"/>
                <a:gd name="T17" fmla="*/ 1140 h 1672"/>
                <a:gd name="T18" fmla="*/ 4144 w 4711"/>
                <a:gd name="T19" fmla="*/ 1286 h 1672"/>
                <a:gd name="T20" fmla="*/ 3936 w 4711"/>
                <a:gd name="T21" fmla="*/ 1271 h 1672"/>
                <a:gd name="T22" fmla="*/ 3802 w 4711"/>
                <a:gd name="T23" fmla="*/ 1080 h 1672"/>
                <a:gd name="T24" fmla="*/ 4059 w 4711"/>
                <a:gd name="T25" fmla="*/ 932 h 1672"/>
                <a:gd name="T26" fmla="*/ 4430 w 4711"/>
                <a:gd name="T27" fmla="*/ 909 h 1672"/>
                <a:gd name="T28" fmla="*/ 3982 w 4711"/>
                <a:gd name="T29" fmla="*/ 883 h 1672"/>
                <a:gd name="T30" fmla="*/ 3891 w 4711"/>
                <a:gd name="T31" fmla="*/ 883 h 1672"/>
                <a:gd name="T32" fmla="*/ 4388 w 4711"/>
                <a:gd name="T33" fmla="*/ 864 h 1672"/>
                <a:gd name="T34" fmla="*/ 4362 w 4711"/>
                <a:gd name="T35" fmla="*/ 825 h 1672"/>
                <a:gd name="T36" fmla="*/ 3994 w 4711"/>
                <a:gd name="T37" fmla="*/ 817 h 1672"/>
                <a:gd name="T38" fmla="*/ 4270 w 4711"/>
                <a:gd name="T39" fmla="*/ 855 h 1672"/>
                <a:gd name="T40" fmla="*/ 4132 w 4711"/>
                <a:gd name="T41" fmla="*/ 887 h 1672"/>
                <a:gd name="T42" fmla="*/ 1563 w 4711"/>
                <a:gd name="T43" fmla="*/ 787 h 1672"/>
                <a:gd name="T44" fmla="*/ 3886 w 4711"/>
                <a:gd name="T45" fmla="*/ 778 h 1672"/>
                <a:gd name="T46" fmla="*/ 3870 w 4711"/>
                <a:gd name="T47" fmla="*/ 845 h 1672"/>
                <a:gd name="T48" fmla="*/ 3987 w 4711"/>
                <a:gd name="T49" fmla="*/ 764 h 1672"/>
                <a:gd name="T50" fmla="*/ 3821 w 4711"/>
                <a:gd name="T51" fmla="*/ 885 h 1672"/>
                <a:gd name="T52" fmla="*/ 3860 w 4711"/>
                <a:gd name="T53" fmla="*/ 710 h 1672"/>
                <a:gd name="T54" fmla="*/ 3786 w 4711"/>
                <a:gd name="T55" fmla="*/ 726 h 1672"/>
                <a:gd name="T56" fmla="*/ 3331 w 4711"/>
                <a:gd name="T57" fmla="*/ 700 h 1672"/>
                <a:gd name="T58" fmla="*/ 3957 w 4711"/>
                <a:gd name="T59" fmla="*/ 677 h 1672"/>
                <a:gd name="T60" fmla="*/ 1245 w 4711"/>
                <a:gd name="T61" fmla="*/ 637 h 1672"/>
                <a:gd name="T62" fmla="*/ 1351 w 4711"/>
                <a:gd name="T63" fmla="*/ 529 h 1672"/>
                <a:gd name="T64" fmla="*/ 3942 w 4711"/>
                <a:gd name="T65" fmla="*/ 620 h 1672"/>
                <a:gd name="T66" fmla="*/ 3942 w 4711"/>
                <a:gd name="T67" fmla="*/ 602 h 1672"/>
                <a:gd name="T68" fmla="*/ 1173 w 4711"/>
                <a:gd name="T69" fmla="*/ 511 h 1672"/>
                <a:gd name="T70" fmla="*/ 1255 w 4711"/>
                <a:gd name="T71" fmla="*/ 515 h 1672"/>
                <a:gd name="T72" fmla="*/ 96 w 4711"/>
                <a:gd name="T73" fmla="*/ 454 h 1672"/>
                <a:gd name="T74" fmla="*/ 1088 w 4711"/>
                <a:gd name="T75" fmla="*/ 445 h 1672"/>
                <a:gd name="T76" fmla="*/ 1166 w 4711"/>
                <a:gd name="T77" fmla="*/ 429 h 1672"/>
                <a:gd name="T78" fmla="*/ 1149 w 4711"/>
                <a:gd name="T79" fmla="*/ 400 h 1672"/>
                <a:gd name="T80" fmla="*/ 2694 w 4711"/>
                <a:gd name="T81" fmla="*/ 262 h 1672"/>
                <a:gd name="T82" fmla="*/ 2256 w 4711"/>
                <a:gd name="T83" fmla="*/ 181 h 1672"/>
                <a:gd name="T84" fmla="*/ 2353 w 4711"/>
                <a:gd name="T85" fmla="*/ 119 h 1672"/>
                <a:gd name="T86" fmla="*/ 4183 w 4711"/>
                <a:gd name="T87" fmla="*/ 162 h 1672"/>
                <a:gd name="T88" fmla="*/ 4046 w 4711"/>
                <a:gd name="T89" fmla="*/ 288 h 1672"/>
                <a:gd name="T90" fmla="*/ 4128 w 4711"/>
                <a:gd name="T91" fmla="*/ 225 h 1672"/>
                <a:gd name="T92" fmla="*/ 2400 w 4711"/>
                <a:gd name="T93" fmla="*/ 78 h 1672"/>
                <a:gd name="T94" fmla="*/ 2425 w 4711"/>
                <a:gd name="T95" fmla="*/ 227 h 1672"/>
                <a:gd name="T96" fmla="*/ 2247 w 4711"/>
                <a:gd name="T97" fmla="*/ 148 h 1672"/>
                <a:gd name="T98" fmla="*/ 2167 w 4711"/>
                <a:gd name="T99" fmla="*/ 232 h 1672"/>
                <a:gd name="T100" fmla="*/ 2489 w 4711"/>
                <a:gd name="T101" fmla="*/ 332 h 1672"/>
                <a:gd name="T102" fmla="*/ 2720 w 4711"/>
                <a:gd name="T103" fmla="*/ 234 h 1672"/>
                <a:gd name="T104" fmla="*/ 2577 w 4711"/>
                <a:gd name="T105" fmla="*/ 157 h 1672"/>
                <a:gd name="T106" fmla="*/ 2533 w 4711"/>
                <a:gd name="T107" fmla="*/ 232 h 1672"/>
                <a:gd name="T108" fmla="*/ 1210 w 4711"/>
                <a:gd name="T109" fmla="*/ 78 h 1672"/>
                <a:gd name="T110" fmla="*/ 2798 w 4711"/>
                <a:gd name="T111" fmla="*/ 145 h 1672"/>
                <a:gd name="T112" fmla="*/ 2903 w 4711"/>
                <a:gd name="T113" fmla="*/ 147 h 1672"/>
                <a:gd name="T114" fmla="*/ 2943 w 4711"/>
                <a:gd name="T115" fmla="*/ 127 h 1672"/>
                <a:gd name="T116" fmla="*/ 1393 w 4711"/>
                <a:gd name="T117" fmla="*/ 66 h 1672"/>
                <a:gd name="T118" fmla="*/ 1028 w 4711"/>
                <a:gd name="T119" fmla="*/ 126 h 1672"/>
                <a:gd name="T120" fmla="*/ 1194 w 4711"/>
                <a:gd name="T121" fmla="*/ 89 h 1672"/>
                <a:gd name="T122" fmla="*/ 1076 w 4711"/>
                <a:gd name="T123" fmla="*/ 54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711" h="1672">
                  <a:moveTo>
                    <a:pt x="1290" y="1620"/>
                  </a:moveTo>
                  <a:lnTo>
                    <a:pt x="1304" y="1628"/>
                  </a:lnTo>
                  <a:lnTo>
                    <a:pt x="1318" y="1641"/>
                  </a:lnTo>
                  <a:lnTo>
                    <a:pt x="1332" y="1653"/>
                  </a:lnTo>
                  <a:lnTo>
                    <a:pt x="1348" y="1662"/>
                  </a:lnTo>
                  <a:lnTo>
                    <a:pt x="1348" y="1670"/>
                  </a:lnTo>
                  <a:lnTo>
                    <a:pt x="1339" y="1670"/>
                  </a:lnTo>
                  <a:lnTo>
                    <a:pt x="1330" y="1672"/>
                  </a:lnTo>
                  <a:lnTo>
                    <a:pt x="1316" y="1672"/>
                  </a:lnTo>
                  <a:lnTo>
                    <a:pt x="1304" y="1669"/>
                  </a:lnTo>
                  <a:lnTo>
                    <a:pt x="1297" y="1667"/>
                  </a:lnTo>
                  <a:lnTo>
                    <a:pt x="1294" y="1653"/>
                  </a:lnTo>
                  <a:lnTo>
                    <a:pt x="1290" y="1635"/>
                  </a:lnTo>
                  <a:lnTo>
                    <a:pt x="1290" y="1620"/>
                  </a:lnTo>
                  <a:close/>
                  <a:moveTo>
                    <a:pt x="1402" y="1590"/>
                  </a:moveTo>
                  <a:lnTo>
                    <a:pt x="1416" y="1593"/>
                  </a:lnTo>
                  <a:lnTo>
                    <a:pt x="1432" y="1599"/>
                  </a:lnTo>
                  <a:lnTo>
                    <a:pt x="1444" y="1604"/>
                  </a:lnTo>
                  <a:lnTo>
                    <a:pt x="1440" y="1604"/>
                  </a:lnTo>
                  <a:lnTo>
                    <a:pt x="1428" y="1611"/>
                  </a:lnTo>
                  <a:lnTo>
                    <a:pt x="1416" y="1616"/>
                  </a:lnTo>
                  <a:lnTo>
                    <a:pt x="1402" y="1620"/>
                  </a:lnTo>
                  <a:lnTo>
                    <a:pt x="1402" y="1613"/>
                  </a:lnTo>
                  <a:lnTo>
                    <a:pt x="1404" y="1611"/>
                  </a:lnTo>
                  <a:lnTo>
                    <a:pt x="1407" y="1609"/>
                  </a:lnTo>
                  <a:lnTo>
                    <a:pt x="1409" y="1607"/>
                  </a:lnTo>
                  <a:lnTo>
                    <a:pt x="1409" y="1606"/>
                  </a:lnTo>
                  <a:lnTo>
                    <a:pt x="1411" y="1604"/>
                  </a:lnTo>
                  <a:lnTo>
                    <a:pt x="1412" y="1600"/>
                  </a:lnTo>
                  <a:lnTo>
                    <a:pt x="1409" y="1600"/>
                  </a:lnTo>
                  <a:lnTo>
                    <a:pt x="1400" y="1609"/>
                  </a:lnTo>
                  <a:lnTo>
                    <a:pt x="1392" y="1614"/>
                  </a:lnTo>
                  <a:lnTo>
                    <a:pt x="1383" y="1616"/>
                  </a:lnTo>
                  <a:lnTo>
                    <a:pt x="1371" y="1620"/>
                  </a:lnTo>
                  <a:lnTo>
                    <a:pt x="1371" y="1604"/>
                  </a:lnTo>
                  <a:lnTo>
                    <a:pt x="1381" y="1600"/>
                  </a:lnTo>
                  <a:lnTo>
                    <a:pt x="1392" y="1595"/>
                  </a:lnTo>
                  <a:lnTo>
                    <a:pt x="1402" y="1590"/>
                  </a:lnTo>
                  <a:close/>
                  <a:moveTo>
                    <a:pt x="1374" y="1393"/>
                  </a:moveTo>
                  <a:lnTo>
                    <a:pt x="1378" y="1396"/>
                  </a:lnTo>
                  <a:lnTo>
                    <a:pt x="1381" y="1398"/>
                  </a:lnTo>
                  <a:lnTo>
                    <a:pt x="1383" y="1400"/>
                  </a:lnTo>
                  <a:lnTo>
                    <a:pt x="1385" y="1403"/>
                  </a:lnTo>
                  <a:lnTo>
                    <a:pt x="1385" y="1407"/>
                  </a:lnTo>
                  <a:lnTo>
                    <a:pt x="1386" y="1412"/>
                  </a:lnTo>
                  <a:lnTo>
                    <a:pt x="1378" y="1412"/>
                  </a:lnTo>
                  <a:lnTo>
                    <a:pt x="1376" y="1408"/>
                  </a:lnTo>
                  <a:lnTo>
                    <a:pt x="1374" y="1405"/>
                  </a:lnTo>
                  <a:lnTo>
                    <a:pt x="1374" y="1403"/>
                  </a:lnTo>
                  <a:lnTo>
                    <a:pt x="1372" y="1401"/>
                  </a:lnTo>
                  <a:lnTo>
                    <a:pt x="1374" y="1398"/>
                  </a:lnTo>
                  <a:lnTo>
                    <a:pt x="1374" y="1393"/>
                  </a:lnTo>
                  <a:close/>
                  <a:moveTo>
                    <a:pt x="4289" y="1370"/>
                  </a:moveTo>
                  <a:lnTo>
                    <a:pt x="4294" y="1384"/>
                  </a:lnTo>
                  <a:lnTo>
                    <a:pt x="4296" y="1400"/>
                  </a:lnTo>
                  <a:lnTo>
                    <a:pt x="4292" y="1415"/>
                  </a:lnTo>
                  <a:lnTo>
                    <a:pt x="4284" y="1424"/>
                  </a:lnTo>
                  <a:lnTo>
                    <a:pt x="4275" y="1429"/>
                  </a:lnTo>
                  <a:lnTo>
                    <a:pt x="4263" y="1435"/>
                  </a:lnTo>
                  <a:lnTo>
                    <a:pt x="4258" y="1414"/>
                  </a:lnTo>
                  <a:lnTo>
                    <a:pt x="4251" y="1393"/>
                  </a:lnTo>
                  <a:lnTo>
                    <a:pt x="4244" y="1374"/>
                  </a:lnTo>
                  <a:lnTo>
                    <a:pt x="4258" y="1374"/>
                  </a:lnTo>
                  <a:lnTo>
                    <a:pt x="4270" y="1381"/>
                  </a:lnTo>
                  <a:lnTo>
                    <a:pt x="4280" y="1379"/>
                  </a:lnTo>
                  <a:lnTo>
                    <a:pt x="4289" y="1370"/>
                  </a:lnTo>
                  <a:close/>
                  <a:moveTo>
                    <a:pt x="4577" y="1367"/>
                  </a:moveTo>
                  <a:lnTo>
                    <a:pt x="4580" y="1368"/>
                  </a:lnTo>
                  <a:lnTo>
                    <a:pt x="4584" y="1370"/>
                  </a:lnTo>
                  <a:lnTo>
                    <a:pt x="4586" y="1372"/>
                  </a:lnTo>
                  <a:lnTo>
                    <a:pt x="4587" y="1374"/>
                  </a:lnTo>
                  <a:lnTo>
                    <a:pt x="4589" y="1375"/>
                  </a:lnTo>
                  <a:lnTo>
                    <a:pt x="4593" y="1379"/>
                  </a:lnTo>
                  <a:lnTo>
                    <a:pt x="4593" y="1377"/>
                  </a:lnTo>
                  <a:lnTo>
                    <a:pt x="4594" y="1375"/>
                  </a:lnTo>
                  <a:lnTo>
                    <a:pt x="4596" y="1372"/>
                  </a:lnTo>
                  <a:lnTo>
                    <a:pt x="4596" y="1370"/>
                  </a:lnTo>
                  <a:lnTo>
                    <a:pt x="4598" y="1370"/>
                  </a:lnTo>
                  <a:lnTo>
                    <a:pt x="4600" y="1370"/>
                  </a:lnTo>
                  <a:lnTo>
                    <a:pt x="4600" y="1374"/>
                  </a:lnTo>
                  <a:lnTo>
                    <a:pt x="4601" y="1377"/>
                  </a:lnTo>
                  <a:lnTo>
                    <a:pt x="4603" y="1382"/>
                  </a:lnTo>
                  <a:lnTo>
                    <a:pt x="4603" y="1388"/>
                  </a:lnTo>
                  <a:lnTo>
                    <a:pt x="4603" y="1393"/>
                  </a:lnTo>
                  <a:lnTo>
                    <a:pt x="4591" y="1407"/>
                  </a:lnTo>
                  <a:lnTo>
                    <a:pt x="4580" y="1424"/>
                  </a:lnTo>
                  <a:lnTo>
                    <a:pt x="4584" y="1435"/>
                  </a:lnTo>
                  <a:lnTo>
                    <a:pt x="4582" y="1438"/>
                  </a:lnTo>
                  <a:lnTo>
                    <a:pt x="4577" y="1442"/>
                  </a:lnTo>
                  <a:lnTo>
                    <a:pt x="4572" y="1443"/>
                  </a:lnTo>
                  <a:lnTo>
                    <a:pt x="4567" y="1445"/>
                  </a:lnTo>
                  <a:lnTo>
                    <a:pt x="4561" y="1449"/>
                  </a:lnTo>
                  <a:lnTo>
                    <a:pt x="4558" y="1450"/>
                  </a:lnTo>
                  <a:lnTo>
                    <a:pt x="4554" y="1456"/>
                  </a:lnTo>
                  <a:lnTo>
                    <a:pt x="4554" y="1461"/>
                  </a:lnTo>
                  <a:lnTo>
                    <a:pt x="4553" y="1466"/>
                  </a:lnTo>
                  <a:lnTo>
                    <a:pt x="4553" y="1471"/>
                  </a:lnTo>
                  <a:lnTo>
                    <a:pt x="4551" y="1478"/>
                  </a:lnTo>
                  <a:lnTo>
                    <a:pt x="4547" y="1482"/>
                  </a:lnTo>
                  <a:lnTo>
                    <a:pt x="4542" y="1485"/>
                  </a:lnTo>
                  <a:lnTo>
                    <a:pt x="4537" y="1489"/>
                  </a:lnTo>
                  <a:lnTo>
                    <a:pt x="4532" y="1492"/>
                  </a:lnTo>
                  <a:lnTo>
                    <a:pt x="4526" y="1497"/>
                  </a:lnTo>
                  <a:lnTo>
                    <a:pt x="4519" y="1497"/>
                  </a:lnTo>
                  <a:lnTo>
                    <a:pt x="4511" y="1491"/>
                  </a:lnTo>
                  <a:lnTo>
                    <a:pt x="4502" y="1485"/>
                  </a:lnTo>
                  <a:lnTo>
                    <a:pt x="4495" y="1480"/>
                  </a:lnTo>
                  <a:lnTo>
                    <a:pt x="4488" y="1470"/>
                  </a:lnTo>
                  <a:lnTo>
                    <a:pt x="4493" y="1466"/>
                  </a:lnTo>
                  <a:lnTo>
                    <a:pt x="4495" y="1461"/>
                  </a:lnTo>
                  <a:lnTo>
                    <a:pt x="4497" y="1457"/>
                  </a:lnTo>
                  <a:lnTo>
                    <a:pt x="4498" y="1452"/>
                  </a:lnTo>
                  <a:lnTo>
                    <a:pt x="4500" y="1447"/>
                  </a:lnTo>
                  <a:lnTo>
                    <a:pt x="4504" y="1443"/>
                  </a:lnTo>
                  <a:lnTo>
                    <a:pt x="4514" y="1440"/>
                  </a:lnTo>
                  <a:lnTo>
                    <a:pt x="4525" y="1438"/>
                  </a:lnTo>
                  <a:lnTo>
                    <a:pt x="4535" y="1435"/>
                  </a:lnTo>
                  <a:lnTo>
                    <a:pt x="4540" y="1429"/>
                  </a:lnTo>
                  <a:lnTo>
                    <a:pt x="4549" y="1417"/>
                  </a:lnTo>
                  <a:lnTo>
                    <a:pt x="4556" y="1403"/>
                  </a:lnTo>
                  <a:lnTo>
                    <a:pt x="4565" y="1389"/>
                  </a:lnTo>
                  <a:lnTo>
                    <a:pt x="4572" y="1375"/>
                  </a:lnTo>
                  <a:lnTo>
                    <a:pt x="4577" y="1367"/>
                  </a:lnTo>
                  <a:close/>
                  <a:moveTo>
                    <a:pt x="4570" y="1239"/>
                  </a:moveTo>
                  <a:lnTo>
                    <a:pt x="4577" y="1239"/>
                  </a:lnTo>
                  <a:lnTo>
                    <a:pt x="4593" y="1255"/>
                  </a:lnTo>
                  <a:lnTo>
                    <a:pt x="4607" y="1269"/>
                  </a:lnTo>
                  <a:lnTo>
                    <a:pt x="4621" y="1285"/>
                  </a:lnTo>
                  <a:lnTo>
                    <a:pt x="4631" y="1305"/>
                  </a:lnTo>
                  <a:lnTo>
                    <a:pt x="4636" y="1305"/>
                  </a:lnTo>
                  <a:lnTo>
                    <a:pt x="4642" y="1305"/>
                  </a:lnTo>
                  <a:lnTo>
                    <a:pt x="4645" y="1305"/>
                  </a:lnTo>
                  <a:lnTo>
                    <a:pt x="4647" y="1305"/>
                  </a:lnTo>
                  <a:lnTo>
                    <a:pt x="4650" y="1305"/>
                  </a:lnTo>
                  <a:lnTo>
                    <a:pt x="4654" y="1302"/>
                  </a:lnTo>
                  <a:lnTo>
                    <a:pt x="4656" y="1299"/>
                  </a:lnTo>
                  <a:lnTo>
                    <a:pt x="4657" y="1293"/>
                  </a:lnTo>
                  <a:lnTo>
                    <a:pt x="4661" y="1293"/>
                  </a:lnTo>
                  <a:lnTo>
                    <a:pt x="4661" y="1316"/>
                  </a:lnTo>
                  <a:lnTo>
                    <a:pt x="4659" y="1321"/>
                  </a:lnTo>
                  <a:lnTo>
                    <a:pt x="4657" y="1326"/>
                  </a:lnTo>
                  <a:lnTo>
                    <a:pt x="4656" y="1332"/>
                  </a:lnTo>
                  <a:lnTo>
                    <a:pt x="4654" y="1335"/>
                  </a:lnTo>
                  <a:lnTo>
                    <a:pt x="4642" y="1335"/>
                  </a:lnTo>
                  <a:lnTo>
                    <a:pt x="4642" y="1347"/>
                  </a:lnTo>
                  <a:lnTo>
                    <a:pt x="4631" y="1358"/>
                  </a:lnTo>
                  <a:lnTo>
                    <a:pt x="4622" y="1368"/>
                  </a:lnTo>
                  <a:lnTo>
                    <a:pt x="4612" y="1379"/>
                  </a:lnTo>
                  <a:lnTo>
                    <a:pt x="4612" y="1374"/>
                  </a:lnTo>
                  <a:lnTo>
                    <a:pt x="4610" y="1370"/>
                  </a:lnTo>
                  <a:lnTo>
                    <a:pt x="4610" y="1367"/>
                  </a:lnTo>
                  <a:lnTo>
                    <a:pt x="4610" y="1361"/>
                  </a:lnTo>
                  <a:lnTo>
                    <a:pt x="4612" y="1358"/>
                  </a:lnTo>
                  <a:lnTo>
                    <a:pt x="4612" y="1354"/>
                  </a:lnTo>
                  <a:lnTo>
                    <a:pt x="4612" y="1351"/>
                  </a:lnTo>
                  <a:lnTo>
                    <a:pt x="4610" y="1349"/>
                  </a:lnTo>
                  <a:lnTo>
                    <a:pt x="4607" y="1347"/>
                  </a:lnTo>
                  <a:lnTo>
                    <a:pt x="4603" y="1346"/>
                  </a:lnTo>
                  <a:lnTo>
                    <a:pt x="4600" y="1344"/>
                  </a:lnTo>
                  <a:lnTo>
                    <a:pt x="4596" y="1342"/>
                  </a:lnTo>
                  <a:lnTo>
                    <a:pt x="4593" y="1340"/>
                  </a:lnTo>
                  <a:lnTo>
                    <a:pt x="4591" y="1339"/>
                  </a:lnTo>
                  <a:lnTo>
                    <a:pt x="4591" y="1337"/>
                  </a:lnTo>
                  <a:lnTo>
                    <a:pt x="4593" y="1335"/>
                  </a:lnTo>
                  <a:lnTo>
                    <a:pt x="4596" y="1330"/>
                  </a:lnTo>
                  <a:lnTo>
                    <a:pt x="4601" y="1326"/>
                  </a:lnTo>
                  <a:lnTo>
                    <a:pt x="4607" y="1321"/>
                  </a:lnTo>
                  <a:lnTo>
                    <a:pt x="4612" y="1316"/>
                  </a:lnTo>
                  <a:lnTo>
                    <a:pt x="4605" y="1309"/>
                  </a:lnTo>
                  <a:lnTo>
                    <a:pt x="4598" y="1297"/>
                  </a:lnTo>
                  <a:lnTo>
                    <a:pt x="4587" y="1279"/>
                  </a:lnTo>
                  <a:lnTo>
                    <a:pt x="4579" y="1264"/>
                  </a:lnTo>
                  <a:lnTo>
                    <a:pt x="4574" y="1250"/>
                  </a:lnTo>
                  <a:lnTo>
                    <a:pt x="4570" y="1239"/>
                  </a:lnTo>
                  <a:close/>
                  <a:moveTo>
                    <a:pt x="4507" y="1056"/>
                  </a:moveTo>
                  <a:lnTo>
                    <a:pt x="4516" y="1056"/>
                  </a:lnTo>
                  <a:lnTo>
                    <a:pt x="4532" y="1068"/>
                  </a:lnTo>
                  <a:lnTo>
                    <a:pt x="4551" y="1079"/>
                  </a:lnTo>
                  <a:lnTo>
                    <a:pt x="4551" y="1089"/>
                  </a:lnTo>
                  <a:lnTo>
                    <a:pt x="4539" y="1089"/>
                  </a:lnTo>
                  <a:lnTo>
                    <a:pt x="4530" y="1082"/>
                  </a:lnTo>
                  <a:lnTo>
                    <a:pt x="4521" y="1075"/>
                  </a:lnTo>
                  <a:lnTo>
                    <a:pt x="4514" y="1066"/>
                  </a:lnTo>
                  <a:lnTo>
                    <a:pt x="4507" y="1056"/>
                  </a:lnTo>
                  <a:close/>
                  <a:moveTo>
                    <a:pt x="4692" y="995"/>
                  </a:moveTo>
                  <a:lnTo>
                    <a:pt x="4696" y="995"/>
                  </a:lnTo>
                  <a:lnTo>
                    <a:pt x="4699" y="997"/>
                  </a:lnTo>
                  <a:lnTo>
                    <a:pt x="4699" y="997"/>
                  </a:lnTo>
                  <a:lnTo>
                    <a:pt x="4701" y="998"/>
                  </a:lnTo>
                  <a:lnTo>
                    <a:pt x="4701" y="1000"/>
                  </a:lnTo>
                  <a:lnTo>
                    <a:pt x="4703" y="1002"/>
                  </a:lnTo>
                  <a:lnTo>
                    <a:pt x="4704" y="1005"/>
                  </a:lnTo>
                  <a:lnTo>
                    <a:pt x="4708" y="1011"/>
                  </a:lnTo>
                  <a:lnTo>
                    <a:pt x="4710" y="1017"/>
                  </a:lnTo>
                  <a:lnTo>
                    <a:pt x="4711" y="1024"/>
                  </a:lnTo>
                  <a:lnTo>
                    <a:pt x="4704" y="1024"/>
                  </a:lnTo>
                  <a:lnTo>
                    <a:pt x="4704" y="1017"/>
                  </a:lnTo>
                  <a:lnTo>
                    <a:pt x="4699" y="1014"/>
                  </a:lnTo>
                  <a:lnTo>
                    <a:pt x="4697" y="1009"/>
                  </a:lnTo>
                  <a:lnTo>
                    <a:pt x="4696" y="1005"/>
                  </a:lnTo>
                  <a:lnTo>
                    <a:pt x="4694" y="1000"/>
                  </a:lnTo>
                  <a:lnTo>
                    <a:pt x="4692" y="995"/>
                  </a:lnTo>
                  <a:close/>
                  <a:moveTo>
                    <a:pt x="4532" y="974"/>
                  </a:moveTo>
                  <a:lnTo>
                    <a:pt x="4535" y="974"/>
                  </a:lnTo>
                  <a:lnTo>
                    <a:pt x="4537" y="976"/>
                  </a:lnTo>
                  <a:lnTo>
                    <a:pt x="4537" y="977"/>
                  </a:lnTo>
                  <a:lnTo>
                    <a:pt x="4539" y="977"/>
                  </a:lnTo>
                  <a:lnTo>
                    <a:pt x="4540" y="977"/>
                  </a:lnTo>
                  <a:lnTo>
                    <a:pt x="4542" y="979"/>
                  </a:lnTo>
                  <a:lnTo>
                    <a:pt x="4544" y="984"/>
                  </a:lnTo>
                  <a:lnTo>
                    <a:pt x="4544" y="990"/>
                  </a:lnTo>
                  <a:lnTo>
                    <a:pt x="4546" y="993"/>
                  </a:lnTo>
                  <a:lnTo>
                    <a:pt x="4547" y="997"/>
                  </a:lnTo>
                  <a:lnTo>
                    <a:pt x="4549" y="1000"/>
                  </a:lnTo>
                  <a:lnTo>
                    <a:pt x="4551" y="1005"/>
                  </a:lnTo>
                  <a:lnTo>
                    <a:pt x="4539" y="1005"/>
                  </a:lnTo>
                  <a:lnTo>
                    <a:pt x="4537" y="997"/>
                  </a:lnTo>
                  <a:lnTo>
                    <a:pt x="4533" y="991"/>
                  </a:lnTo>
                  <a:lnTo>
                    <a:pt x="4532" y="984"/>
                  </a:lnTo>
                  <a:lnTo>
                    <a:pt x="4532" y="974"/>
                  </a:lnTo>
                  <a:close/>
                  <a:moveTo>
                    <a:pt x="2907" y="967"/>
                  </a:moveTo>
                  <a:lnTo>
                    <a:pt x="2907" y="974"/>
                  </a:lnTo>
                  <a:lnTo>
                    <a:pt x="2915" y="993"/>
                  </a:lnTo>
                  <a:lnTo>
                    <a:pt x="2915" y="1014"/>
                  </a:lnTo>
                  <a:lnTo>
                    <a:pt x="2910" y="1033"/>
                  </a:lnTo>
                  <a:lnTo>
                    <a:pt x="2901" y="1052"/>
                  </a:lnTo>
                  <a:lnTo>
                    <a:pt x="2891" y="1070"/>
                  </a:lnTo>
                  <a:lnTo>
                    <a:pt x="2882" y="1087"/>
                  </a:lnTo>
                  <a:lnTo>
                    <a:pt x="2875" y="1101"/>
                  </a:lnTo>
                  <a:lnTo>
                    <a:pt x="2872" y="1119"/>
                  </a:lnTo>
                  <a:lnTo>
                    <a:pt x="2870" y="1134"/>
                  </a:lnTo>
                  <a:lnTo>
                    <a:pt x="2868" y="1147"/>
                  </a:lnTo>
                  <a:lnTo>
                    <a:pt x="2861" y="1157"/>
                  </a:lnTo>
                  <a:lnTo>
                    <a:pt x="2849" y="1166"/>
                  </a:lnTo>
                  <a:lnTo>
                    <a:pt x="2849" y="1162"/>
                  </a:lnTo>
                  <a:lnTo>
                    <a:pt x="2842" y="1161"/>
                  </a:lnTo>
                  <a:lnTo>
                    <a:pt x="2837" y="1159"/>
                  </a:lnTo>
                  <a:lnTo>
                    <a:pt x="2832" y="1155"/>
                  </a:lnTo>
                  <a:lnTo>
                    <a:pt x="2828" y="1150"/>
                  </a:lnTo>
                  <a:lnTo>
                    <a:pt x="2826" y="1143"/>
                  </a:lnTo>
                  <a:lnTo>
                    <a:pt x="2819" y="1129"/>
                  </a:lnTo>
                  <a:lnTo>
                    <a:pt x="2818" y="1115"/>
                  </a:lnTo>
                  <a:lnTo>
                    <a:pt x="2823" y="1103"/>
                  </a:lnTo>
                  <a:lnTo>
                    <a:pt x="2828" y="1089"/>
                  </a:lnTo>
                  <a:lnTo>
                    <a:pt x="2833" y="1075"/>
                  </a:lnTo>
                  <a:lnTo>
                    <a:pt x="2833" y="1066"/>
                  </a:lnTo>
                  <a:lnTo>
                    <a:pt x="2832" y="1052"/>
                  </a:lnTo>
                  <a:lnTo>
                    <a:pt x="2830" y="1038"/>
                  </a:lnTo>
                  <a:lnTo>
                    <a:pt x="2830" y="1024"/>
                  </a:lnTo>
                  <a:lnTo>
                    <a:pt x="2849" y="1024"/>
                  </a:lnTo>
                  <a:lnTo>
                    <a:pt x="2854" y="1016"/>
                  </a:lnTo>
                  <a:lnTo>
                    <a:pt x="2865" y="1005"/>
                  </a:lnTo>
                  <a:lnTo>
                    <a:pt x="2875" y="993"/>
                  </a:lnTo>
                  <a:lnTo>
                    <a:pt x="2887" y="981"/>
                  </a:lnTo>
                  <a:lnTo>
                    <a:pt x="2898" y="972"/>
                  </a:lnTo>
                  <a:lnTo>
                    <a:pt x="2907" y="967"/>
                  </a:lnTo>
                  <a:close/>
                  <a:moveTo>
                    <a:pt x="4455" y="913"/>
                  </a:moveTo>
                  <a:lnTo>
                    <a:pt x="4469" y="918"/>
                  </a:lnTo>
                  <a:lnTo>
                    <a:pt x="4469" y="925"/>
                  </a:lnTo>
                  <a:lnTo>
                    <a:pt x="4458" y="925"/>
                  </a:lnTo>
                  <a:lnTo>
                    <a:pt x="4458" y="921"/>
                  </a:lnTo>
                  <a:lnTo>
                    <a:pt x="4457" y="920"/>
                  </a:lnTo>
                  <a:lnTo>
                    <a:pt x="4457" y="918"/>
                  </a:lnTo>
                  <a:lnTo>
                    <a:pt x="4455" y="918"/>
                  </a:lnTo>
                  <a:lnTo>
                    <a:pt x="4455" y="916"/>
                  </a:lnTo>
                  <a:lnTo>
                    <a:pt x="4455" y="913"/>
                  </a:lnTo>
                  <a:close/>
                  <a:moveTo>
                    <a:pt x="4205" y="909"/>
                  </a:moveTo>
                  <a:lnTo>
                    <a:pt x="4209" y="909"/>
                  </a:lnTo>
                  <a:lnTo>
                    <a:pt x="4210" y="918"/>
                  </a:lnTo>
                  <a:lnTo>
                    <a:pt x="4212" y="930"/>
                  </a:lnTo>
                  <a:lnTo>
                    <a:pt x="4217" y="944"/>
                  </a:lnTo>
                  <a:lnTo>
                    <a:pt x="4221" y="956"/>
                  </a:lnTo>
                  <a:lnTo>
                    <a:pt x="4224" y="963"/>
                  </a:lnTo>
                  <a:lnTo>
                    <a:pt x="4226" y="965"/>
                  </a:lnTo>
                  <a:lnTo>
                    <a:pt x="4231" y="967"/>
                  </a:lnTo>
                  <a:lnTo>
                    <a:pt x="4235" y="967"/>
                  </a:lnTo>
                  <a:lnTo>
                    <a:pt x="4240" y="969"/>
                  </a:lnTo>
                  <a:lnTo>
                    <a:pt x="4244" y="969"/>
                  </a:lnTo>
                  <a:lnTo>
                    <a:pt x="4247" y="970"/>
                  </a:lnTo>
                  <a:lnTo>
                    <a:pt x="4247" y="976"/>
                  </a:lnTo>
                  <a:lnTo>
                    <a:pt x="4251" y="988"/>
                  </a:lnTo>
                  <a:lnTo>
                    <a:pt x="4254" y="1002"/>
                  </a:lnTo>
                  <a:lnTo>
                    <a:pt x="4259" y="1019"/>
                  </a:lnTo>
                  <a:lnTo>
                    <a:pt x="4263" y="1031"/>
                  </a:lnTo>
                  <a:lnTo>
                    <a:pt x="4266" y="1040"/>
                  </a:lnTo>
                  <a:lnTo>
                    <a:pt x="4275" y="1040"/>
                  </a:lnTo>
                  <a:lnTo>
                    <a:pt x="4280" y="1042"/>
                  </a:lnTo>
                  <a:lnTo>
                    <a:pt x="4286" y="1044"/>
                  </a:lnTo>
                  <a:lnTo>
                    <a:pt x="4289" y="1047"/>
                  </a:lnTo>
                  <a:lnTo>
                    <a:pt x="4292" y="1052"/>
                  </a:lnTo>
                  <a:lnTo>
                    <a:pt x="4301" y="1065"/>
                  </a:lnTo>
                  <a:lnTo>
                    <a:pt x="4305" y="1082"/>
                  </a:lnTo>
                  <a:lnTo>
                    <a:pt x="4324" y="1082"/>
                  </a:lnTo>
                  <a:lnTo>
                    <a:pt x="4331" y="1100"/>
                  </a:lnTo>
                  <a:lnTo>
                    <a:pt x="4341" y="1112"/>
                  </a:lnTo>
                  <a:lnTo>
                    <a:pt x="4350" y="1124"/>
                  </a:lnTo>
                  <a:lnTo>
                    <a:pt x="4359" y="1140"/>
                  </a:lnTo>
                  <a:lnTo>
                    <a:pt x="4362" y="1166"/>
                  </a:lnTo>
                  <a:lnTo>
                    <a:pt x="4361" y="1187"/>
                  </a:lnTo>
                  <a:lnTo>
                    <a:pt x="4355" y="1208"/>
                  </a:lnTo>
                  <a:lnTo>
                    <a:pt x="4347" y="1227"/>
                  </a:lnTo>
                  <a:lnTo>
                    <a:pt x="4338" y="1248"/>
                  </a:lnTo>
                  <a:lnTo>
                    <a:pt x="4327" y="1271"/>
                  </a:lnTo>
                  <a:lnTo>
                    <a:pt x="4324" y="1285"/>
                  </a:lnTo>
                  <a:lnTo>
                    <a:pt x="4319" y="1299"/>
                  </a:lnTo>
                  <a:lnTo>
                    <a:pt x="4315" y="1314"/>
                  </a:lnTo>
                  <a:lnTo>
                    <a:pt x="4310" y="1326"/>
                  </a:lnTo>
                  <a:lnTo>
                    <a:pt x="4301" y="1335"/>
                  </a:lnTo>
                  <a:lnTo>
                    <a:pt x="4291" y="1340"/>
                  </a:lnTo>
                  <a:lnTo>
                    <a:pt x="4279" y="1346"/>
                  </a:lnTo>
                  <a:lnTo>
                    <a:pt x="4266" y="1351"/>
                  </a:lnTo>
                  <a:lnTo>
                    <a:pt x="4258" y="1354"/>
                  </a:lnTo>
                  <a:lnTo>
                    <a:pt x="4247" y="1346"/>
                  </a:lnTo>
                  <a:lnTo>
                    <a:pt x="4235" y="1335"/>
                  </a:lnTo>
                  <a:lnTo>
                    <a:pt x="4226" y="1342"/>
                  </a:lnTo>
                  <a:lnTo>
                    <a:pt x="4216" y="1346"/>
                  </a:lnTo>
                  <a:lnTo>
                    <a:pt x="4203" y="1344"/>
                  </a:lnTo>
                  <a:lnTo>
                    <a:pt x="4190" y="1342"/>
                  </a:lnTo>
                  <a:lnTo>
                    <a:pt x="4174" y="1340"/>
                  </a:lnTo>
                  <a:lnTo>
                    <a:pt x="4167" y="1305"/>
                  </a:lnTo>
                  <a:lnTo>
                    <a:pt x="4162" y="1304"/>
                  </a:lnTo>
                  <a:lnTo>
                    <a:pt x="4156" y="1302"/>
                  </a:lnTo>
                  <a:lnTo>
                    <a:pt x="4151" y="1300"/>
                  </a:lnTo>
                  <a:lnTo>
                    <a:pt x="4148" y="1297"/>
                  </a:lnTo>
                  <a:lnTo>
                    <a:pt x="4144" y="1295"/>
                  </a:lnTo>
                  <a:lnTo>
                    <a:pt x="4142" y="1293"/>
                  </a:lnTo>
                  <a:lnTo>
                    <a:pt x="4142" y="1292"/>
                  </a:lnTo>
                  <a:lnTo>
                    <a:pt x="4144" y="1290"/>
                  </a:lnTo>
                  <a:lnTo>
                    <a:pt x="4144" y="1288"/>
                  </a:lnTo>
                  <a:lnTo>
                    <a:pt x="4144" y="1286"/>
                  </a:lnTo>
                  <a:lnTo>
                    <a:pt x="4142" y="1285"/>
                  </a:lnTo>
                  <a:lnTo>
                    <a:pt x="4141" y="1283"/>
                  </a:lnTo>
                  <a:lnTo>
                    <a:pt x="4135" y="1281"/>
                  </a:lnTo>
                  <a:lnTo>
                    <a:pt x="4134" y="1283"/>
                  </a:lnTo>
                  <a:lnTo>
                    <a:pt x="4134" y="1285"/>
                  </a:lnTo>
                  <a:lnTo>
                    <a:pt x="4134" y="1285"/>
                  </a:lnTo>
                  <a:lnTo>
                    <a:pt x="4132" y="1286"/>
                  </a:lnTo>
                  <a:lnTo>
                    <a:pt x="4130" y="1286"/>
                  </a:lnTo>
                  <a:lnTo>
                    <a:pt x="4128" y="1286"/>
                  </a:lnTo>
                  <a:lnTo>
                    <a:pt x="4128" y="1281"/>
                  </a:lnTo>
                  <a:lnTo>
                    <a:pt x="4123" y="1281"/>
                  </a:lnTo>
                  <a:lnTo>
                    <a:pt x="4123" y="1278"/>
                  </a:lnTo>
                  <a:lnTo>
                    <a:pt x="4130" y="1274"/>
                  </a:lnTo>
                  <a:lnTo>
                    <a:pt x="4135" y="1269"/>
                  </a:lnTo>
                  <a:lnTo>
                    <a:pt x="4139" y="1264"/>
                  </a:lnTo>
                  <a:lnTo>
                    <a:pt x="4135" y="1264"/>
                  </a:lnTo>
                  <a:lnTo>
                    <a:pt x="4135" y="1258"/>
                  </a:lnTo>
                  <a:lnTo>
                    <a:pt x="4127" y="1267"/>
                  </a:lnTo>
                  <a:lnTo>
                    <a:pt x="4118" y="1272"/>
                  </a:lnTo>
                  <a:lnTo>
                    <a:pt x="4104" y="1278"/>
                  </a:lnTo>
                  <a:lnTo>
                    <a:pt x="4099" y="1267"/>
                  </a:lnTo>
                  <a:lnTo>
                    <a:pt x="4092" y="1257"/>
                  </a:lnTo>
                  <a:lnTo>
                    <a:pt x="4083" y="1248"/>
                  </a:lnTo>
                  <a:lnTo>
                    <a:pt x="4071" y="1241"/>
                  </a:lnTo>
                  <a:lnTo>
                    <a:pt x="4055" y="1239"/>
                  </a:lnTo>
                  <a:lnTo>
                    <a:pt x="4045" y="1236"/>
                  </a:lnTo>
                  <a:lnTo>
                    <a:pt x="4031" y="1234"/>
                  </a:lnTo>
                  <a:lnTo>
                    <a:pt x="4011" y="1236"/>
                  </a:lnTo>
                  <a:lnTo>
                    <a:pt x="3992" y="1237"/>
                  </a:lnTo>
                  <a:lnTo>
                    <a:pt x="3973" y="1241"/>
                  </a:lnTo>
                  <a:lnTo>
                    <a:pt x="3956" y="1244"/>
                  </a:lnTo>
                  <a:lnTo>
                    <a:pt x="3943" y="1248"/>
                  </a:lnTo>
                  <a:lnTo>
                    <a:pt x="3936" y="1271"/>
                  </a:lnTo>
                  <a:lnTo>
                    <a:pt x="3919" y="1271"/>
                  </a:lnTo>
                  <a:lnTo>
                    <a:pt x="3903" y="1269"/>
                  </a:lnTo>
                  <a:lnTo>
                    <a:pt x="3886" y="1271"/>
                  </a:lnTo>
                  <a:lnTo>
                    <a:pt x="3874" y="1274"/>
                  </a:lnTo>
                  <a:lnTo>
                    <a:pt x="3861" y="1279"/>
                  </a:lnTo>
                  <a:lnTo>
                    <a:pt x="3851" y="1285"/>
                  </a:lnTo>
                  <a:lnTo>
                    <a:pt x="3839" y="1286"/>
                  </a:lnTo>
                  <a:lnTo>
                    <a:pt x="3825" y="1286"/>
                  </a:lnTo>
                  <a:lnTo>
                    <a:pt x="3821" y="1279"/>
                  </a:lnTo>
                  <a:lnTo>
                    <a:pt x="3818" y="1274"/>
                  </a:lnTo>
                  <a:lnTo>
                    <a:pt x="3812" y="1269"/>
                  </a:lnTo>
                  <a:lnTo>
                    <a:pt x="3809" y="1264"/>
                  </a:lnTo>
                  <a:lnTo>
                    <a:pt x="3818" y="1251"/>
                  </a:lnTo>
                  <a:lnTo>
                    <a:pt x="3819" y="1236"/>
                  </a:lnTo>
                  <a:lnTo>
                    <a:pt x="3818" y="1218"/>
                  </a:lnTo>
                  <a:lnTo>
                    <a:pt x="3811" y="1201"/>
                  </a:lnTo>
                  <a:lnTo>
                    <a:pt x="3804" y="1182"/>
                  </a:lnTo>
                  <a:lnTo>
                    <a:pt x="3795" y="1164"/>
                  </a:lnTo>
                  <a:lnTo>
                    <a:pt x="3790" y="1148"/>
                  </a:lnTo>
                  <a:lnTo>
                    <a:pt x="3786" y="1136"/>
                  </a:lnTo>
                  <a:lnTo>
                    <a:pt x="3790" y="1136"/>
                  </a:lnTo>
                  <a:lnTo>
                    <a:pt x="3793" y="1138"/>
                  </a:lnTo>
                  <a:lnTo>
                    <a:pt x="3795" y="1138"/>
                  </a:lnTo>
                  <a:lnTo>
                    <a:pt x="3797" y="1140"/>
                  </a:lnTo>
                  <a:lnTo>
                    <a:pt x="3797" y="1140"/>
                  </a:lnTo>
                  <a:lnTo>
                    <a:pt x="3799" y="1138"/>
                  </a:lnTo>
                  <a:lnTo>
                    <a:pt x="3800" y="1136"/>
                  </a:lnTo>
                  <a:lnTo>
                    <a:pt x="3802" y="1133"/>
                  </a:lnTo>
                  <a:lnTo>
                    <a:pt x="3793" y="1124"/>
                  </a:lnTo>
                  <a:lnTo>
                    <a:pt x="3790" y="1113"/>
                  </a:lnTo>
                  <a:lnTo>
                    <a:pt x="3786" y="1101"/>
                  </a:lnTo>
                  <a:lnTo>
                    <a:pt x="3795" y="1091"/>
                  </a:lnTo>
                  <a:lnTo>
                    <a:pt x="3802" y="1080"/>
                  </a:lnTo>
                  <a:lnTo>
                    <a:pt x="3809" y="1070"/>
                  </a:lnTo>
                  <a:lnTo>
                    <a:pt x="3819" y="1061"/>
                  </a:lnTo>
                  <a:lnTo>
                    <a:pt x="3832" y="1056"/>
                  </a:lnTo>
                  <a:lnTo>
                    <a:pt x="3840" y="1056"/>
                  </a:lnTo>
                  <a:lnTo>
                    <a:pt x="3854" y="1054"/>
                  </a:lnTo>
                  <a:lnTo>
                    <a:pt x="3872" y="1051"/>
                  </a:lnTo>
                  <a:lnTo>
                    <a:pt x="3888" y="1047"/>
                  </a:lnTo>
                  <a:lnTo>
                    <a:pt x="3902" y="1044"/>
                  </a:lnTo>
                  <a:lnTo>
                    <a:pt x="3907" y="1031"/>
                  </a:lnTo>
                  <a:lnTo>
                    <a:pt x="3915" y="1017"/>
                  </a:lnTo>
                  <a:lnTo>
                    <a:pt x="3926" y="1007"/>
                  </a:lnTo>
                  <a:lnTo>
                    <a:pt x="3940" y="1002"/>
                  </a:lnTo>
                  <a:lnTo>
                    <a:pt x="3940" y="990"/>
                  </a:lnTo>
                  <a:lnTo>
                    <a:pt x="3947" y="986"/>
                  </a:lnTo>
                  <a:lnTo>
                    <a:pt x="3956" y="977"/>
                  </a:lnTo>
                  <a:lnTo>
                    <a:pt x="3966" y="969"/>
                  </a:lnTo>
                  <a:lnTo>
                    <a:pt x="3977" y="962"/>
                  </a:lnTo>
                  <a:lnTo>
                    <a:pt x="3987" y="956"/>
                  </a:lnTo>
                  <a:lnTo>
                    <a:pt x="3994" y="960"/>
                  </a:lnTo>
                  <a:lnTo>
                    <a:pt x="3996" y="962"/>
                  </a:lnTo>
                  <a:lnTo>
                    <a:pt x="3996" y="965"/>
                  </a:lnTo>
                  <a:lnTo>
                    <a:pt x="3996" y="969"/>
                  </a:lnTo>
                  <a:lnTo>
                    <a:pt x="3998" y="974"/>
                  </a:lnTo>
                  <a:lnTo>
                    <a:pt x="4003" y="976"/>
                  </a:lnTo>
                  <a:lnTo>
                    <a:pt x="4008" y="976"/>
                  </a:lnTo>
                  <a:lnTo>
                    <a:pt x="4011" y="977"/>
                  </a:lnTo>
                  <a:lnTo>
                    <a:pt x="4017" y="979"/>
                  </a:lnTo>
                  <a:lnTo>
                    <a:pt x="4020" y="963"/>
                  </a:lnTo>
                  <a:lnTo>
                    <a:pt x="4025" y="955"/>
                  </a:lnTo>
                  <a:lnTo>
                    <a:pt x="4032" y="949"/>
                  </a:lnTo>
                  <a:lnTo>
                    <a:pt x="4041" y="944"/>
                  </a:lnTo>
                  <a:lnTo>
                    <a:pt x="4050" y="941"/>
                  </a:lnTo>
                  <a:lnTo>
                    <a:pt x="4059" y="932"/>
                  </a:lnTo>
                  <a:lnTo>
                    <a:pt x="4055" y="930"/>
                  </a:lnTo>
                  <a:lnTo>
                    <a:pt x="4055" y="928"/>
                  </a:lnTo>
                  <a:lnTo>
                    <a:pt x="4053" y="927"/>
                  </a:lnTo>
                  <a:lnTo>
                    <a:pt x="4052" y="925"/>
                  </a:lnTo>
                  <a:lnTo>
                    <a:pt x="4066" y="925"/>
                  </a:lnTo>
                  <a:lnTo>
                    <a:pt x="4080" y="932"/>
                  </a:lnTo>
                  <a:lnTo>
                    <a:pt x="4095" y="934"/>
                  </a:lnTo>
                  <a:lnTo>
                    <a:pt x="4111" y="934"/>
                  </a:lnTo>
                  <a:lnTo>
                    <a:pt x="4128" y="932"/>
                  </a:lnTo>
                  <a:lnTo>
                    <a:pt x="4128" y="941"/>
                  </a:lnTo>
                  <a:lnTo>
                    <a:pt x="4116" y="956"/>
                  </a:lnTo>
                  <a:lnTo>
                    <a:pt x="4109" y="979"/>
                  </a:lnTo>
                  <a:lnTo>
                    <a:pt x="4121" y="986"/>
                  </a:lnTo>
                  <a:lnTo>
                    <a:pt x="4137" y="995"/>
                  </a:lnTo>
                  <a:lnTo>
                    <a:pt x="4153" y="1004"/>
                  </a:lnTo>
                  <a:lnTo>
                    <a:pt x="4169" y="1009"/>
                  </a:lnTo>
                  <a:lnTo>
                    <a:pt x="4181" y="1009"/>
                  </a:lnTo>
                  <a:lnTo>
                    <a:pt x="4190" y="995"/>
                  </a:lnTo>
                  <a:lnTo>
                    <a:pt x="4195" y="972"/>
                  </a:lnTo>
                  <a:lnTo>
                    <a:pt x="4196" y="949"/>
                  </a:lnTo>
                  <a:lnTo>
                    <a:pt x="4200" y="927"/>
                  </a:lnTo>
                  <a:lnTo>
                    <a:pt x="4205" y="909"/>
                  </a:lnTo>
                  <a:close/>
                  <a:moveTo>
                    <a:pt x="4439" y="897"/>
                  </a:moveTo>
                  <a:lnTo>
                    <a:pt x="4443" y="901"/>
                  </a:lnTo>
                  <a:lnTo>
                    <a:pt x="4446" y="904"/>
                  </a:lnTo>
                  <a:lnTo>
                    <a:pt x="4450" y="906"/>
                  </a:lnTo>
                  <a:lnTo>
                    <a:pt x="4450" y="913"/>
                  </a:lnTo>
                  <a:lnTo>
                    <a:pt x="4443" y="913"/>
                  </a:lnTo>
                  <a:lnTo>
                    <a:pt x="4441" y="913"/>
                  </a:lnTo>
                  <a:lnTo>
                    <a:pt x="4439" y="911"/>
                  </a:lnTo>
                  <a:lnTo>
                    <a:pt x="4437" y="911"/>
                  </a:lnTo>
                  <a:lnTo>
                    <a:pt x="4436" y="911"/>
                  </a:lnTo>
                  <a:lnTo>
                    <a:pt x="4430" y="909"/>
                  </a:lnTo>
                  <a:lnTo>
                    <a:pt x="4432" y="906"/>
                  </a:lnTo>
                  <a:lnTo>
                    <a:pt x="4432" y="902"/>
                  </a:lnTo>
                  <a:lnTo>
                    <a:pt x="4432" y="902"/>
                  </a:lnTo>
                  <a:lnTo>
                    <a:pt x="4432" y="901"/>
                  </a:lnTo>
                  <a:lnTo>
                    <a:pt x="4434" y="901"/>
                  </a:lnTo>
                  <a:lnTo>
                    <a:pt x="4436" y="901"/>
                  </a:lnTo>
                  <a:lnTo>
                    <a:pt x="4439" y="897"/>
                  </a:lnTo>
                  <a:close/>
                  <a:moveTo>
                    <a:pt x="3867" y="897"/>
                  </a:moveTo>
                  <a:lnTo>
                    <a:pt x="3874" y="899"/>
                  </a:lnTo>
                  <a:lnTo>
                    <a:pt x="3879" y="899"/>
                  </a:lnTo>
                  <a:lnTo>
                    <a:pt x="3884" y="899"/>
                  </a:lnTo>
                  <a:lnTo>
                    <a:pt x="3888" y="901"/>
                  </a:lnTo>
                  <a:lnTo>
                    <a:pt x="3893" y="902"/>
                  </a:lnTo>
                  <a:lnTo>
                    <a:pt x="3893" y="909"/>
                  </a:lnTo>
                  <a:lnTo>
                    <a:pt x="3889" y="909"/>
                  </a:lnTo>
                  <a:lnTo>
                    <a:pt x="3889" y="913"/>
                  </a:lnTo>
                  <a:lnTo>
                    <a:pt x="3884" y="911"/>
                  </a:lnTo>
                  <a:lnTo>
                    <a:pt x="3879" y="909"/>
                  </a:lnTo>
                  <a:lnTo>
                    <a:pt x="3874" y="906"/>
                  </a:lnTo>
                  <a:lnTo>
                    <a:pt x="3870" y="902"/>
                  </a:lnTo>
                  <a:lnTo>
                    <a:pt x="3867" y="897"/>
                  </a:lnTo>
                  <a:close/>
                  <a:moveTo>
                    <a:pt x="4443" y="887"/>
                  </a:moveTo>
                  <a:lnTo>
                    <a:pt x="4455" y="887"/>
                  </a:lnTo>
                  <a:lnTo>
                    <a:pt x="4462" y="909"/>
                  </a:lnTo>
                  <a:lnTo>
                    <a:pt x="4455" y="909"/>
                  </a:lnTo>
                  <a:lnTo>
                    <a:pt x="4455" y="906"/>
                  </a:lnTo>
                  <a:lnTo>
                    <a:pt x="4450" y="902"/>
                  </a:lnTo>
                  <a:lnTo>
                    <a:pt x="4448" y="899"/>
                  </a:lnTo>
                  <a:lnTo>
                    <a:pt x="4446" y="895"/>
                  </a:lnTo>
                  <a:lnTo>
                    <a:pt x="4444" y="892"/>
                  </a:lnTo>
                  <a:lnTo>
                    <a:pt x="4443" y="887"/>
                  </a:lnTo>
                  <a:close/>
                  <a:moveTo>
                    <a:pt x="3963" y="883"/>
                  </a:moveTo>
                  <a:lnTo>
                    <a:pt x="3982" y="883"/>
                  </a:lnTo>
                  <a:lnTo>
                    <a:pt x="3982" y="887"/>
                  </a:lnTo>
                  <a:lnTo>
                    <a:pt x="3978" y="887"/>
                  </a:lnTo>
                  <a:lnTo>
                    <a:pt x="3966" y="895"/>
                  </a:lnTo>
                  <a:lnTo>
                    <a:pt x="3952" y="904"/>
                  </a:lnTo>
                  <a:lnTo>
                    <a:pt x="3940" y="913"/>
                  </a:lnTo>
                  <a:lnTo>
                    <a:pt x="3936" y="913"/>
                  </a:lnTo>
                  <a:lnTo>
                    <a:pt x="3935" y="911"/>
                  </a:lnTo>
                  <a:lnTo>
                    <a:pt x="3935" y="911"/>
                  </a:lnTo>
                  <a:lnTo>
                    <a:pt x="3933" y="911"/>
                  </a:lnTo>
                  <a:lnTo>
                    <a:pt x="3931" y="909"/>
                  </a:lnTo>
                  <a:lnTo>
                    <a:pt x="3928" y="909"/>
                  </a:lnTo>
                  <a:lnTo>
                    <a:pt x="3928" y="906"/>
                  </a:lnTo>
                  <a:lnTo>
                    <a:pt x="3945" y="895"/>
                  </a:lnTo>
                  <a:lnTo>
                    <a:pt x="3963" y="883"/>
                  </a:lnTo>
                  <a:close/>
                  <a:moveTo>
                    <a:pt x="3917" y="878"/>
                  </a:moveTo>
                  <a:lnTo>
                    <a:pt x="3921" y="881"/>
                  </a:lnTo>
                  <a:lnTo>
                    <a:pt x="3922" y="881"/>
                  </a:lnTo>
                  <a:lnTo>
                    <a:pt x="3922" y="881"/>
                  </a:lnTo>
                  <a:lnTo>
                    <a:pt x="3922" y="883"/>
                  </a:lnTo>
                  <a:lnTo>
                    <a:pt x="3922" y="883"/>
                  </a:lnTo>
                  <a:lnTo>
                    <a:pt x="3922" y="887"/>
                  </a:lnTo>
                  <a:lnTo>
                    <a:pt x="3924" y="890"/>
                  </a:lnTo>
                  <a:lnTo>
                    <a:pt x="3917" y="890"/>
                  </a:lnTo>
                  <a:lnTo>
                    <a:pt x="3905" y="894"/>
                  </a:lnTo>
                  <a:lnTo>
                    <a:pt x="3891" y="894"/>
                  </a:lnTo>
                  <a:lnTo>
                    <a:pt x="3879" y="890"/>
                  </a:lnTo>
                  <a:lnTo>
                    <a:pt x="3879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1" y="888"/>
                  </a:lnTo>
                  <a:lnTo>
                    <a:pt x="3882" y="887"/>
                  </a:lnTo>
                  <a:lnTo>
                    <a:pt x="3891" y="883"/>
                  </a:lnTo>
                  <a:lnTo>
                    <a:pt x="3900" y="883"/>
                  </a:lnTo>
                  <a:lnTo>
                    <a:pt x="3908" y="883"/>
                  </a:lnTo>
                  <a:lnTo>
                    <a:pt x="3917" y="878"/>
                  </a:lnTo>
                  <a:close/>
                  <a:moveTo>
                    <a:pt x="3851" y="878"/>
                  </a:moveTo>
                  <a:lnTo>
                    <a:pt x="3858" y="880"/>
                  </a:lnTo>
                  <a:lnTo>
                    <a:pt x="3861" y="881"/>
                  </a:lnTo>
                  <a:lnTo>
                    <a:pt x="3865" y="883"/>
                  </a:lnTo>
                  <a:lnTo>
                    <a:pt x="3868" y="887"/>
                  </a:lnTo>
                  <a:lnTo>
                    <a:pt x="3870" y="890"/>
                  </a:lnTo>
                  <a:lnTo>
                    <a:pt x="3867" y="890"/>
                  </a:lnTo>
                  <a:lnTo>
                    <a:pt x="3858" y="894"/>
                  </a:lnTo>
                  <a:lnTo>
                    <a:pt x="3847" y="894"/>
                  </a:lnTo>
                  <a:lnTo>
                    <a:pt x="3835" y="894"/>
                  </a:lnTo>
                  <a:lnTo>
                    <a:pt x="3835" y="887"/>
                  </a:lnTo>
                  <a:lnTo>
                    <a:pt x="3840" y="885"/>
                  </a:lnTo>
                  <a:lnTo>
                    <a:pt x="3846" y="883"/>
                  </a:lnTo>
                  <a:lnTo>
                    <a:pt x="3847" y="881"/>
                  </a:lnTo>
                  <a:lnTo>
                    <a:pt x="3851" y="878"/>
                  </a:lnTo>
                  <a:close/>
                  <a:moveTo>
                    <a:pt x="4411" y="871"/>
                  </a:moveTo>
                  <a:lnTo>
                    <a:pt x="4418" y="874"/>
                  </a:lnTo>
                  <a:lnTo>
                    <a:pt x="4422" y="876"/>
                  </a:lnTo>
                  <a:lnTo>
                    <a:pt x="4427" y="880"/>
                  </a:lnTo>
                  <a:lnTo>
                    <a:pt x="4430" y="883"/>
                  </a:lnTo>
                  <a:lnTo>
                    <a:pt x="4432" y="888"/>
                  </a:lnTo>
                  <a:lnTo>
                    <a:pt x="4436" y="894"/>
                  </a:lnTo>
                  <a:lnTo>
                    <a:pt x="4430" y="894"/>
                  </a:lnTo>
                  <a:lnTo>
                    <a:pt x="4427" y="890"/>
                  </a:lnTo>
                  <a:lnTo>
                    <a:pt x="4422" y="887"/>
                  </a:lnTo>
                  <a:lnTo>
                    <a:pt x="4418" y="883"/>
                  </a:lnTo>
                  <a:lnTo>
                    <a:pt x="4415" y="878"/>
                  </a:lnTo>
                  <a:lnTo>
                    <a:pt x="4411" y="871"/>
                  </a:lnTo>
                  <a:close/>
                  <a:moveTo>
                    <a:pt x="4385" y="864"/>
                  </a:moveTo>
                  <a:lnTo>
                    <a:pt x="4388" y="864"/>
                  </a:lnTo>
                  <a:lnTo>
                    <a:pt x="4390" y="866"/>
                  </a:lnTo>
                  <a:lnTo>
                    <a:pt x="4392" y="866"/>
                  </a:lnTo>
                  <a:lnTo>
                    <a:pt x="4394" y="867"/>
                  </a:lnTo>
                  <a:lnTo>
                    <a:pt x="4394" y="869"/>
                  </a:lnTo>
                  <a:lnTo>
                    <a:pt x="4397" y="871"/>
                  </a:lnTo>
                  <a:lnTo>
                    <a:pt x="4401" y="871"/>
                  </a:lnTo>
                  <a:lnTo>
                    <a:pt x="4401" y="874"/>
                  </a:lnTo>
                  <a:lnTo>
                    <a:pt x="4395" y="873"/>
                  </a:lnTo>
                  <a:lnTo>
                    <a:pt x="4392" y="871"/>
                  </a:lnTo>
                  <a:lnTo>
                    <a:pt x="4390" y="869"/>
                  </a:lnTo>
                  <a:lnTo>
                    <a:pt x="4388" y="867"/>
                  </a:lnTo>
                  <a:lnTo>
                    <a:pt x="4385" y="864"/>
                  </a:lnTo>
                  <a:close/>
                  <a:moveTo>
                    <a:pt x="4081" y="845"/>
                  </a:moveTo>
                  <a:lnTo>
                    <a:pt x="4094" y="848"/>
                  </a:lnTo>
                  <a:lnTo>
                    <a:pt x="4094" y="855"/>
                  </a:lnTo>
                  <a:lnTo>
                    <a:pt x="4085" y="860"/>
                  </a:lnTo>
                  <a:lnTo>
                    <a:pt x="4085" y="860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3" y="862"/>
                  </a:lnTo>
                  <a:lnTo>
                    <a:pt x="4081" y="864"/>
                  </a:lnTo>
                  <a:lnTo>
                    <a:pt x="4081" y="845"/>
                  </a:lnTo>
                  <a:close/>
                  <a:moveTo>
                    <a:pt x="4362" y="825"/>
                  </a:moveTo>
                  <a:lnTo>
                    <a:pt x="4373" y="832"/>
                  </a:lnTo>
                  <a:lnTo>
                    <a:pt x="4380" y="843"/>
                  </a:lnTo>
                  <a:lnTo>
                    <a:pt x="4385" y="855"/>
                  </a:lnTo>
                  <a:lnTo>
                    <a:pt x="4382" y="855"/>
                  </a:lnTo>
                  <a:lnTo>
                    <a:pt x="4382" y="860"/>
                  </a:lnTo>
                  <a:lnTo>
                    <a:pt x="4369" y="855"/>
                  </a:lnTo>
                  <a:lnTo>
                    <a:pt x="4366" y="846"/>
                  </a:lnTo>
                  <a:lnTo>
                    <a:pt x="4364" y="838"/>
                  </a:lnTo>
                  <a:lnTo>
                    <a:pt x="4362" y="825"/>
                  </a:lnTo>
                  <a:close/>
                  <a:moveTo>
                    <a:pt x="4331" y="825"/>
                  </a:moveTo>
                  <a:lnTo>
                    <a:pt x="4340" y="825"/>
                  </a:lnTo>
                  <a:lnTo>
                    <a:pt x="4340" y="845"/>
                  </a:lnTo>
                  <a:lnTo>
                    <a:pt x="4305" y="855"/>
                  </a:lnTo>
                  <a:lnTo>
                    <a:pt x="4299" y="853"/>
                  </a:lnTo>
                  <a:lnTo>
                    <a:pt x="4294" y="852"/>
                  </a:lnTo>
                  <a:lnTo>
                    <a:pt x="4287" y="850"/>
                  </a:lnTo>
                  <a:lnTo>
                    <a:pt x="4282" y="848"/>
                  </a:lnTo>
                  <a:lnTo>
                    <a:pt x="4282" y="841"/>
                  </a:lnTo>
                  <a:lnTo>
                    <a:pt x="4303" y="839"/>
                  </a:lnTo>
                  <a:lnTo>
                    <a:pt x="4319" y="834"/>
                  </a:lnTo>
                  <a:lnTo>
                    <a:pt x="4331" y="825"/>
                  </a:lnTo>
                  <a:close/>
                  <a:moveTo>
                    <a:pt x="3966" y="810"/>
                  </a:moveTo>
                  <a:lnTo>
                    <a:pt x="3982" y="810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4" y="812"/>
                  </a:lnTo>
                  <a:lnTo>
                    <a:pt x="3985" y="813"/>
                  </a:lnTo>
                  <a:lnTo>
                    <a:pt x="3985" y="820"/>
                  </a:lnTo>
                  <a:lnTo>
                    <a:pt x="3966" y="820"/>
                  </a:lnTo>
                  <a:lnTo>
                    <a:pt x="3966" y="810"/>
                  </a:lnTo>
                  <a:close/>
                  <a:moveTo>
                    <a:pt x="3994" y="806"/>
                  </a:moveTo>
                  <a:lnTo>
                    <a:pt x="4032" y="810"/>
                  </a:lnTo>
                  <a:lnTo>
                    <a:pt x="4032" y="813"/>
                  </a:lnTo>
                  <a:lnTo>
                    <a:pt x="4034" y="817"/>
                  </a:lnTo>
                  <a:lnTo>
                    <a:pt x="4034" y="820"/>
                  </a:lnTo>
                  <a:lnTo>
                    <a:pt x="4036" y="825"/>
                  </a:lnTo>
                  <a:lnTo>
                    <a:pt x="4032" y="825"/>
                  </a:lnTo>
                  <a:lnTo>
                    <a:pt x="4022" y="819"/>
                  </a:lnTo>
                  <a:lnTo>
                    <a:pt x="4010" y="817"/>
                  </a:lnTo>
                  <a:lnTo>
                    <a:pt x="3994" y="817"/>
                  </a:lnTo>
                  <a:lnTo>
                    <a:pt x="3994" y="806"/>
                  </a:lnTo>
                  <a:close/>
                  <a:moveTo>
                    <a:pt x="4312" y="798"/>
                  </a:moveTo>
                  <a:lnTo>
                    <a:pt x="4331" y="798"/>
                  </a:lnTo>
                  <a:lnTo>
                    <a:pt x="4340" y="808"/>
                  </a:lnTo>
                  <a:lnTo>
                    <a:pt x="4347" y="819"/>
                  </a:lnTo>
                  <a:lnTo>
                    <a:pt x="4350" y="832"/>
                  </a:lnTo>
                  <a:lnTo>
                    <a:pt x="4347" y="832"/>
                  </a:lnTo>
                  <a:lnTo>
                    <a:pt x="4338" y="824"/>
                  </a:lnTo>
                  <a:lnTo>
                    <a:pt x="4329" y="815"/>
                  </a:lnTo>
                  <a:lnTo>
                    <a:pt x="4319" y="808"/>
                  </a:lnTo>
                  <a:lnTo>
                    <a:pt x="4312" y="798"/>
                  </a:lnTo>
                  <a:close/>
                  <a:moveTo>
                    <a:pt x="4057" y="777"/>
                  </a:moveTo>
                  <a:lnTo>
                    <a:pt x="4067" y="777"/>
                  </a:lnTo>
                  <a:lnTo>
                    <a:pt x="4081" y="778"/>
                  </a:lnTo>
                  <a:lnTo>
                    <a:pt x="4085" y="791"/>
                  </a:lnTo>
                  <a:lnTo>
                    <a:pt x="4090" y="801"/>
                  </a:lnTo>
                  <a:lnTo>
                    <a:pt x="4097" y="810"/>
                  </a:lnTo>
                  <a:lnTo>
                    <a:pt x="4097" y="813"/>
                  </a:lnTo>
                  <a:lnTo>
                    <a:pt x="4100" y="813"/>
                  </a:lnTo>
                  <a:lnTo>
                    <a:pt x="4100" y="810"/>
                  </a:lnTo>
                  <a:lnTo>
                    <a:pt x="4109" y="801"/>
                  </a:lnTo>
                  <a:lnTo>
                    <a:pt x="4118" y="796"/>
                  </a:lnTo>
                  <a:lnTo>
                    <a:pt x="4130" y="792"/>
                  </a:lnTo>
                  <a:lnTo>
                    <a:pt x="4148" y="791"/>
                  </a:lnTo>
                  <a:lnTo>
                    <a:pt x="4162" y="799"/>
                  </a:lnTo>
                  <a:lnTo>
                    <a:pt x="4179" y="806"/>
                  </a:lnTo>
                  <a:lnTo>
                    <a:pt x="4200" y="813"/>
                  </a:lnTo>
                  <a:lnTo>
                    <a:pt x="4217" y="824"/>
                  </a:lnTo>
                  <a:lnTo>
                    <a:pt x="4231" y="834"/>
                  </a:lnTo>
                  <a:lnTo>
                    <a:pt x="4238" y="848"/>
                  </a:lnTo>
                  <a:lnTo>
                    <a:pt x="4251" y="850"/>
                  </a:lnTo>
                  <a:lnTo>
                    <a:pt x="4259" y="853"/>
                  </a:lnTo>
                  <a:lnTo>
                    <a:pt x="4270" y="855"/>
                  </a:lnTo>
                  <a:lnTo>
                    <a:pt x="4270" y="864"/>
                  </a:lnTo>
                  <a:lnTo>
                    <a:pt x="4268" y="864"/>
                  </a:lnTo>
                  <a:lnTo>
                    <a:pt x="4265" y="866"/>
                  </a:lnTo>
                  <a:lnTo>
                    <a:pt x="4261" y="866"/>
                  </a:lnTo>
                  <a:lnTo>
                    <a:pt x="4259" y="867"/>
                  </a:lnTo>
                  <a:lnTo>
                    <a:pt x="4258" y="869"/>
                  </a:lnTo>
                  <a:lnTo>
                    <a:pt x="4259" y="869"/>
                  </a:lnTo>
                  <a:lnTo>
                    <a:pt x="4263" y="871"/>
                  </a:lnTo>
                  <a:lnTo>
                    <a:pt x="4275" y="888"/>
                  </a:lnTo>
                  <a:lnTo>
                    <a:pt x="4292" y="902"/>
                  </a:lnTo>
                  <a:lnTo>
                    <a:pt x="4312" y="913"/>
                  </a:lnTo>
                  <a:lnTo>
                    <a:pt x="4312" y="921"/>
                  </a:lnTo>
                  <a:lnTo>
                    <a:pt x="4289" y="921"/>
                  </a:lnTo>
                  <a:lnTo>
                    <a:pt x="4286" y="918"/>
                  </a:lnTo>
                  <a:lnTo>
                    <a:pt x="4282" y="916"/>
                  </a:lnTo>
                  <a:lnTo>
                    <a:pt x="4279" y="916"/>
                  </a:lnTo>
                  <a:lnTo>
                    <a:pt x="4275" y="916"/>
                  </a:lnTo>
                  <a:lnTo>
                    <a:pt x="4272" y="915"/>
                  </a:lnTo>
                  <a:lnTo>
                    <a:pt x="4266" y="913"/>
                  </a:lnTo>
                  <a:lnTo>
                    <a:pt x="4261" y="909"/>
                  </a:lnTo>
                  <a:lnTo>
                    <a:pt x="4258" y="906"/>
                  </a:lnTo>
                  <a:lnTo>
                    <a:pt x="4254" y="899"/>
                  </a:lnTo>
                  <a:lnTo>
                    <a:pt x="4251" y="894"/>
                  </a:lnTo>
                  <a:lnTo>
                    <a:pt x="4247" y="890"/>
                  </a:lnTo>
                  <a:lnTo>
                    <a:pt x="4233" y="883"/>
                  </a:lnTo>
                  <a:lnTo>
                    <a:pt x="4223" y="883"/>
                  </a:lnTo>
                  <a:lnTo>
                    <a:pt x="4210" y="887"/>
                  </a:lnTo>
                  <a:lnTo>
                    <a:pt x="4198" y="894"/>
                  </a:lnTo>
                  <a:lnTo>
                    <a:pt x="4186" y="897"/>
                  </a:lnTo>
                  <a:lnTo>
                    <a:pt x="4174" y="890"/>
                  </a:lnTo>
                  <a:lnTo>
                    <a:pt x="4162" y="887"/>
                  </a:lnTo>
                  <a:lnTo>
                    <a:pt x="4149" y="885"/>
                  </a:lnTo>
                  <a:lnTo>
                    <a:pt x="4132" y="887"/>
                  </a:lnTo>
                  <a:lnTo>
                    <a:pt x="4134" y="880"/>
                  </a:lnTo>
                  <a:lnTo>
                    <a:pt x="4135" y="874"/>
                  </a:lnTo>
                  <a:lnTo>
                    <a:pt x="4137" y="871"/>
                  </a:lnTo>
                  <a:lnTo>
                    <a:pt x="4139" y="867"/>
                  </a:lnTo>
                  <a:lnTo>
                    <a:pt x="4141" y="864"/>
                  </a:lnTo>
                  <a:lnTo>
                    <a:pt x="4139" y="860"/>
                  </a:lnTo>
                  <a:lnTo>
                    <a:pt x="4130" y="845"/>
                  </a:lnTo>
                  <a:lnTo>
                    <a:pt x="4118" y="836"/>
                  </a:lnTo>
                  <a:lnTo>
                    <a:pt x="4104" y="832"/>
                  </a:lnTo>
                  <a:lnTo>
                    <a:pt x="4088" y="827"/>
                  </a:lnTo>
                  <a:lnTo>
                    <a:pt x="4073" y="824"/>
                  </a:lnTo>
                  <a:lnTo>
                    <a:pt x="4060" y="817"/>
                  </a:lnTo>
                  <a:lnTo>
                    <a:pt x="4052" y="806"/>
                  </a:lnTo>
                  <a:lnTo>
                    <a:pt x="4055" y="805"/>
                  </a:lnTo>
                  <a:lnTo>
                    <a:pt x="4057" y="805"/>
                  </a:lnTo>
                  <a:lnTo>
                    <a:pt x="4059" y="803"/>
                  </a:lnTo>
                  <a:lnTo>
                    <a:pt x="4059" y="803"/>
                  </a:lnTo>
                  <a:lnTo>
                    <a:pt x="4060" y="801"/>
                  </a:lnTo>
                  <a:lnTo>
                    <a:pt x="4062" y="798"/>
                  </a:lnTo>
                  <a:lnTo>
                    <a:pt x="4052" y="796"/>
                  </a:lnTo>
                  <a:lnTo>
                    <a:pt x="4041" y="791"/>
                  </a:lnTo>
                  <a:lnTo>
                    <a:pt x="4032" y="787"/>
                  </a:lnTo>
                  <a:lnTo>
                    <a:pt x="4032" y="778"/>
                  </a:lnTo>
                  <a:lnTo>
                    <a:pt x="4046" y="777"/>
                  </a:lnTo>
                  <a:lnTo>
                    <a:pt x="4057" y="777"/>
                  </a:lnTo>
                  <a:close/>
                  <a:moveTo>
                    <a:pt x="1543" y="756"/>
                  </a:moveTo>
                  <a:lnTo>
                    <a:pt x="1536" y="768"/>
                  </a:lnTo>
                  <a:lnTo>
                    <a:pt x="1531" y="768"/>
                  </a:lnTo>
                  <a:lnTo>
                    <a:pt x="1531" y="771"/>
                  </a:lnTo>
                  <a:lnTo>
                    <a:pt x="1542" y="775"/>
                  </a:lnTo>
                  <a:lnTo>
                    <a:pt x="1552" y="780"/>
                  </a:lnTo>
                  <a:lnTo>
                    <a:pt x="1559" y="785"/>
                  </a:lnTo>
                  <a:lnTo>
                    <a:pt x="1563" y="787"/>
                  </a:lnTo>
                  <a:lnTo>
                    <a:pt x="1564" y="785"/>
                  </a:lnTo>
                  <a:lnTo>
                    <a:pt x="1564" y="784"/>
                  </a:lnTo>
                  <a:lnTo>
                    <a:pt x="1564" y="784"/>
                  </a:lnTo>
                  <a:lnTo>
                    <a:pt x="1566" y="782"/>
                  </a:lnTo>
                  <a:lnTo>
                    <a:pt x="1566" y="778"/>
                  </a:lnTo>
                  <a:lnTo>
                    <a:pt x="1559" y="778"/>
                  </a:lnTo>
                  <a:lnTo>
                    <a:pt x="1557" y="778"/>
                  </a:lnTo>
                  <a:lnTo>
                    <a:pt x="1556" y="777"/>
                  </a:lnTo>
                  <a:lnTo>
                    <a:pt x="1554" y="777"/>
                  </a:lnTo>
                  <a:lnTo>
                    <a:pt x="1550" y="777"/>
                  </a:lnTo>
                  <a:lnTo>
                    <a:pt x="1547" y="775"/>
                  </a:lnTo>
                  <a:lnTo>
                    <a:pt x="1547" y="756"/>
                  </a:lnTo>
                  <a:lnTo>
                    <a:pt x="1543" y="756"/>
                  </a:lnTo>
                  <a:close/>
                  <a:moveTo>
                    <a:pt x="3952" y="743"/>
                  </a:moveTo>
                  <a:lnTo>
                    <a:pt x="3954" y="743"/>
                  </a:lnTo>
                  <a:lnTo>
                    <a:pt x="3954" y="745"/>
                  </a:lnTo>
                  <a:lnTo>
                    <a:pt x="3954" y="747"/>
                  </a:lnTo>
                  <a:lnTo>
                    <a:pt x="3956" y="747"/>
                  </a:lnTo>
                  <a:lnTo>
                    <a:pt x="3956" y="749"/>
                  </a:lnTo>
                  <a:lnTo>
                    <a:pt x="3959" y="749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7" y="750"/>
                  </a:lnTo>
                  <a:lnTo>
                    <a:pt x="3956" y="750"/>
                  </a:lnTo>
                  <a:lnTo>
                    <a:pt x="3956" y="752"/>
                  </a:lnTo>
                  <a:lnTo>
                    <a:pt x="3950" y="757"/>
                  </a:lnTo>
                  <a:lnTo>
                    <a:pt x="3945" y="763"/>
                  </a:lnTo>
                  <a:lnTo>
                    <a:pt x="3940" y="768"/>
                  </a:lnTo>
                  <a:lnTo>
                    <a:pt x="3921" y="766"/>
                  </a:lnTo>
                  <a:lnTo>
                    <a:pt x="3905" y="766"/>
                  </a:lnTo>
                  <a:lnTo>
                    <a:pt x="3886" y="768"/>
                  </a:lnTo>
                  <a:lnTo>
                    <a:pt x="3886" y="778"/>
                  </a:lnTo>
                  <a:lnTo>
                    <a:pt x="3889" y="780"/>
                  </a:lnTo>
                  <a:lnTo>
                    <a:pt x="3889" y="782"/>
                  </a:lnTo>
                  <a:lnTo>
                    <a:pt x="3891" y="784"/>
                  </a:lnTo>
                  <a:lnTo>
                    <a:pt x="3893" y="787"/>
                  </a:lnTo>
                  <a:lnTo>
                    <a:pt x="3912" y="780"/>
                  </a:lnTo>
                  <a:lnTo>
                    <a:pt x="3931" y="775"/>
                  </a:lnTo>
                  <a:lnTo>
                    <a:pt x="3931" y="784"/>
                  </a:lnTo>
                  <a:lnTo>
                    <a:pt x="3928" y="784"/>
                  </a:lnTo>
                  <a:lnTo>
                    <a:pt x="3922" y="787"/>
                  </a:lnTo>
                  <a:lnTo>
                    <a:pt x="3915" y="791"/>
                  </a:lnTo>
                  <a:lnTo>
                    <a:pt x="3908" y="794"/>
                  </a:lnTo>
                  <a:lnTo>
                    <a:pt x="3914" y="806"/>
                  </a:lnTo>
                  <a:lnTo>
                    <a:pt x="3921" y="817"/>
                  </a:lnTo>
                  <a:lnTo>
                    <a:pt x="3924" y="827"/>
                  </a:lnTo>
                  <a:lnTo>
                    <a:pt x="3928" y="845"/>
                  </a:lnTo>
                  <a:lnTo>
                    <a:pt x="3924" y="845"/>
                  </a:lnTo>
                  <a:lnTo>
                    <a:pt x="3924" y="848"/>
                  </a:lnTo>
                  <a:lnTo>
                    <a:pt x="3921" y="846"/>
                  </a:lnTo>
                  <a:lnTo>
                    <a:pt x="3919" y="846"/>
                  </a:lnTo>
                  <a:lnTo>
                    <a:pt x="3919" y="846"/>
                  </a:lnTo>
                  <a:lnTo>
                    <a:pt x="3919" y="845"/>
                  </a:lnTo>
                  <a:lnTo>
                    <a:pt x="3917" y="845"/>
                  </a:lnTo>
                  <a:lnTo>
                    <a:pt x="3907" y="834"/>
                  </a:lnTo>
                  <a:lnTo>
                    <a:pt x="3898" y="822"/>
                  </a:lnTo>
                  <a:lnTo>
                    <a:pt x="3889" y="810"/>
                  </a:lnTo>
                  <a:lnTo>
                    <a:pt x="3889" y="848"/>
                  </a:lnTo>
                  <a:lnTo>
                    <a:pt x="3874" y="848"/>
                  </a:lnTo>
                  <a:lnTo>
                    <a:pt x="3874" y="846"/>
                  </a:lnTo>
                  <a:lnTo>
                    <a:pt x="3872" y="846"/>
                  </a:lnTo>
                  <a:lnTo>
                    <a:pt x="3872" y="846"/>
                  </a:lnTo>
                  <a:lnTo>
                    <a:pt x="3872" y="846"/>
                  </a:lnTo>
                  <a:lnTo>
                    <a:pt x="3872" y="845"/>
                  </a:lnTo>
                  <a:lnTo>
                    <a:pt x="3870" y="845"/>
                  </a:lnTo>
                  <a:lnTo>
                    <a:pt x="3872" y="832"/>
                  </a:lnTo>
                  <a:lnTo>
                    <a:pt x="3870" y="825"/>
                  </a:lnTo>
                  <a:lnTo>
                    <a:pt x="3867" y="819"/>
                  </a:lnTo>
                  <a:lnTo>
                    <a:pt x="3863" y="810"/>
                  </a:lnTo>
                  <a:lnTo>
                    <a:pt x="3863" y="801"/>
                  </a:lnTo>
                  <a:lnTo>
                    <a:pt x="3868" y="791"/>
                  </a:lnTo>
                  <a:lnTo>
                    <a:pt x="3875" y="777"/>
                  </a:lnTo>
                  <a:lnTo>
                    <a:pt x="3882" y="764"/>
                  </a:lnTo>
                  <a:lnTo>
                    <a:pt x="3889" y="754"/>
                  </a:lnTo>
                  <a:lnTo>
                    <a:pt x="3893" y="749"/>
                  </a:lnTo>
                  <a:lnTo>
                    <a:pt x="3910" y="754"/>
                  </a:lnTo>
                  <a:lnTo>
                    <a:pt x="3921" y="754"/>
                  </a:lnTo>
                  <a:lnTo>
                    <a:pt x="3929" y="752"/>
                  </a:lnTo>
                  <a:lnTo>
                    <a:pt x="3940" y="749"/>
                  </a:lnTo>
                  <a:lnTo>
                    <a:pt x="3950" y="743"/>
                  </a:lnTo>
                  <a:lnTo>
                    <a:pt x="3952" y="743"/>
                  </a:lnTo>
                  <a:close/>
                  <a:moveTo>
                    <a:pt x="3989" y="740"/>
                  </a:moveTo>
                  <a:lnTo>
                    <a:pt x="3996" y="743"/>
                  </a:lnTo>
                  <a:lnTo>
                    <a:pt x="3999" y="745"/>
                  </a:lnTo>
                  <a:lnTo>
                    <a:pt x="4003" y="749"/>
                  </a:lnTo>
                  <a:lnTo>
                    <a:pt x="4004" y="752"/>
                  </a:lnTo>
                  <a:lnTo>
                    <a:pt x="4004" y="759"/>
                  </a:lnTo>
                  <a:lnTo>
                    <a:pt x="4004" y="768"/>
                  </a:lnTo>
                  <a:lnTo>
                    <a:pt x="4001" y="770"/>
                  </a:lnTo>
                  <a:lnTo>
                    <a:pt x="3999" y="771"/>
                  </a:lnTo>
                  <a:lnTo>
                    <a:pt x="3999" y="773"/>
                  </a:lnTo>
                  <a:lnTo>
                    <a:pt x="3999" y="775"/>
                  </a:lnTo>
                  <a:lnTo>
                    <a:pt x="3999" y="777"/>
                  </a:lnTo>
                  <a:lnTo>
                    <a:pt x="3999" y="778"/>
                  </a:lnTo>
                  <a:lnTo>
                    <a:pt x="3998" y="780"/>
                  </a:lnTo>
                  <a:lnTo>
                    <a:pt x="3994" y="784"/>
                  </a:lnTo>
                  <a:lnTo>
                    <a:pt x="3994" y="775"/>
                  </a:lnTo>
                  <a:lnTo>
                    <a:pt x="3987" y="764"/>
                  </a:lnTo>
                  <a:lnTo>
                    <a:pt x="3987" y="752"/>
                  </a:lnTo>
                  <a:lnTo>
                    <a:pt x="3989" y="740"/>
                  </a:lnTo>
                  <a:close/>
                  <a:moveTo>
                    <a:pt x="3533" y="691"/>
                  </a:moveTo>
                  <a:lnTo>
                    <a:pt x="3566" y="695"/>
                  </a:lnTo>
                  <a:lnTo>
                    <a:pt x="3579" y="710"/>
                  </a:lnTo>
                  <a:lnTo>
                    <a:pt x="3593" y="719"/>
                  </a:lnTo>
                  <a:lnTo>
                    <a:pt x="3607" y="728"/>
                  </a:lnTo>
                  <a:lnTo>
                    <a:pt x="3624" y="736"/>
                  </a:lnTo>
                  <a:lnTo>
                    <a:pt x="3629" y="740"/>
                  </a:lnTo>
                  <a:lnTo>
                    <a:pt x="3629" y="742"/>
                  </a:lnTo>
                  <a:lnTo>
                    <a:pt x="3631" y="742"/>
                  </a:lnTo>
                  <a:lnTo>
                    <a:pt x="3638" y="749"/>
                  </a:lnTo>
                  <a:lnTo>
                    <a:pt x="3650" y="763"/>
                  </a:lnTo>
                  <a:lnTo>
                    <a:pt x="3661" y="778"/>
                  </a:lnTo>
                  <a:lnTo>
                    <a:pt x="3673" y="796"/>
                  </a:lnTo>
                  <a:lnTo>
                    <a:pt x="3690" y="810"/>
                  </a:lnTo>
                  <a:lnTo>
                    <a:pt x="3687" y="827"/>
                  </a:lnTo>
                  <a:lnTo>
                    <a:pt x="3687" y="848"/>
                  </a:lnTo>
                  <a:lnTo>
                    <a:pt x="3701" y="850"/>
                  </a:lnTo>
                  <a:lnTo>
                    <a:pt x="3710" y="853"/>
                  </a:lnTo>
                  <a:lnTo>
                    <a:pt x="3716" y="859"/>
                  </a:lnTo>
                  <a:lnTo>
                    <a:pt x="3725" y="864"/>
                  </a:lnTo>
                  <a:lnTo>
                    <a:pt x="3736" y="864"/>
                  </a:lnTo>
                  <a:lnTo>
                    <a:pt x="3744" y="860"/>
                  </a:lnTo>
                  <a:lnTo>
                    <a:pt x="3751" y="857"/>
                  </a:lnTo>
                  <a:lnTo>
                    <a:pt x="3758" y="855"/>
                  </a:lnTo>
                  <a:lnTo>
                    <a:pt x="3774" y="860"/>
                  </a:lnTo>
                  <a:lnTo>
                    <a:pt x="3792" y="867"/>
                  </a:lnTo>
                  <a:lnTo>
                    <a:pt x="3809" y="876"/>
                  </a:lnTo>
                  <a:lnTo>
                    <a:pt x="3825" y="883"/>
                  </a:lnTo>
                  <a:lnTo>
                    <a:pt x="3823" y="883"/>
                  </a:lnTo>
                  <a:lnTo>
                    <a:pt x="3821" y="885"/>
                  </a:lnTo>
                  <a:lnTo>
                    <a:pt x="3821" y="885"/>
                  </a:lnTo>
                  <a:lnTo>
                    <a:pt x="3819" y="885"/>
                  </a:lnTo>
                  <a:lnTo>
                    <a:pt x="3816" y="887"/>
                  </a:lnTo>
                  <a:lnTo>
                    <a:pt x="3806" y="890"/>
                  </a:lnTo>
                  <a:lnTo>
                    <a:pt x="3786" y="890"/>
                  </a:lnTo>
                  <a:lnTo>
                    <a:pt x="3764" y="887"/>
                  </a:lnTo>
                  <a:lnTo>
                    <a:pt x="3741" y="881"/>
                  </a:lnTo>
                  <a:lnTo>
                    <a:pt x="3716" y="876"/>
                  </a:lnTo>
                  <a:lnTo>
                    <a:pt x="3697" y="871"/>
                  </a:lnTo>
                  <a:lnTo>
                    <a:pt x="3682" y="864"/>
                  </a:lnTo>
                  <a:lnTo>
                    <a:pt x="3675" y="860"/>
                  </a:lnTo>
                  <a:lnTo>
                    <a:pt x="3678" y="857"/>
                  </a:lnTo>
                  <a:lnTo>
                    <a:pt x="3678" y="857"/>
                  </a:lnTo>
                  <a:lnTo>
                    <a:pt x="3680" y="855"/>
                  </a:lnTo>
                  <a:lnTo>
                    <a:pt x="3682" y="852"/>
                  </a:lnTo>
                  <a:lnTo>
                    <a:pt x="3661" y="846"/>
                  </a:lnTo>
                  <a:lnTo>
                    <a:pt x="3643" y="836"/>
                  </a:lnTo>
                  <a:lnTo>
                    <a:pt x="3627" y="820"/>
                  </a:lnTo>
                  <a:lnTo>
                    <a:pt x="3615" y="803"/>
                  </a:lnTo>
                  <a:lnTo>
                    <a:pt x="3603" y="784"/>
                  </a:lnTo>
                  <a:lnTo>
                    <a:pt x="3593" y="764"/>
                  </a:lnTo>
                  <a:lnTo>
                    <a:pt x="3582" y="749"/>
                  </a:lnTo>
                  <a:lnTo>
                    <a:pt x="3572" y="736"/>
                  </a:lnTo>
                  <a:lnTo>
                    <a:pt x="3561" y="728"/>
                  </a:lnTo>
                  <a:lnTo>
                    <a:pt x="3549" y="717"/>
                  </a:lnTo>
                  <a:lnTo>
                    <a:pt x="3538" y="707"/>
                  </a:lnTo>
                  <a:lnTo>
                    <a:pt x="3533" y="691"/>
                  </a:lnTo>
                  <a:close/>
                  <a:moveTo>
                    <a:pt x="3832" y="672"/>
                  </a:moveTo>
                  <a:lnTo>
                    <a:pt x="3842" y="675"/>
                  </a:lnTo>
                  <a:lnTo>
                    <a:pt x="3854" y="682"/>
                  </a:lnTo>
                  <a:lnTo>
                    <a:pt x="3865" y="693"/>
                  </a:lnTo>
                  <a:lnTo>
                    <a:pt x="3870" y="702"/>
                  </a:lnTo>
                  <a:lnTo>
                    <a:pt x="3865" y="705"/>
                  </a:lnTo>
                  <a:lnTo>
                    <a:pt x="3860" y="710"/>
                  </a:lnTo>
                  <a:lnTo>
                    <a:pt x="3854" y="714"/>
                  </a:lnTo>
                  <a:lnTo>
                    <a:pt x="3847" y="717"/>
                  </a:lnTo>
                  <a:lnTo>
                    <a:pt x="3853" y="733"/>
                  </a:lnTo>
                  <a:lnTo>
                    <a:pt x="3860" y="745"/>
                  </a:lnTo>
                  <a:lnTo>
                    <a:pt x="3867" y="759"/>
                  </a:lnTo>
                  <a:lnTo>
                    <a:pt x="3861" y="761"/>
                  </a:lnTo>
                  <a:lnTo>
                    <a:pt x="3858" y="761"/>
                  </a:lnTo>
                  <a:lnTo>
                    <a:pt x="3856" y="761"/>
                  </a:lnTo>
                  <a:lnTo>
                    <a:pt x="3856" y="761"/>
                  </a:lnTo>
                  <a:lnTo>
                    <a:pt x="3854" y="763"/>
                  </a:lnTo>
                  <a:lnTo>
                    <a:pt x="3853" y="764"/>
                  </a:lnTo>
                  <a:lnTo>
                    <a:pt x="3851" y="768"/>
                  </a:lnTo>
                  <a:lnTo>
                    <a:pt x="3842" y="784"/>
                  </a:lnTo>
                  <a:lnTo>
                    <a:pt x="3837" y="803"/>
                  </a:lnTo>
                  <a:lnTo>
                    <a:pt x="3828" y="820"/>
                  </a:lnTo>
                  <a:lnTo>
                    <a:pt x="3823" y="824"/>
                  </a:lnTo>
                  <a:lnTo>
                    <a:pt x="3818" y="824"/>
                  </a:lnTo>
                  <a:lnTo>
                    <a:pt x="3812" y="825"/>
                  </a:lnTo>
                  <a:lnTo>
                    <a:pt x="3806" y="825"/>
                  </a:lnTo>
                  <a:lnTo>
                    <a:pt x="3795" y="819"/>
                  </a:lnTo>
                  <a:lnTo>
                    <a:pt x="3785" y="817"/>
                  </a:lnTo>
                  <a:lnTo>
                    <a:pt x="3772" y="817"/>
                  </a:lnTo>
                  <a:lnTo>
                    <a:pt x="3760" y="815"/>
                  </a:lnTo>
                  <a:lnTo>
                    <a:pt x="3748" y="810"/>
                  </a:lnTo>
                  <a:lnTo>
                    <a:pt x="3736" y="794"/>
                  </a:lnTo>
                  <a:lnTo>
                    <a:pt x="3727" y="773"/>
                  </a:lnTo>
                  <a:lnTo>
                    <a:pt x="3725" y="749"/>
                  </a:lnTo>
                  <a:lnTo>
                    <a:pt x="3734" y="745"/>
                  </a:lnTo>
                  <a:lnTo>
                    <a:pt x="3741" y="745"/>
                  </a:lnTo>
                  <a:lnTo>
                    <a:pt x="3748" y="747"/>
                  </a:lnTo>
                  <a:lnTo>
                    <a:pt x="3755" y="743"/>
                  </a:lnTo>
                  <a:lnTo>
                    <a:pt x="3764" y="729"/>
                  </a:lnTo>
                  <a:lnTo>
                    <a:pt x="3786" y="726"/>
                  </a:lnTo>
                  <a:lnTo>
                    <a:pt x="3790" y="723"/>
                  </a:lnTo>
                  <a:lnTo>
                    <a:pt x="3793" y="719"/>
                  </a:lnTo>
                  <a:lnTo>
                    <a:pt x="3793" y="717"/>
                  </a:lnTo>
                  <a:lnTo>
                    <a:pt x="3795" y="716"/>
                  </a:lnTo>
                  <a:lnTo>
                    <a:pt x="3795" y="714"/>
                  </a:lnTo>
                  <a:lnTo>
                    <a:pt x="3795" y="712"/>
                  </a:lnTo>
                  <a:lnTo>
                    <a:pt x="3797" y="710"/>
                  </a:lnTo>
                  <a:lnTo>
                    <a:pt x="3797" y="710"/>
                  </a:lnTo>
                  <a:lnTo>
                    <a:pt x="3800" y="710"/>
                  </a:lnTo>
                  <a:lnTo>
                    <a:pt x="3806" y="710"/>
                  </a:lnTo>
                  <a:lnTo>
                    <a:pt x="3812" y="710"/>
                  </a:lnTo>
                  <a:lnTo>
                    <a:pt x="3816" y="698"/>
                  </a:lnTo>
                  <a:lnTo>
                    <a:pt x="3821" y="689"/>
                  </a:lnTo>
                  <a:lnTo>
                    <a:pt x="3826" y="681"/>
                  </a:lnTo>
                  <a:lnTo>
                    <a:pt x="3832" y="672"/>
                  </a:lnTo>
                  <a:close/>
                  <a:moveTo>
                    <a:pt x="3329" y="649"/>
                  </a:moveTo>
                  <a:lnTo>
                    <a:pt x="3339" y="656"/>
                  </a:lnTo>
                  <a:lnTo>
                    <a:pt x="3345" y="668"/>
                  </a:lnTo>
                  <a:lnTo>
                    <a:pt x="3345" y="686"/>
                  </a:lnTo>
                  <a:lnTo>
                    <a:pt x="3345" y="688"/>
                  </a:lnTo>
                  <a:lnTo>
                    <a:pt x="3346" y="688"/>
                  </a:lnTo>
                  <a:lnTo>
                    <a:pt x="3348" y="689"/>
                  </a:lnTo>
                  <a:lnTo>
                    <a:pt x="3348" y="689"/>
                  </a:lnTo>
                  <a:lnTo>
                    <a:pt x="3348" y="691"/>
                  </a:lnTo>
                  <a:lnTo>
                    <a:pt x="3348" y="695"/>
                  </a:lnTo>
                  <a:lnTo>
                    <a:pt x="3345" y="695"/>
                  </a:lnTo>
                  <a:lnTo>
                    <a:pt x="3341" y="696"/>
                  </a:lnTo>
                  <a:lnTo>
                    <a:pt x="3339" y="700"/>
                  </a:lnTo>
                  <a:lnTo>
                    <a:pt x="3336" y="702"/>
                  </a:lnTo>
                  <a:lnTo>
                    <a:pt x="3334" y="702"/>
                  </a:lnTo>
                  <a:lnTo>
                    <a:pt x="3332" y="700"/>
                  </a:lnTo>
                  <a:lnTo>
                    <a:pt x="3331" y="700"/>
                  </a:lnTo>
                  <a:lnTo>
                    <a:pt x="3331" y="700"/>
                  </a:lnTo>
                  <a:lnTo>
                    <a:pt x="3329" y="698"/>
                  </a:lnTo>
                  <a:lnTo>
                    <a:pt x="3322" y="684"/>
                  </a:lnTo>
                  <a:lnTo>
                    <a:pt x="3322" y="663"/>
                  </a:lnTo>
                  <a:lnTo>
                    <a:pt x="3324" y="660"/>
                  </a:lnTo>
                  <a:lnTo>
                    <a:pt x="3326" y="658"/>
                  </a:lnTo>
                  <a:lnTo>
                    <a:pt x="3327" y="654"/>
                  </a:lnTo>
                  <a:lnTo>
                    <a:pt x="3329" y="649"/>
                  </a:lnTo>
                  <a:close/>
                  <a:moveTo>
                    <a:pt x="3956" y="628"/>
                  </a:moveTo>
                  <a:lnTo>
                    <a:pt x="3964" y="637"/>
                  </a:lnTo>
                  <a:lnTo>
                    <a:pt x="3970" y="647"/>
                  </a:lnTo>
                  <a:lnTo>
                    <a:pt x="3970" y="663"/>
                  </a:lnTo>
                  <a:lnTo>
                    <a:pt x="3971" y="667"/>
                  </a:lnTo>
                  <a:lnTo>
                    <a:pt x="3973" y="667"/>
                  </a:lnTo>
                  <a:lnTo>
                    <a:pt x="3973" y="668"/>
                  </a:lnTo>
                  <a:lnTo>
                    <a:pt x="3973" y="668"/>
                  </a:lnTo>
                  <a:lnTo>
                    <a:pt x="3971" y="668"/>
                  </a:lnTo>
                  <a:lnTo>
                    <a:pt x="3970" y="672"/>
                  </a:lnTo>
                  <a:lnTo>
                    <a:pt x="3970" y="675"/>
                  </a:lnTo>
                  <a:lnTo>
                    <a:pt x="3968" y="675"/>
                  </a:lnTo>
                  <a:lnTo>
                    <a:pt x="3968" y="677"/>
                  </a:lnTo>
                  <a:lnTo>
                    <a:pt x="3968" y="677"/>
                  </a:lnTo>
                  <a:lnTo>
                    <a:pt x="3968" y="677"/>
                  </a:lnTo>
                  <a:lnTo>
                    <a:pt x="3966" y="677"/>
                  </a:lnTo>
                  <a:lnTo>
                    <a:pt x="3963" y="679"/>
                  </a:lnTo>
                  <a:lnTo>
                    <a:pt x="3961" y="675"/>
                  </a:lnTo>
                  <a:lnTo>
                    <a:pt x="3961" y="674"/>
                  </a:lnTo>
                  <a:lnTo>
                    <a:pt x="3961" y="674"/>
                  </a:lnTo>
                  <a:lnTo>
                    <a:pt x="3961" y="674"/>
                  </a:lnTo>
                  <a:lnTo>
                    <a:pt x="3959" y="674"/>
                  </a:lnTo>
                  <a:lnTo>
                    <a:pt x="3957" y="674"/>
                  </a:lnTo>
                  <a:lnTo>
                    <a:pt x="3956" y="672"/>
                  </a:lnTo>
                  <a:lnTo>
                    <a:pt x="3956" y="675"/>
                  </a:lnTo>
                  <a:lnTo>
                    <a:pt x="3957" y="677"/>
                  </a:lnTo>
                  <a:lnTo>
                    <a:pt x="3959" y="679"/>
                  </a:lnTo>
                  <a:lnTo>
                    <a:pt x="3961" y="681"/>
                  </a:lnTo>
                  <a:lnTo>
                    <a:pt x="3961" y="681"/>
                  </a:lnTo>
                  <a:lnTo>
                    <a:pt x="3959" y="682"/>
                  </a:lnTo>
                  <a:lnTo>
                    <a:pt x="3959" y="684"/>
                  </a:lnTo>
                  <a:lnTo>
                    <a:pt x="3959" y="686"/>
                  </a:lnTo>
                  <a:lnTo>
                    <a:pt x="3959" y="691"/>
                  </a:lnTo>
                  <a:lnTo>
                    <a:pt x="3950" y="691"/>
                  </a:lnTo>
                  <a:lnTo>
                    <a:pt x="3950" y="686"/>
                  </a:lnTo>
                  <a:lnTo>
                    <a:pt x="3945" y="684"/>
                  </a:lnTo>
                  <a:lnTo>
                    <a:pt x="3940" y="681"/>
                  </a:lnTo>
                  <a:lnTo>
                    <a:pt x="3938" y="677"/>
                  </a:lnTo>
                  <a:lnTo>
                    <a:pt x="3936" y="672"/>
                  </a:lnTo>
                  <a:lnTo>
                    <a:pt x="3935" y="667"/>
                  </a:lnTo>
                  <a:lnTo>
                    <a:pt x="3931" y="660"/>
                  </a:lnTo>
                  <a:lnTo>
                    <a:pt x="3926" y="663"/>
                  </a:lnTo>
                  <a:lnTo>
                    <a:pt x="3919" y="667"/>
                  </a:lnTo>
                  <a:lnTo>
                    <a:pt x="3912" y="668"/>
                  </a:lnTo>
                  <a:lnTo>
                    <a:pt x="3905" y="672"/>
                  </a:lnTo>
                  <a:lnTo>
                    <a:pt x="3905" y="663"/>
                  </a:lnTo>
                  <a:lnTo>
                    <a:pt x="3907" y="661"/>
                  </a:lnTo>
                  <a:lnTo>
                    <a:pt x="3907" y="661"/>
                  </a:lnTo>
                  <a:lnTo>
                    <a:pt x="3907" y="660"/>
                  </a:lnTo>
                  <a:lnTo>
                    <a:pt x="3908" y="660"/>
                  </a:lnTo>
                  <a:lnTo>
                    <a:pt x="3908" y="656"/>
                  </a:lnTo>
                  <a:lnTo>
                    <a:pt x="3922" y="651"/>
                  </a:lnTo>
                  <a:lnTo>
                    <a:pt x="3935" y="647"/>
                  </a:lnTo>
                  <a:lnTo>
                    <a:pt x="3947" y="640"/>
                  </a:lnTo>
                  <a:lnTo>
                    <a:pt x="3956" y="628"/>
                  </a:lnTo>
                  <a:close/>
                  <a:moveTo>
                    <a:pt x="1243" y="628"/>
                  </a:moveTo>
                  <a:lnTo>
                    <a:pt x="1245" y="633"/>
                  </a:lnTo>
                  <a:lnTo>
                    <a:pt x="1245" y="635"/>
                  </a:lnTo>
                  <a:lnTo>
                    <a:pt x="1245" y="637"/>
                  </a:lnTo>
                  <a:lnTo>
                    <a:pt x="1245" y="637"/>
                  </a:lnTo>
                  <a:lnTo>
                    <a:pt x="1247" y="639"/>
                  </a:lnTo>
                  <a:lnTo>
                    <a:pt x="1248" y="639"/>
                  </a:lnTo>
                  <a:lnTo>
                    <a:pt x="1252" y="640"/>
                  </a:lnTo>
                  <a:lnTo>
                    <a:pt x="1252" y="633"/>
                  </a:lnTo>
                  <a:lnTo>
                    <a:pt x="1243" y="628"/>
                  </a:lnTo>
                  <a:close/>
                  <a:moveTo>
                    <a:pt x="3870" y="609"/>
                  </a:moveTo>
                  <a:lnTo>
                    <a:pt x="3874" y="613"/>
                  </a:lnTo>
                  <a:lnTo>
                    <a:pt x="3875" y="613"/>
                  </a:lnTo>
                  <a:lnTo>
                    <a:pt x="3877" y="613"/>
                  </a:lnTo>
                  <a:lnTo>
                    <a:pt x="3877" y="614"/>
                  </a:lnTo>
                  <a:lnTo>
                    <a:pt x="3877" y="614"/>
                  </a:lnTo>
                  <a:lnTo>
                    <a:pt x="3877" y="618"/>
                  </a:lnTo>
                  <a:lnTo>
                    <a:pt x="3879" y="621"/>
                  </a:lnTo>
                  <a:lnTo>
                    <a:pt x="3868" y="630"/>
                  </a:lnTo>
                  <a:lnTo>
                    <a:pt x="3861" y="639"/>
                  </a:lnTo>
                  <a:lnTo>
                    <a:pt x="3853" y="646"/>
                  </a:lnTo>
                  <a:lnTo>
                    <a:pt x="3840" y="653"/>
                  </a:lnTo>
                  <a:lnTo>
                    <a:pt x="3840" y="649"/>
                  </a:lnTo>
                  <a:lnTo>
                    <a:pt x="3851" y="637"/>
                  </a:lnTo>
                  <a:lnTo>
                    <a:pt x="3863" y="625"/>
                  </a:lnTo>
                  <a:lnTo>
                    <a:pt x="3870" y="609"/>
                  </a:lnTo>
                  <a:close/>
                  <a:moveTo>
                    <a:pt x="1371" y="517"/>
                  </a:moveTo>
                  <a:lnTo>
                    <a:pt x="1378" y="518"/>
                  </a:lnTo>
                  <a:lnTo>
                    <a:pt x="1386" y="522"/>
                  </a:lnTo>
                  <a:lnTo>
                    <a:pt x="1383" y="524"/>
                  </a:lnTo>
                  <a:lnTo>
                    <a:pt x="1381" y="527"/>
                  </a:lnTo>
                  <a:lnTo>
                    <a:pt x="1378" y="529"/>
                  </a:lnTo>
                  <a:lnTo>
                    <a:pt x="1372" y="529"/>
                  </a:lnTo>
                  <a:lnTo>
                    <a:pt x="1367" y="527"/>
                  </a:lnTo>
                  <a:lnTo>
                    <a:pt x="1362" y="527"/>
                  </a:lnTo>
                  <a:lnTo>
                    <a:pt x="1357" y="527"/>
                  </a:lnTo>
                  <a:lnTo>
                    <a:pt x="1351" y="529"/>
                  </a:lnTo>
                  <a:lnTo>
                    <a:pt x="1351" y="518"/>
                  </a:lnTo>
                  <a:lnTo>
                    <a:pt x="1364" y="517"/>
                  </a:lnTo>
                  <a:lnTo>
                    <a:pt x="1371" y="517"/>
                  </a:lnTo>
                  <a:close/>
                  <a:moveTo>
                    <a:pt x="3912" y="506"/>
                  </a:moveTo>
                  <a:lnTo>
                    <a:pt x="3912" y="524"/>
                  </a:lnTo>
                  <a:lnTo>
                    <a:pt x="3910" y="536"/>
                  </a:lnTo>
                  <a:lnTo>
                    <a:pt x="3907" y="546"/>
                  </a:lnTo>
                  <a:lnTo>
                    <a:pt x="3905" y="564"/>
                  </a:lnTo>
                  <a:lnTo>
                    <a:pt x="3908" y="564"/>
                  </a:lnTo>
                  <a:lnTo>
                    <a:pt x="3908" y="567"/>
                  </a:lnTo>
                  <a:lnTo>
                    <a:pt x="3915" y="567"/>
                  </a:lnTo>
                  <a:lnTo>
                    <a:pt x="3919" y="567"/>
                  </a:lnTo>
                  <a:lnTo>
                    <a:pt x="3922" y="567"/>
                  </a:lnTo>
                  <a:lnTo>
                    <a:pt x="3926" y="569"/>
                  </a:lnTo>
                  <a:lnTo>
                    <a:pt x="3929" y="571"/>
                  </a:lnTo>
                  <a:lnTo>
                    <a:pt x="3936" y="572"/>
                  </a:lnTo>
                  <a:lnTo>
                    <a:pt x="3940" y="585"/>
                  </a:lnTo>
                  <a:lnTo>
                    <a:pt x="3947" y="593"/>
                  </a:lnTo>
                  <a:lnTo>
                    <a:pt x="3956" y="602"/>
                  </a:lnTo>
                  <a:lnTo>
                    <a:pt x="3963" y="614"/>
                  </a:lnTo>
                  <a:lnTo>
                    <a:pt x="3957" y="616"/>
                  </a:lnTo>
                  <a:lnTo>
                    <a:pt x="3954" y="618"/>
                  </a:lnTo>
                  <a:lnTo>
                    <a:pt x="3952" y="618"/>
                  </a:lnTo>
                  <a:lnTo>
                    <a:pt x="3952" y="620"/>
                  </a:lnTo>
                  <a:lnTo>
                    <a:pt x="3952" y="621"/>
                  </a:lnTo>
                  <a:lnTo>
                    <a:pt x="3952" y="621"/>
                  </a:lnTo>
                  <a:lnTo>
                    <a:pt x="3952" y="623"/>
                  </a:lnTo>
                  <a:lnTo>
                    <a:pt x="3949" y="623"/>
                  </a:lnTo>
                  <a:lnTo>
                    <a:pt x="3943" y="625"/>
                  </a:lnTo>
                  <a:lnTo>
                    <a:pt x="3942" y="621"/>
                  </a:lnTo>
                  <a:lnTo>
                    <a:pt x="3942" y="621"/>
                  </a:lnTo>
                  <a:lnTo>
                    <a:pt x="3942" y="620"/>
                  </a:lnTo>
                  <a:lnTo>
                    <a:pt x="3942" y="620"/>
                  </a:lnTo>
                  <a:lnTo>
                    <a:pt x="3940" y="620"/>
                  </a:lnTo>
                  <a:lnTo>
                    <a:pt x="3938" y="620"/>
                  </a:lnTo>
                  <a:lnTo>
                    <a:pt x="3936" y="618"/>
                  </a:lnTo>
                  <a:lnTo>
                    <a:pt x="3933" y="625"/>
                  </a:lnTo>
                  <a:lnTo>
                    <a:pt x="3931" y="630"/>
                  </a:lnTo>
                  <a:lnTo>
                    <a:pt x="3928" y="635"/>
                  </a:lnTo>
                  <a:lnTo>
                    <a:pt x="3922" y="637"/>
                  </a:lnTo>
                  <a:lnTo>
                    <a:pt x="3917" y="640"/>
                  </a:lnTo>
                  <a:lnTo>
                    <a:pt x="3917" y="637"/>
                  </a:lnTo>
                  <a:lnTo>
                    <a:pt x="3914" y="633"/>
                  </a:lnTo>
                  <a:lnTo>
                    <a:pt x="3914" y="630"/>
                  </a:lnTo>
                  <a:lnTo>
                    <a:pt x="3914" y="628"/>
                  </a:lnTo>
                  <a:lnTo>
                    <a:pt x="3914" y="627"/>
                  </a:lnTo>
                  <a:lnTo>
                    <a:pt x="3914" y="627"/>
                  </a:lnTo>
                  <a:lnTo>
                    <a:pt x="3914" y="625"/>
                  </a:lnTo>
                  <a:lnTo>
                    <a:pt x="3912" y="623"/>
                  </a:lnTo>
                  <a:lnTo>
                    <a:pt x="3910" y="623"/>
                  </a:lnTo>
                  <a:lnTo>
                    <a:pt x="3905" y="621"/>
                  </a:lnTo>
                  <a:lnTo>
                    <a:pt x="3905" y="616"/>
                  </a:lnTo>
                  <a:lnTo>
                    <a:pt x="3905" y="611"/>
                  </a:lnTo>
                  <a:lnTo>
                    <a:pt x="3907" y="607"/>
                  </a:lnTo>
                  <a:lnTo>
                    <a:pt x="3907" y="606"/>
                  </a:lnTo>
                  <a:lnTo>
                    <a:pt x="3908" y="604"/>
                  </a:lnTo>
                  <a:lnTo>
                    <a:pt x="3912" y="604"/>
                  </a:lnTo>
                  <a:lnTo>
                    <a:pt x="3917" y="602"/>
                  </a:lnTo>
                  <a:lnTo>
                    <a:pt x="3924" y="602"/>
                  </a:lnTo>
                  <a:lnTo>
                    <a:pt x="3924" y="614"/>
                  </a:lnTo>
                  <a:lnTo>
                    <a:pt x="3936" y="614"/>
                  </a:lnTo>
                  <a:lnTo>
                    <a:pt x="3936" y="611"/>
                  </a:lnTo>
                  <a:lnTo>
                    <a:pt x="3938" y="607"/>
                  </a:lnTo>
                  <a:lnTo>
                    <a:pt x="3940" y="606"/>
                  </a:lnTo>
                  <a:lnTo>
                    <a:pt x="3940" y="604"/>
                  </a:lnTo>
                  <a:lnTo>
                    <a:pt x="3942" y="602"/>
                  </a:lnTo>
                  <a:lnTo>
                    <a:pt x="3943" y="599"/>
                  </a:lnTo>
                  <a:lnTo>
                    <a:pt x="3940" y="599"/>
                  </a:lnTo>
                  <a:lnTo>
                    <a:pt x="3922" y="585"/>
                  </a:lnTo>
                  <a:lnTo>
                    <a:pt x="3902" y="576"/>
                  </a:lnTo>
                  <a:lnTo>
                    <a:pt x="3902" y="583"/>
                  </a:lnTo>
                  <a:lnTo>
                    <a:pt x="3900" y="588"/>
                  </a:lnTo>
                  <a:lnTo>
                    <a:pt x="3898" y="593"/>
                  </a:lnTo>
                  <a:lnTo>
                    <a:pt x="3898" y="599"/>
                  </a:lnTo>
                  <a:lnTo>
                    <a:pt x="3896" y="597"/>
                  </a:lnTo>
                  <a:lnTo>
                    <a:pt x="3895" y="595"/>
                  </a:lnTo>
                  <a:lnTo>
                    <a:pt x="3895" y="595"/>
                  </a:lnTo>
                  <a:lnTo>
                    <a:pt x="3895" y="593"/>
                  </a:lnTo>
                  <a:lnTo>
                    <a:pt x="3893" y="592"/>
                  </a:lnTo>
                  <a:lnTo>
                    <a:pt x="3888" y="579"/>
                  </a:lnTo>
                  <a:lnTo>
                    <a:pt x="3882" y="564"/>
                  </a:lnTo>
                  <a:lnTo>
                    <a:pt x="3881" y="544"/>
                  </a:lnTo>
                  <a:lnTo>
                    <a:pt x="3882" y="527"/>
                  </a:lnTo>
                  <a:lnTo>
                    <a:pt x="3889" y="510"/>
                  </a:lnTo>
                  <a:lnTo>
                    <a:pt x="3895" y="508"/>
                  </a:lnTo>
                  <a:lnTo>
                    <a:pt x="3900" y="506"/>
                  </a:lnTo>
                  <a:lnTo>
                    <a:pt x="3905" y="506"/>
                  </a:lnTo>
                  <a:lnTo>
                    <a:pt x="3912" y="506"/>
                  </a:lnTo>
                  <a:close/>
                  <a:moveTo>
                    <a:pt x="1306" y="506"/>
                  </a:moveTo>
                  <a:lnTo>
                    <a:pt x="1313" y="506"/>
                  </a:lnTo>
                  <a:lnTo>
                    <a:pt x="1320" y="508"/>
                  </a:lnTo>
                  <a:lnTo>
                    <a:pt x="1327" y="508"/>
                  </a:lnTo>
                  <a:lnTo>
                    <a:pt x="1332" y="510"/>
                  </a:lnTo>
                  <a:lnTo>
                    <a:pt x="1332" y="518"/>
                  </a:lnTo>
                  <a:lnTo>
                    <a:pt x="1306" y="518"/>
                  </a:lnTo>
                  <a:lnTo>
                    <a:pt x="1306" y="506"/>
                  </a:lnTo>
                  <a:close/>
                  <a:moveTo>
                    <a:pt x="1159" y="506"/>
                  </a:moveTo>
                  <a:lnTo>
                    <a:pt x="1168" y="508"/>
                  </a:lnTo>
                  <a:lnTo>
                    <a:pt x="1173" y="511"/>
                  </a:lnTo>
                  <a:lnTo>
                    <a:pt x="1180" y="515"/>
                  </a:lnTo>
                  <a:lnTo>
                    <a:pt x="1186" y="518"/>
                  </a:lnTo>
                  <a:lnTo>
                    <a:pt x="1186" y="522"/>
                  </a:lnTo>
                  <a:lnTo>
                    <a:pt x="1179" y="522"/>
                  </a:lnTo>
                  <a:lnTo>
                    <a:pt x="1173" y="524"/>
                  </a:lnTo>
                  <a:lnTo>
                    <a:pt x="1168" y="525"/>
                  </a:lnTo>
                  <a:lnTo>
                    <a:pt x="1165" y="524"/>
                  </a:lnTo>
                  <a:lnTo>
                    <a:pt x="1158" y="524"/>
                  </a:lnTo>
                  <a:lnTo>
                    <a:pt x="1152" y="522"/>
                  </a:lnTo>
                  <a:lnTo>
                    <a:pt x="1152" y="510"/>
                  </a:lnTo>
                  <a:lnTo>
                    <a:pt x="1154" y="510"/>
                  </a:lnTo>
                  <a:lnTo>
                    <a:pt x="1156" y="508"/>
                  </a:lnTo>
                  <a:lnTo>
                    <a:pt x="1158" y="508"/>
                  </a:lnTo>
                  <a:lnTo>
                    <a:pt x="1158" y="508"/>
                  </a:lnTo>
                  <a:lnTo>
                    <a:pt x="1159" y="506"/>
                  </a:lnTo>
                  <a:close/>
                  <a:moveTo>
                    <a:pt x="1220" y="490"/>
                  </a:moveTo>
                  <a:lnTo>
                    <a:pt x="1241" y="492"/>
                  </a:lnTo>
                  <a:lnTo>
                    <a:pt x="1259" y="496"/>
                  </a:lnTo>
                  <a:lnTo>
                    <a:pt x="1273" y="501"/>
                  </a:lnTo>
                  <a:lnTo>
                    <a:pt x="1290" y="506"/>
                  </a:lnTo>
                  <a:lnTo>
                    <a:pt x="1290" y="515"/>
                  </a:lnTo>
                  <a:lnTo>
                    <a:pt x="1283" y="515"/>
                  </a:lnTo>
                  <a:lnTo>
                    <a:pt x="1280" y="517"/>
                  </a:lnTo>
                  <a:lnTo>
                    <a:pt x="1275" y="518"/>
                  </a:lnTo>
                  <a:lnTo>
                    <a:pt x="1271" y="520"/>
                  </a:lnTo>
                  <a:lnTo>
                    <a:pt x="1268" y="522"/>
                  </a:lnTo>
                  <a:lnTo>
                    <a:pt x="1262" y="522"/>
                  </a:lnTo>
                  <a:lnTo>
                    <a:pt x="1262" y="520"/>
                  </a:lnTo>
                  <a:lnTo>
                    <a:pt x="1262" y="518"/>
                  </a:lnTo>
                  <a:lnTo>
                    <a:pt x="1261" y="517"/>
                  </a:lnTo>
                  <a:lnTo>
                    <a:pt x="1259" y="515"/>
                  </a:lnTo>
                  <a:lnTo>
                    <a:pt x="1257" y="513"/>
                  </a:lnTo>
                  <a:lnTo>
                    <a:pt x="1255" y="515"/>
                  </a:lnTo>
                  <a:lnTo>
                    <a:pt x="1252" y="525"/>
                  </a:lnTo>
                  <a:lnTo>
                    <a:pt x="1247" y="525"/>
                  </a:lnTo>
                  <a:lnTo>
                    <a:pt x="1234" y="524"/>
                  </a:lnTo>
                  <a:lnTo>
                    <a:pt x="1220" y="522"/>
                  </a:lnTo>
                  <a:lnTo>
                    <a:pt x="1210" y="522"/>
                  </a:lnTo>
                  <a:lnTo>
                    <a:pt x="1205" y="510"/>
                  </a:lnTo>
                  <a:lnTo>
                    <a:pt x="1214" y="510"/>
                  </a:lnTo>
                  <a:lnTo>
                    <a:pt x="1220" y="510"/>
                  </a:lnTo>
                  <a:lnTo>
                    <a:pt x="1227" y="508"/>
                  </a:lnTo>
                  <a:lnTo>
                    <a:pt x="1233" y="506"/>
                  </a:lnTo>
                  <a:lnTo>
                    <a:pt x="1229" y="504"/>
                  </a:lnTo>
                  <a:lnTo>
                    <a:pt x="1226" y="501"/>
                  </a:lnTo>
                  <a:lnTo>
                    <a:pt x="1224" y="499"/>
                  </a:lnTo>
                  <a:lnTo>
                    <a:pt x="1222" y="496"/>
                  </a:lnTo>
                  <a:lnTo>
                    <a:pt x="1220" y="490"/>
                  </a:lnTo>
                  <a:close/>
                  <a:moveTo>
                    <a:pt x="100" y="452"/>
                  </a:moveTo>
                  <a:lnTo>
                    <a:pt x="116" y="457"/>
                  </a:lnTo>
                  <a:lnTo>
                    <a:pt x="128" y="464"/>
                  </a:lnTo>
                  <a:lnTo>
                    <a:pt x="142" y="471"/>
                  </a:lnTo>
                  <a:lnTo>
                    <a:pt x="142" y="475"/>
                  </a:lnTo>
                  <a:lnTo>
                    <a:pt x="138" y="475"/>
                  </a:lnTo>
                  <a:lnTo>
                    <a:pt x="126" y="483"/>
                  </a:lnTo>
                  <a:lnTo>
                    <a:pt x="114" y="485"/>
                  </a:lnTo>
                  <a:lnTo>
                    <a:pt x="103" y="487"/>
                  </a:lnTo>
                  <a:lnTo>
                    <a:pt x="91" y="490"/>
                  </a:lnTo>
                  <a:lnTo>
                    <a:pt x="91" y="487"/>
                  </a:lnTo>
                  <a:lnTo>
                    <a:pt x="88" y="487"/>
                  </a:lnTo>
                  <a:lnTo>
                    <a:pt x="91" y="478"/>
                  </a:lnTo>
                  <a:lnTo>
                    <a:pt x="91" y="469"/>
                  </a:lnTo>
                  <a:lnTo>
                    <a:pt x="91" y="457"/>
                  </a:lnTo>
                  <a:lnTo>
                    <a:pt x="95" y="455"/>
                  </a:lnTo>
                  <a:lnTo>
                    <a:pt x="96" y="455"/>
                  </a:lnTo>
                  <a:lnTo>
                    <a:pt x="96" y="454"/>
                  </a:lnTo>
                  <a:lnTo>
                    <a:pt x="98" y="454"/>
                  </a:lnTo>
                  <a:lnTo>
                    <a:pt x="100" y="452"/>
                  </a:lnTo>
                  <a:close/>
                  <a:moveTo>
                    <a:pt x="1098" y="441"/>
                  </a:moveTo>
                  <a:lnTo>
                    <a:pt x="1126" y="447"/>
                  </a:lnTo>
                  <a:lnTo>
                    <a:pt x="1151" y="455"/>
                  </a:lnTo>
                  <a:lnTo>
                    <a:pt x="1170" y="464"/>
                  </a:lnTo>
                  <a:lnTo>
                    <a:pt x="1189" y="473"/>
                  </a:lnTo>
                  <a:lnTo>
                    <a:pt x="1210" y="483"/>
                  </a:lnTo>
                  <a:lnTo>
                    <a:pt x="1210" y="490"/>
                  </a:lnTo>
                  <a:lnTo>
                    <a:pt x="1201" y="490"/>
                  </a:lnTo>
                  <a:lnTo>
                    <a:pt x="1191" y="494"/>
                  </a:lnTo>
                  <a:lnTo>
                    <a:pt x="1179" y="497"/>
                  </a:lnTo>
                  <a:lnTo>
                    <a:pt x="1166" y="499"/>
                  </a:lnTo>
                  <a:lnTo>
                    <a:pt x="1168" y="496"/>
                  </a:lnTo>
                  <a:lnTo>
                    <a:pt x="1168" y="492"/>
                  </a:lnTo>
                  <a:lnTo>
                    <a:pt x="1168" y="490"/>
                  </a:lnTo>
                  <a:lnTo>
                    <a:pt x="1168" y="489"/>
                  </a:lnTo>
                  <a:lnTo>
                    <a:pt x="1168" y="487"/>
                  </a:lnTo>
                  <a:lnTo>
                    <a:pt x="1166" y="483"/>
                  </a:lnTo>
                  <a:lnTo>
                    <a:pt x="1140" y="476"/>
                  </a:lnTo>
                  <a:lnTo>
                    <a:pt x="1116" y="464"/>
                  </a:lnTo>
                  <a:lnTo>
                    <a:pt x="1090" y="452"/>
                  </a:lnTo>
                  <a:lnTo>
                    <a:pt x="1084" y="457"/>
                  </a:lnTo>
                  <a:lnTo>
                    <a:pt x="1081" y="462"/>
                  </a:lnTo>
                  <a:lnTo>
                    <a:pt x="1076" y="468"/>
                  </a:lnTo>
                  <a:lnTo>
                    <a:pt x="1070" y="466"/>
                  </a:lnTo>
                  <a:lnTo>
                    <a:pt x="1063" y="462"/>
                  </a:lnTo>
                  <a:lnTo>
                    <a:pt x="1060" y="461"/>
                  </a:lnTo>
                  <a:lnTo>
                    <a:pt x="1067" y="461"/>
                  </a:lnTo>
                  <a:lnTo>
                    <a:pt x="1072" y="454"/>
                  </a:lnTo>
                  <a:lnTo>
                    <a:pt x="1077" y="450"/>
                  </a:lnTo>
                  <a:lnTo>
                    <a:pt x="1083" y="445"/>
                  </a:lnTo>
                  <a:lnTo>
                    <a:pt x="1088" y="445"/>
                  </a:lnTo>
                  <a:lnTo>
                    <a:pt x="1091" y="443"/>
                  </a:lnTo>
                  <a:lnTo>
                    <a:pt x="1095" y="443"/>
                  </a:lnTo>
                  <a:lnTo>
                    <a:pt x="1098" y="441"/>
                  </a:lnTo>
                  <a:close/>
                  <a:moveTo>
                    <a:pt x="77" y="433"/>
                  </a:moveTo>
                  <a:lnTo>
                    <a:pt x="91" y="438"/>
                  </a:lnTo>
                  <a:lnTo>
                    <a:pt x="91" y="441"/>
                  </a:lnTo>
                  <a:lnTo>
                    <a:pt x="88" y="441"/>
                  </a:lnTo>
                  <a:lnTo>
                    <a:pt x="77" y="445"/>
                  </a:lnTo>
                  <a:lnTo>
                    <a:pt x="67" y="445"/>
                  </a:lnTo>
                  <a:lnTo>
                    <a:pt x="58" y="445"/>
                  </a:lnTo>
                  <a:lnTo>
                    <a:pt x="58" y="438"/>
                  </a:lnTo>
                  <a:lnTo>
                    <a:pt x="63" y="436"/>
                  </a:lnTo>
                  <a:lnTo>
                    <a:pt x="68" y="436"/>
                  </a:lnTo>
                  <a:lnTo>
                    <a:pt x="72" y="435"/>
                  </a:lnTo>
                  <a:lnTo>
                    <a:pt x="77" y="433"/>
                  </a:lnTo>
                  <a:close/>
                  <a:moveTo>
                    <a:pt x="0" y="417"/>
                  </a:moveTo>
                  <a:lnTo>
                    <a:pt x="6" y="419"/>
                  </a:lnTo>
                  <a:lnTo>
                    <a:pt x="13" y="419"/>
                  </a:lnTo>
                  <a:lnTo>
                    <a:pt x="16" y="419"/>
                  </a:lnTo>
                  <a:lnTo>
                    <a:pt x="21" y="421"/>
                  </a:lnTo>
                  <a:lnTo>
                    <a:pt x="27" y="422"/>
                  </a:lnTo>
                  <a:lnTo>
                    <a:pt x="27" y="429"/>
                  </a:lnTo>
                  <a:lnTo>
                    <a:pt x="23" y="429"/>
                  </a:lnTo>
                  <a:lnTo>
                    <a:pt x="18" y="431"/>
                  </a:lnTo>
                  <a:lnTo>
                    <a:pt x="13" y="433"/>
                  </a:lnTo>
                  <a:lnTo>
                    <a:pt x="7" y="433"/>
                  </a:lnTo>
                  <a:lnTo>
                    <a:pt x="0" y="433"/>
                  </a:lnTo>
                  <a:lnTo>
                    <a:pt x="0" y="417"/>
                  </a:lnTo>
                  <a:close/>
                  <a:moveTo>
                    <a:pt x="1152" y="414"/>
                  </a:moveTo>
                  <a:lnTo>
                    <a:pt x="1158" y="417"/>
                  </a:lnTo>
                  <a:lnTo>
                    <a:pt x="1161" y="421"/>
                  </a:lnTo>
                  <a:lnTo>
                    <a:pt x="1165" y="424"/>
                  </a:lnTo>
                  <a:lnTo>
                    <a:pt x="1166" y="429"/>
                  </a:lnTo>
                  <a:lnTo>
                    <a:pt x="1166" y="438"/>
                  </a:lnTo>
                  <a:lnTo>
                    <a:pt x="1159" y="438"/>
                  </a:lnTo>
                  <a:lnTo>
                    <a:pt x="1158" y="433"/>
                  </a:lnTo>
                  <a:lnTo>
                    <a:pt x="1156" y="431"/>
                  </a:lnTo>
                  <a:lnTo>
                    <a:pt x="1154" y="428"/>
                  </a:lnTo>
                  <a:lnTo>
                    <a:pt x="1152" y="424"/>
                  </a:lnTo>
                  <a:lnTo>
                    <a:pt x="1152" y="421"/>
                  </a:lnTo>
                  <a:lnTo>
                    <a:pt x="1152" y="414"/>
                  </a:lnTo>
                  <a:close/>
                  <a:moveTo>
                    <a:pt x="3905" y="407"/>
                  </a:moveTo>
                  <a:lnTo>
                    <a:pt x="3908" y="410"/>
                  </a:lnTo>
                  <a:lnTo>
                    <a:pt x="3910" y="414"/>
                  </a:lnTo>
                  <a:lnTo>
                    <a:pt x="3912" y="417"/>
                  </a:lnTo>
                  <a:lnTo>
                    <a:pt x="3912" y="422"/>
                  </a:lnTo>
                  <a:lnTo>
                    <a:pt x="3912" y="429"/>
                  </a:lnTo>
                  <a:lnTo>
                    <a:pt x="3898" y="464"/>
                  </a:lnTo>
                  <a:lnTo>
                    <a:pt x="3891" y="455"/>
                  </a:lnTo>
                  <a:lnTo>
                    <a:pt x="3888" y="447"/>
                  </a:lnTo>
                  <a:lnTo>
                    <a:pt x="3886" y="433"/>
                  </a:lnTo>
                  <a:lnTo>
                    <a:pt x="3905" y="407"/>
                  </a:lnTo>
                  <a:close/>
                  <a:moveTo>
                    <a:pt x="1144" y="391"/>
                  </a:moveTo>
                  <a:lnTo>
                    <a:pt x="1166" y="391"/>
                  </a:lnTo>
                  <a:lnTo>
                    <a:pt x="1168" y="394"/>
                  </a:lnTo>
                  <a:lnTo>
                    <a:pt x="1172" y="396"/>
                  </a:lnTo>
                  <a:lnTo>
                    <a:pt x="1172" y="398"/>
                  </a:lnTo>
                  <a:lnTo>
                    <a:pt x="1173" y="400"/>
                  </a:lnTo>
                  <a:lnTo>
                    <a:pt x="1173" y="401"/>
                  </a:lnTo>
                  <a:lnTo>
                    <a:pt x="1172" y="403"/>
                  </a:lnTo>
                  <a:lnTo>
                    <a:pt x="1172" y="407"/>
                  </a:lnTo>
                  <a:lnTo>
                    <a:pt x="1166" y="403"/>
                  </a:lnTo>
                  <a:lnTo>
                    <a:pt x="1161" y="401"/>
                  </a:lnTo>
                  <a:lnTo>
                    <a:pt x="1156" y="401"/>
                  </a:lnTo>
                  <a:lnTo>
                    <a:pt x="1152" y="400"/>
                  </a:lnTo>
                  <a:lnTo>
                    <a:pt x="1149" y="400"/>
                  </a:lnTo>
                  <a:lnTo>
                    <a:pt x="1145" y="398"/>
                  </a:lnTo>
                  <a:lnTo>
                    <a:pt x="1144" y="394"/>
                  </a:lnTo>
                  <a:lnTo>
                    <a:pt x="1144" y="391"/>
                  </a:lnTo>
                  <a:close/>
                  <a:moveTo>
                    <a:pt x="4017" y="326"/>
                  </a:moveTo>
                  <a:lnTo>
                    <a:pt x="4020" y="328"/>
                  </a:lnTo>
                  <a:lnTo>
                    <a:pt x="4022" y="328"/>
                  </a:lnTo>
                  <a:lnTo>
                    <a:pt x="4022" y="328"/>
                  </a:lnTo>
                  <a:lnTo>
                    <a:pt x="4022" y="330"/>
                  </a:lnTo>
                  <a:lnTo>
                    <a:pt x="4022" y="330"/>
                  </a:lnTo>
                  <a:lnTo>
                    <a:pt x="4024" y="333"/>
                  </a:lnTo>
                  <a:lnTo>
                    <a:pt x="4024" y="337"/>
                  </a:lnTo>
                  <a:lnTo>
                    <a:pt x="4022" y="342"/>
                  </a:lnTo>
                  <a:lnTo>
                    <a:pt x="4018" y="347"/>
                  </a:lnTo>
                  <a:lnTo>
                    <a:pt x="4017" y="352"/>
                  </a:lnTo>
                  <a:lnTo>
                    <a:pt x="4008" y="352"/>
                  </a:lnTo>
                  <a:lnTo>
                    <a:pt x="4008" y="340"/>
                  </a:lnTo>
                  <a:lnTo>
                    <a:pt x="4011" y="339"/>
                  </a:lnTo>
                  <a:lnTo>
                    <a:pt x="4013" y="335"/>
                  </a:lnTo>
                  <a:lnTo>
                    <a:pt x="4015" y="332"/>
                  </a:lnTo>
                  <a:lnTo>
                    <a:pt x="4017" y="326"/>
                  </a:lnTo>
                  <a:close/>
                  <a:moveTo>
                    <a:pt x="3970" y="279"/>
                  </a:moveTo>
                  <a:lnTo>
                    <a:pt x="3982" y="279"/>
                  </a:lnTo>
                  <a:lnTo>
                    <a:pt x="3982" y="291"/>
                  </a:lnTo>
                  <a:lnTo>
                    <a:pt x="3966" y="291"/>
                  </a:lnTo>
                  <a:lnTo>
                    <a:pt x="3966" y="283"/>
                  </a:lnTo>
                  <a:lnTo>
                    <a:pt x="3970" y="283"/>
                  </a:lnTo>
                  <a:lnTo>
                    <a:pt x="3970" y="279"/>
                  </a:lnTo>
                  <a:close/>
                  <a:moveTo>
                    <a:pt x="2699" y="246"/>
                  </a:moveTo>
                  <a:lnTo>
                    <a:pt x="2708" y="246"/>
                  </a:lnTo>
                  <a:lnTo>
                    <a:pt x="2704" y="251"/>
                  </a:lnTo>
                  <a:lnTo>
                    <a:pt x="2701" y="255"/>
                  </a:lnTo>
                  <a:lnTo>
                    <a:pt x="2697" y="258"/>
                  </a:lnTo>
                  <a:lnTo>
                    <a:pt x="2694" y="262"/>
                  </a:lnTo>
                  <a:lnTo>
                    <a:pt x="2688" y="265"/>
                  </a:lnTo>
                  <a:lnTo>
                    <a:pt x="2685" y="265"/>
                  </a:lnTo>
                  <a:lnTo>
                    <a:pt x="2685" y="267"/>
                  </a:lnTo>
                  <a:lnTo>
                    <a:pt x="2683" y="267"/>
                  </a:lnTo>
                  <a:lnTo>
                    <a:pt x="2680" y="267"/>
                  </a:lnTo>
                  <a:lnTo>
                    <a:pt x="2676" y="269"/>
                  </a:lnTo>
                  <a:lnTo>
                    <a:pt x="2673" y="256"/>
                  </a:lnTo>
                  <a:lnTo>
                    <a:pt x="2680" y="255"/>
                  </a:lnTo>
                  <a:lnTo>
                    <a:pt x="2687" y="251"/>
                  </a:lnTo>
                  <a:lnTo>
                    <a:pt x="2694" y="249"/>
                  </a:lnTo>
                  <a:lnTo>
                    <a:pt x="2699" y="246"/>
                  </a:lnTo>
                  <a:close/>
                  <a:moveTo>
                    <a:pt x="2554" y="241"/>
                  </a:moveTo>
                  <a:lnTo>
                    <a:pt x="2563" y="244"/>
                  </a:lnTo>
                  <a:lnTo>
                    <a:pt x="2573" y="248"/>
                  </a:lnTo>
                  <a:lnTo>
                    <a:pt x="2585" y="251"/>
                  </a:lnTo>
                  <a:lnTo>
                    <a:pt x="2592" y="256"/>
                  </a:lnTo>
                  <a:lnTo>
                    <a:pt x="2564" y="256"/>
                  </a:lnTo>
                  <a:lnTo>
                    <a:pt x="2561" y="255"/>
                  </a:lnTo>
                  <a:lnTo>
                    <a:pt x="2559" y="255"/>
                  </a:lnTo>
                  <a:lnTo>
                    <a:pt x="2556" y="253"/>
                  </a:lnTo>
                  <a:lnTo>
                    <a:pt x="2549" y="253"/>
                  </a:lnTo>
                  <a:lnTo>
                    <a:pt x="2549" y="249"/>
                  </a:lnTo>
                  <a:lnTo>
                    <a:pt x="2551" y="248"/>
                  </a:lnTo>
                  <a:lnTo>
                    <a:pt x="2552" y="246"/>
                  </a:lnTo>
                  <a:lnTo>
                    <a:pt x="2552" y="246"/>
                  </a:lnTo>
                  <a:lnTo>
                    <a:pt x="2552" y="244"/>
                  </a:lnTo>
                  <a:lnTo>
                    <a:pt x="2554" y="241"/>
                  </a:lnTo>
                  <a:close/>
                  <a:moveTo>
                    <a:pt x="2242" y="173"/>
                  </a:moveTo>
                  <a:lnTo>
                    <a:pt x="2266" y="173"/>
                  </a:lnTo>
                  <a:lnTo>
                    <a:pt x="2266" y="176"/>
                  </a:lnTo>
                  <a:lnTo>
                    <a:pt x="2261" y="178"/>
                  </a:lnTo>
                  <a:lnTo>
                    <a:pt x="2259" y="180"/>
                  </a:lnTo>
                  <a:lnTo>
                    <a:pt x="2256" y="181"/>
                  </a:lnTo>
                  <a:lnTo>
                    <a:pt x="2252" y="183"/>
                  </a:lnTo>
                  <a:lnTo>
                    <a:pt x="2247" y="183"/>
                  </a:lnTo>
                  <a:lnTo>
                    <a:pt x="2242" y="173"/>
                  </a:lnTo>
                  <a:close/>
                  <a:moveTo>
                    <a:pt x="2612" y="153"/>
                  </a:moveTo>
                  <a:lnTo>
                    <a:pt x="2610" y="155"/>
                  </a:lnTo>
                  <a:lnTo>
                    <a:pt x="2608" y="157"/>
                  </a:lnTo>
                  <a:lnTo>
                    <a:pt x="2606" y="157"/>
                  </a:lnTo>
                  <a:lnTo>
                    <a:pt x="2606" y="159"/>
                  </a:lnTo>
                  <a:lnTo>
                    <a:pt x="2605" y="160"/>
                  </a:lnTo>
                  <a:lnTo>
                    <a:pt x="2603" y="164"/>
                  </a:lnTo>
                  <a:lnTo>
                    <a:pt x="2606" y="164"/>
                  </a:lnTo>
                  <a:lnTo>
                    <a:pt x="2612" y="162"/>
                  </a:lnTo>
                  <a:lnTo>
                    <a:pt x="2615" y="160"/>
                  </a:lnTo>
                  <a:lnTo>
                    <a:pt x="2619" y="159"/>
                  </a:lnTo>
                  <a:lnTo>
                    <a:pt x="2622" y="157"/>
                  </a:lnTo>
                  <a:lnTo>
                    <a:pt x="2626" y="153"/>
                  </a:lnTo>
                  <a:lnTo>
                    <a:pt x="2612" y="153"/>
                  </a:lnTo>
                  <a:close/>
                  <a:moveTo>
                    <a:pt x="2362" y="153"/>
                  </a:moveTo>
                  <a:lnTo>
                    <a:pt x="2364" y="169"/>
                  </a:lnTo>
                  <a:lnTo>
                    <a:pt x="2366" y="188"/>
                  </a:lnTo>
                  <a:lnTo>
                    <a:pt x="2357" y="188"/>
                  </a:lnTo>
                  <a:lnTo>
                    <a:pt x="2355" y="190"/>
                  </a:lnTo>
                  <a:lnTo>
                    <a:pt x="2352" y="190"/>
                  </a:lnTo>
                  <a:lnTo>
                    <a:pt x="2348" y="190"/>
                  </a:lnTo>
                  <a:lnTo>
                    <a:pt x="2343" y="192"/>
                  </a:lnTo>
                  <a:lnTo>
                    <a:pt x="2341" y="178"/>
                  </a:lnTo>
                  <a:lnTo>
                    <a:pt x="2341" y="164"/>
                  </a:lnTo>
                  <a:lnTo>
                    <a:pt x="2343" y="157"/>
                  </a:lnTo>
                  <a:lnTo>
                    <a:pt x="2346" y="155"/>
                  </a:lnTo>
                  <a:lnTo>
                    <a:pt x="2350" y="153"/>
                  </a:lnTo>
                  <a:lnTo>
                    <a:pt x="2355" y="153"/>
                  </a:lnTo>
                  <a:lnTo>
                    <a:pt x="2362" y="153"/>
                  </a:lnTo>
                  <a:close/>
                  <a:moveTo>
                    <a:pt x="2353" y="119"/>
                  </a:moveTo>
                  <a:lnTo>
                    <a:pt x="2362" y="119"/>
                  </a:lnTo>
                  <a:lnTo>
                    <a:pt x="2360" y="126"/>
                  </a:lnTo>
                  <a:lnTo>
                    <a:pt x="2360" y="131"/>
                  </a:lnTo>
                  <a:lnTo>
                    <a:pt x="2360" y="136"/>
                  </a:lnTo>
                  <a:lnTo>
                    <a:pt x="2359" y="140"/>
                  </a:lnTo>
                  <a:lnTo>
                    <a:pt x="2357" y="145"/>
                  </a:lnTo>
                  <a:lnTo>
                    <a:pt x="2350" y="145"/>
                  </a:lnTo>
                  <a:lnTo>
                    <a:pt x="2350" y="138"/>
                  </a:lnTo>
                  <a:lnTo>
                    <a:pt x="2352" y="131"/>
                  </a:lnTo>
                  <a:lnTo>
                    <a:pt x="2352" y="124"/>
                  </a:lnTo>
                  <a:lnTo>
                    <a:pt x="2353" y="119"/>
                  </a:lnTo>
                  <a:close/>
                  <a:moveTo>
                    <a:pt x="4193" y="71"/>
                  </a:moveTo>
                  <a:lnTo>
                    <a:pt x="4202" y="84"/>
                  </a:lnTo>
                  <a:lnTo>
                    <a:pt x="4210" y="91"/>
                  </a:lnTo>
                  <a:lnTo>
                    <a:pt x="4221" y="94"/>
                  </a:lnTo>
                  <a:lnTo>
                    <a:pt x="4228" y="98"/>
                  </a:lnTo>
                  <a:lnTo>
                    <a:pt x="4235" y="103"/>
                  </a:lnTo>
                  <a:lnTo>
                    <a:pt x="4237" y="106"/>
                  </a:lnTo>
                  <a:lnTo>
                    <a:pt x="4238" y="110"/>
                  </a:lnTo>
                  <a:lnTo>
                    <a:pt x="4238" y="113"/>
                  </a:lnTo>
                  <a:lnTo>
                    <a:pt x="4238" y="119"/>
                  </a:lnTo>
                  <a:lnTo>
                    <a:pt x="4226" y="122"/>
                  </a:lnTo>
                  <a:lnTo>
                    <a:pt x="4217" y="129"/>
                  </a:lnTo>
                  <a:lnTo>
                    <a:pt x="4210" y="136"/>
                  </a:lnTo>
                  <a:lnTo>
                    <a:pt x="4200" y="141"/>
                  </a:lnTo>
                  <a:lnTo>
                    <a:pt x="4196" y="136"/>
                  </a:lnTo>
                  <a:lnTo>
                    <a:pt x="4193" y="134"/>
                  </a:lnTo>
                  <a:lnTo>
                    <a:pt x="4190" y="133"/>
                  </a:lnTo>
                  <a:lnTo>
                    <a:pt x="4186" y="134"/>
                  </a:lnTo>
                  <a:lnTo>
                    <a:pt x="4183" y="136"/>
                  </a:lnTo>
                  <a:lnTo>
                    <a:pt x="4181" y="140"/>
                  </a:lnTo>
                  <a:lnTo>
                    <a:pt x="4177" y="141"/>
                  </a:lnTo>
                  <a:lnTo>
                    <a:pt x="4183" y="162"/>
                  </a:lnTo>
                  <a:lnTo>
                    <a:pt x="4184" y="178"/>
                  </a:lnTo>
                  <a:lnTo>
                    <a:pt x="4184" y="190"/>
                  </a:lnTo>
                  <a:lnTo>
                    <a:pt x="4183" y="202"/>
                  </a:lnTo>
                  <a:lnTo>
                    <a:pt x="4179" y="215"/>
                  </a:lnTo>
                  <a:lnTo>
                    <a:pt x="4176" y="232"/>
                  </a:lnTo>
                  <a:lnTo>
                    <a:pt x="4174" y="253"/>
                  </a:lnTo>
                  <a:lnTo>
                    <a:pt x="4151" y="265"/>
                  </a:lnTo>
                  <a:lnTo>
                    <a:pt x="4125" y="277"/>
                  </a:lnTo>
                  <a:lnTo>
                    <a:pt x="4100" y="288"/>
                  </a:lnTo>
                  <a:lnTo>
                    <a:pt x="4095" y="279"/>
                  </a:lnTo>
                  <a:lnTo>
                    <a:pt x="4090" y="272"/>
                  </a:lnTo>
                  <a:lnTo>
                    <a:pt x="4088" y="279"/>
                  </a:lnTo>
                  <a:lnTo>
                    <a:pt x="4088" y="283"/>
                  </a:lnTo>
                  <a:lnTo>
                    <a:pt x="4087" y="288"/>
                  </a:lnTo>
                  <a:lnTo>
                    <a:pt x="4085" y="291"/>
                  </a:lnTo>
                  <a:lnTo>
                    <a:pt x="4080" y="291"/>
                  </a:lnTo>
                  <a:lnTo>
                    <a:pt x="4076" y="291"/>
                  </a:lnTo>
                  <a:lnTo>
                    <a:pt x="4074" y="293"/>
                  </a:lnTo>
                  <a:lnTo>
                    <a:pt x="4073" y="293"/>
                  </a:lnTo>
                  <a:lnTo>
                    <a:pt x="4071" y="295"/>
                  </a:lnTo>
                  <a:lnTo>
                    <a:pt x="4069" y="297"/>
                  </a:lnTo>
                  <a:lnTo>
                    <a:pt x="4064" y="297"/>
                  </a:lnTo>
                  <a:lnTo>
                    <a:pt x="4059" y="298"/>
                  </a:lnTo>
                  <a:lnTo>
                    <a:pt x="4057" y="295"/>
                  </a:lnTo>
                  <a:lnTo>
                    <a:pt x="4057" y="290"/>
                  </a:lnTo>
                  <a:lnTo>
                    <a:pt x="4057" y="288"/>
                  </a:lnTo>
                  <a:lnTo>
                    <a:pt x="4057" y="284"/>
                  </a:lnTo>
                  <a:lnTo>
                    <a:pt x="4057" y="283"/>
                  </a:lnTo>
                  <a:lnTo>
                    <a:pt x="4053" y="283"/>
                  </a:lnTo>
                  <a:lnTo>
                    <a:pt x="4050" y="281"/>
                  </a:lnTo>
                  <a:lnTo>
                    <a:pt x="4043" y="279"/>
                  </a:lnTo>
                  <a:lnTo>
                    <a:pt x="4043" y="283"/>
                  </a:lnTo>
                  <a:lnTo>
                    <a:pt x="4046" y="288"/>
                  </a:lnTo>
                  <a:lnTo>
                    <a:pt x="4050" y="290"/>
                  </a:lnTo>
                  <a:lnTo>
                    <a:pt x="4050" y="293"/>
                  </a:lnTo>
                  <a:lnTo>
                    <a:pt x="4050" y="298"/>
                  </a:lnTo>
                  <a:lnTo>
                    <a:pt x="4052" y="307"/>
                  </a:lnTo>
                  <a:lnTo>
                    <a:pt x="4046" y="312"/>
                  </a:lnTo>
                  <a:lnTo>
                    <a:pt x="4043" y="319"/>
                  </a:lnTo>
                  <a:lnTo>
                    <a:pt x="4039" y="326"/>
                  </a:lnTo>
                  <a:lnTo>
                    <a:pt x="4027" y="326"/>
                  </a:lnTo>
                  <a:lnTo>
                    <a:pt x="4025" y="312"/>
                  </a:lnTo>
                  <a:lnTo>
                    <a:pt x="4024" y="305"/>
                  </a:lnTo>
                  <a:lnTo>
                    <a:pt x="4020" y="298"/>
                  </a:lnTo>
                  <a:lnTo>
                    <a:pt x="4017" y="288"/>
                  </a:lnTo>
                  <a:lnTo>
                    <a:pt x="4027" y="288"/>
                  </a:lnTo>
                  <a:lnTo>
                    <a:pt x="4039" y="272"/>
                  </a:lnTo>
                  <a:lnTo>
                    <a:pt x="4055" y="258"/>
                  </a:lnTo>
                  <a:lnTo>
                    <a:pt x="4074" y="249"/>
                  </a:lnTo>
                  <a:lnTo>
                    <a:pt x="4081" y="248"/>
                  </a:lnTo>
                  <a:lnTo>
                    <a:pt x="4088" y="248"/>
                  </a:lnTo>
                  <a:lnTo>
                    <a:pt x="4094" y="249"/>
                  </a:lnTo>
                  <a:lnTo>
                    <a:pt x="4097" y="249"/>
                  </a:lnTo>
                  <a:lnTo>
                    <a:pt x="4100" y="249"/>
                  </a:lnTo>
                  <a:lnTo>
                    <a:pt x="4104" y="244"/>
                  </a:lnTo>
                  <a:lnTo>
                    <a:pt x="4107" y="239"/>
                  </a:lnTo>
                  <a:lnTo>
                    <a:pt x="4109" y="234"/>
                  </a:lnTo>
                  <a:lnTo>
                    <a:pt x="4111" y="230"/>
                  </a:lnTo>
                  <a:lnTo>
                    <a:pt x="4114" y="225"/>
                  </a:lnTo>
                  <a:lnTo>
                    <a:pt x="4120" y="222"/>
                  </a:lnTo>
                  <a:lnTo>
                    <a:pt x="4121" y="225"/>
                  </a:lnTo>
                  <a:lnTo>
                    <a:pt x="4123" y="227"/>
                  </a:lnTo>
                  <a:lnTo>
                    <a:pt x="4125" y="227"/>
                  </a:lnTo>
                  <a:lnTo>
                    <a:pt x="4125" y="227"/>
                  </a:lnTo>
                  <a:lnTo>
                    <a:pt x="4127" y="227"/>
                  </a:lnTo>
                  <a:lnTo>
                    <a:pt x="4128" y="225"/>
                  </a:lnTo>
                  <a:lnTo>
                    <a:pt x="4142" y="213"/>
                  </a:lnTo>
                  <a:lnTo>
                    <a:pt x="4151" y="202"/>
                  </a:lnTo>
                  <a:lnTo>
                    <a:pt x="4155" y="190"/>
                  </a:lnTo>
                  <a:lnTo>
                    <a:pt x="4158" y="176"/>
                  </a:lnTo>
                  <a:lnTo>
                    <a:pt x="4163" y="164"/>
                  </a:lnTo>
                  <a:lnTo>
                    <a:pt x="4174" y="148"/>
                  </a:lnTo>
                  <a:lnTo>
                    <a:pt x="4167" y="148"/>
                  </a:lnTo>
                  <a:lnTo>
                    <a:pt x="4162" y="145"/>
                  </a:lnTo>
                  <a:lnTo>
                    <a:pt x="4160" y="141"/>
                  </a:lnTo>
                  <a:lnTo>
                    <a:pt x="4158" y="138"/>
                  </a:lnTo>
                  <a:lnTo>
                    <a:pt x="4158" y="131"/>
                  </a:lnTo>
                  <a:lnTo>
                    <a:pt x="4158" y="122"/>
                  </a:lnTo>
                  <a:lnTo>
                    <a:pt x="4160" y="120"/>
                  </a:lnTo>
                  <a:lnTo>
                    <a:pt x="4160" y="120"/>
                  </a:lnTo>
                  <a:lnTo>
                    <a:pt x="4162" y="119"/>
                  </a:lnTo>
                  <a:lnTo>
                    <a:pt x="4162" y="117"/>
                  </a:lnTo>
                  <a:lnTo>
                    <a:pt x="4162" y="115"/>
                  </a:lnTo>
                  <a:lnTo>
                    <a:pt x="4169" y="113"/>
                  </a:lnTo>
                  <a:lnTo>
                    <a:pt x="4174" y="113"/>
                  </a:lnTo>
                  <a:lnTo>
                    <a:pt x="4177" y="112"/>
                  </a:lnTo>
                  <a:lnTo>
                    <a:pt x="4181" y="112"/>
                  </a:lnTo>
                  <a:lnTo>
                    <a:pt x="4181" y="94"/>
                  </a:lnTo>
                  <a:lnTo>
                    <a:pt x="4184" y="80"/>
                  </a:lnTo>
                  <a:lnTo>
                    <a:pt x="4193" y="71"/>
                  </a:lnTo>
                  <a:close/>
                  <a:moveTo>
                    <a:pt x="2414" y="68"/>
                  </a:moveTo>
                  <a:lnTo>
                    <a:pt x="2413" y="70"/>
                  </a:lnTo>
                  <a:lnTo>
                    <a:pt x="2411" y="70"/>
                  </a:lnTo>
                  <a:lnTo>
                    <a:pt x="2409" y="70"/>
                  </a:lnTo>
                  <a:lnTo>
                    <a:pt x="2409" y="71"/>
                  </a:lnTo>
                  <a:lnTo>
                    <a:pt x="2407" y="71"/>
                  </a:lnTo>
                  <a:lnTo>
                    <a:pt x="2404" y="75"/>
                  </a:lnTo>
                  <a:lnTo>
                    <a:pt x="2400" y="77"/>
                  </a:lnTo>
                  <a:lnTo>
                    <a:pt x="2400" y="78"/>
                  </a:lnTo>
                  <a:lnTo>
                    <a:pt x="2400" y="82"/>
                  </a:lnTo>
                  <a:lnTo>
                    <a:pt x="2400" y="85"/>
                  </a:lnTo>
                  <a:lnTo>
                    <a:pt x="2400" y="91"/>
                  </a:lnTo>
                  <a:lnTo>
                    <a:pt x="2414" y="105"/>
                  </a:lnTo>
                  <a:lnTo>
                    <a:pt x="2427" y="120"/>
                  </a:lnTo>
                  <a:lnTo>
                    <a:pt x="2439" y="138"/>
                  </a:lnTo>
                  <a:lnTo>
                    <a:pt x="2453" y="138"/>
                  </a:lnTo>
                  <a:lnTo>
                    <a:pt x="2453" y="148"/>
                  </a:lnTo>
                  <a:lnTo>
                    <a:pt x="2467" y="153"/>
                  </a:lnTo>
                  <a:lnTo>
                    <a:pt x="2477" y="160"/>
                  </a:lnTo>
                  <a:lnTo>
                    <a:pt x="2488" y="169"/>
                  </a:lnTo>
                  <a:lnTo>
                    <a:pt x="2488" y="173"/>
                  </a:lnTo>
                  <a:lnTo>
                    <a:pt x="2484" y="173"/>
                  </a:lnTo>
                  <a:lnTo>
                    <a:pt x="2481" y="173"/>
                  </a:lnTo>
                  <a:lnTo>
                    <a:pt x="2477" y="173"/>
                  </a:lnTo>
                  <a:lnTo>
                    <a:pt x="2475" y="173"/>
                  </a:lnTo>
                  <a:lnTo>
                    <a:pt x="2472" y="171"/>
                  </a:lnTo>
                  <a:lnTo>
                    <a:pt x="2467" y="169"/>
                  </a:lnTo>
                  <a:lnTo>
                    <a:pt x="2462" y="169"/>
                  </a:lnTo>
                  <a:lnTo>
                    <a:pt x="2462" y="174"/>
                  </a:lnTo>
                  <a:lnTo>
                    <a:pt x="2463" y="178"/>
                  </a:lnTo>
                  <a:lnTo>
                    <a:pt x="2465" y="181"/>
                  </a:lnTo>
                  <a:lnTo>
                    <a:pt x="2465" y="183"/>
                  </a:lnTo>
                  <a:lnTo>
                    <a:pt x="2467" y="187"/>
                  </a:lnTo>
                  <a:lnTo>
                    <a:pt x="2468" y="192"/>
                  </a:lnTo>
                  <a:lnTo>
                    <a:pt x="2463" y="195"/>
                  </a:lnTo>
                  <a:lnTo>
                    <a:pt x="2460" y="199"/>
                  </a:lnTo>
                  <a:lnTo>
                    <a:pt x="2456" y="204"/>
                  </a:lnTo>
                  <a:lnTo>
                    <a:pt x="2453" y="211"/>
                  </a:lnTo>
                  <a:lnTo>
                    <a:pt x="2442" y="211"/>
                  </a:lnTo>
                  <a:lnTo>
                    <a:pt x="2442" y="234"/>
                  </a:lnTo>
                  <a:lnTo>
                    <a:pt x="2434" y="234"/>
                  </a:lnTo>
                  <a:lnTo>
                    <a:pt x="2425" y="227"/>
                  </a:lnTo>
                  <a:lnTo>
                    <a:pt x="2414" y="223"/>
                  </a:lnTo>
                  <a:lnTo>
                    <a:pt x="2406" y="218"/>
                  </a:lnTo>
                  <a:lnTo>
                    <a:pt x="2400" y="206"/>
                  </a:lnTo>
                  <a:lnTo>
                    <a:pt x="2414" y="208"/>
                  </a:lnTo>
                  <a:lnTo>
                    <a:pt x="2428" y="206"/>
                  </a:lnTo>
                  <a:lnTo>
                    <a:pt x="2439" y="202"/>
                  </a:lnTo>
                  <a:lnTo>
                    <a:pt x="2446" y="195"/>
                  </a:lnTo>
                  <a:lnTo>
                    <a:pt x="2448" y="194"/>
                  </a:lnTo>
                  <a:lnTo>
                    <a:pt x="2448" y="192"/>
                  </a:lnTo>
                  <a:lnTo>
                    <a:pt x="2449" y="190"/>
                  </a:lnTo>
                  <a:lnTo>
                    <a:pt x="2449" y="187"/>
                  </a:lnTo>
                  <a:lnTo>
                    <a:pt x="2449" y="183"/>
                  </a:lnTo>
                  <a:lnTo>
                    <a:pt x="2423" y="164"/>
                  </a:lnTo>
                  <a:lnTo>
                    <a:pt x="2395" y="145"/>
                  </a:lnTo>
                  <a:lnTo>
                    <a:pt x="2386" y="134"/>
                  </a:lnTo>
                  <a:lnTo>
                    <a:pt x="2378" y="124"/>
                  </a:lnTo>
                  <a:lnTo>
                    <a:pt x="2371" y="112"/>
                  </a:lnTo>
                  <a:lnTo>
                    <a:pt x="2360" y="101"/>
                  </a:lnTo>
                  <a:lnTo>
                    <a:pt x="2346" y="96"/>
                  </a:lnTo>
                  <a:lnTo>
                    <a:pt x="2334" y="106"/>
                  </a:lnTo>
                  <a:lnTo>
                    <a:pt x="2318" y="115"/>
                  </a:lnTo>
                  <a:lnTo>
                    <a:pt x="2299" y="119"/>
                  </a:lnTo>
                  <a:lnTo>
                    <a:pt x="2297" y="115"/>
                  </a:lnTo>
                  <a:lnTo>
                    <a:pt x="2296" y="112"/>
                  </a:lnTo>
                  <a:lnTo>
                    <a:pt x="2294" y="110"/>
                  </a:lnTo>
                  <a:lnTo>
                    <a:pt x="2290" y="110"/>
                  </a:lnTo>
                  <a:lnTo>
                    <a:pt x="2289" y="110"/>
                  </a:lnTo>
                  <a:lnTo>
                    <a:pt x="2285" y="112"/>
                  </a:lnTo>
                  <a:lnTo>
                    <a:pt x="2276" y="119"/>
                  </a:lnTo>
                  <a:lnTo>
                    <a:pt x="2273" y="129"/>
                  </a:lnTo>
                  <a:lnTo>
                    <a:pt x="2271" y="140"/>
                  </a:lnTo>
                  <a:lnTo>
                    <a:pt x="2266" y="148"/>
                  </a:lnTo>
                  <a:lnTo>
                    <a:pt x="2247" y="148"/>
                  </a:lnTo>
                  <a:lnTo>
                    <a:pt x="2240" y="157"/>
                  </a:lnTo>
                  <a:lnTo>
                    <a:pt x="2235" y="167"/>
                  </a:lnTo>
                  <a:lnTo>
                    <a:pt x="2231" y="180"/>
                  </a:lnTo>
                  <a:lnTo>
                    <a:pt x="2229" y="181"/>
                  </a:lnTo>
                  <a:lnTo>
                    <a:pt x="2229" y="185"/>
                  </a:lnTo>
                  <a:lnTo>
                    <a:pt x="2231" y="187"/>
                  </a:lnTo>
                  <a:lnTo>
                    <a:pt x="2233" y="188"/>
                  </a:lnTo>
                  <a:lnTo>
                    <a:pt x="2236" y="192"/>
                  </a:lnTo>
                  <a:lnTo>
                    <a:pt x="2238" y="195"/>
                  </a:lnTo>
                  <a:lnTo>
                    <a:pt x="2233" y="195"/>
                  </a:lnTo>
                  <a:lnTo>
                    <a:pt x="2231" y="197"/>
                  </a:lnTo>
                  <a:lnTo>
                    <a:pt x="2229" y="197"/>
                  </a:lnTo>
                  <a:lnTo>
                    <a:pt x="2228" y="199"/>
                  </a:lnTo>
                  <a:lnTo>
                    <a:pt x="2226" y="201"/>
                  </a:lnTo>
                  <a:lnTo>
                    <a:pt x="2222" y="202"/>
                  </a:lnTo>
                  <a:lnTo>
                    <a:pt x="2222" y="206"/>
                  </a:lnTo>
                  <a:lnTo>
                    <a:pt x="2222" y="206"/>
                  </a:lnTo>
                  <a:lnTo>
                    <a:pt x="2222" y="208"/>
                  </a:lnTo>
                  <a:lnTo>
                    <a:pt x="2222" y="208"/>
                  </a:lnTo>
                  <a:lnTo>
                    <a:pt x="2222" y="209"/>
                  </a:lnTo>
                  <a:lnTo>
                    <a:pt x="2222" y="215"/>
                  </a:lnTo>
                  <a:lnTo>
                    <a:pt x="2210" y="216"/>
                  </a:lnTo>
                  <a:lnTo>
                    <a:pt x="2205" y="220"/>
                  </a:lnTo>
                  <a:lnTo>
                    <a:pt x="2201" y="223"/>
                  </a:lnTo>
                  <a:lnTo>
                    <a:pt x="2198" y="229"/>
                  </a:lnTo>
                  <a:lnTo>
                    <a:pt x="2193" y="234"/>
                  </a:lnTo>
                  <a:lnTo>
                    <a:pt x="2187" y="236"/>
                  </a:lnTo>
                  <a:lnTo>
                    <a:pt x="2184" y="236"/>
                  </a:lnTo>
                  <a:lnTo>
                    <a:pt x="2179" y="234"/>
                  </a:lnTo>
                  <a:lnTo>
                    <a:pt x="2175" y="232"/>
                  </a:lnTo>
                  <a:lnTo>
                    <a:pt x="2172" y="230"/>
                  </a:lnTo>
                  <a:lnTo>
                    <a:pt x="2170" y="230"/>
                  </a:lnTo>
                  <a:lnTo>
                    <a:pt x="2167" y="232"/>
                  </a:lnTo>
                  <a:lnTo>
                    <a:pt x="2163" y="234"/>
                  </a:lnTo>
                  <a:lnTo>
                    <a:pt x="2160" y="236"/>
                  </a:lnTo>
                  <a:lnTo>
                    <a:pt x="2154" y="237"/>
                  </a:lnTo>
                  <a:lnTo>
                    <a:pt x="2154" y="246"/>
                  </a:lnTo>
                  <a:lnTo>
                    <a:pt x="2203" y="253"/>
                  </a:lnTo>
                  <a:lnTo>
                    <a:pt x="2217" y="246"/>
                  </a:lnTo>
                  <a:lnTo>
                    <a:pt x="2231" y="237"/>
                  </a:lnTo>
                  <a:lnTo>
                    <a:pt x="2242" y="230"/>
                  </a:lnTo>
                  <a:lnTo>
                    <a:pt x="2257" y="227"/>
                  </a:lnTo>
                  <a:lnTo>
                    <a:pt x="2280" y="223"/>
                  </a:lnTo>
                  <a:lnTo>
                    <a:pt x="2304" y="222"/>
                  </a:lnTo>
                  <a:lnTo>
                    <a:pt x="2331" y="222"/>
                  </a:lnTo>
                  <a:lnTo>
                    <a:pt x="2353" y="222"/>
                  </a:lnTo>
                  <a:lnTo>
                    <a:pt x="2372" y="223"/>
                  </a:lnTo>
                  <a:lnTo>
                    <a:pt x="2381" y="225"/>
                  </a:lnTo>
                  <a:lnTo>
                    <a:pt x="2385" y="225"/>
                  </a:lnTo>
                  <a:lnTo>
                    <a:pt x="2379" y="241"/>
                  </a:lnTo>
                  <a:lnTo>
                    <a:pt x="2376" y="258"/>
                  </a:lnTo>
                  <a:lnTo>
                    <a:pt x="2372" y="276"/>
                  </a:lnTo>
                  <a:lnTo>
                    <a:pt x="2378" y="279"/>
                  </a:lnTo>
                  <a:lnTo>
                    <a:pt x="2379" y="283"/>
                  </a:lnTo>
                  <a:lnTo>
                    <a:pt x="2383" y="286"/>
                  </a:lnTo>
                  <a:lnTo>
                    <a:pt x="2385" y="288"/>
                  </a:lnTo>
                  <a:lnTo>
                    <a:pt x="2388" y="291"/>
                  </a:lnTo>
                  <a:lnTo>
                    <a:pt x="2400" y="295"/>
                  </a:lnTo>
                  <a:lnTo>
                    <a:pt x="2414" y="295"/>
                  </a:lnTo>
                  <a:lnTo>
                    <a:pt x="2428" y="297"/>
                  </a:lnTo>
                  <a:lnTo>
                    <a:pt x="2442" y="304"/>
                  </a:lnTo>
                  <a:lnTo>
                    <a:pt x="2446" y="318"/>
                  </a:lnTo>
                  <a:lnTo>
                    <a:pt x="2453" y="321"/>
                  </a:lnTo>
                  <a:lnTo>
                    <a:pt x="2463" y="325"/>
                  </a:lnTo>
                  <a:lnTo>
                    <a:pt x="2477" y="328"/>
                  </a:lnTo>
                  <a:lnTo>
                    <a:pt x="2489" y="332"/>
                  </a:lnTo>
                  <a:lnTo>
                    <a:pt x="2496" y="333"/>
                  </a:lnTo>
                  <a:lnTo>
                    <a:pt x="2498" y="323"/>
                  </a:lnTo>
                  <a:lnTo>
                    <a:pt x="2502" y="314"/>
                  </a:lnTo>
                  <a:lnTo>
                    <a:pt x="2505" y="305"/>
                  </a:lnTo>
                  <a:lnTo>
                    <a:pt x="2516" y="298"/>
                  </a:lnTo>
                  <a:lnTo>
                    <a:pt x="2531" y="295"/>
                  </a:lnTo>
                  <a:lnTo>
                    <a:pt x="2545" y="298"/>
                  </a:lnTo>
                  <a:lnTo>
                    <a:pt x="2559" y="305"/>
                  </a:lnTo>
                  <a:lnTo>
                    <a:pt x="2573" y="311"/>
                  </a:lnTo>
                  <a:lnTo>
                    <a:pt x="2580" y="312"/>
                  </a:lnTo>
                  <a:lnTo>
                    <a:pt x="2594" y="314"/>
                  </a:lnTo>
                  <a:lnTo>
                    <a:pt x="2608" y="318"/>
                  </a:lnTo>
                  <a:lnTo>
                    <a:pt x="2622" y="319"/>
                  </a:lnTo>
                  <a:lnTo>
                    <a:pt x="2633" y="321"/>
                  </a:lnTo>
                  <a:lnTo>
                    <a:pt x="2638" y="323"/>
                  </a:lnTo>
                  <a:lnTo>
                    <a:pt x="2641" y="321"/>
                  </a:lnTo>
                  <a:lnTo>
                    <a:pt x="2643" y="318"/>
                  </a:lnTo>
                  <a:lnTo>
                    <a:pt x="2645" y="316"/>
                  </a:lnTo>
                  <a:lnTo>
                    <a:pt x="2648" y="312"/>
                  </a:lnTo>
                  <a:lnTo>
                    <a:pt x="2652" y="311"/>
                  </a:lnTo>
                  <a:lnTo>
                    <a:pt x="2655" y="311"/>
                  </a:lnTo>
                  <a:lnTo>
                    <a:pt x="2660" y="311"/>
                  </a:lnTo>
                  <a:lnTo>
                    <a:pt x="2673" y="314"/>
                  </a:lnTo>
                  <a:lnTo>
                    <a:pt x="2683" y="319"/>
                  </a:lnTo>
                  <a:lnTo>
                    <a:pt x="2695" y="318"/>
                  </a:lnTo>
                  <a:lnTo>
                    <a:pt x="2708" y="314"/>
                  </a:lnTo>
                  <a:lnTo>
                    <a:pt x="2709" y="300"/>
                  </a:lnTo>
                  <a:lnTo>
                    <a:pt x="2716" y="283"/>
                  </a:lnTo>
                  <a:lnTo>
                    <a:pt x="2722" y="267"/>
                  </a:lnTo>
                  <a:lnTo>
                    <a:pt x="2725" y="253"/>
                  </a:lnTo>
                  <a:lnTo>
                    <a:pt x="2722" y="241"/>
                  </a:lnTo>
                  <a:lnTo>
                    <a:pt x="2720" y="237"/>
                  </a:lnTo>
                  <a:lnTo>
                    <a:pt x="2720" y="234"/>
                  </a:lnTo>
                  <a:lnTo>
                    <a:pt x="2718" y="232"/>
                  </a:lnTo>
                  <a:lnTo>
                    <a:pt x="2716" y="230"/>
                  </a:lnTo>
                  <a:lnTo>
                    <a:pt x="2713" y="230"/>
                  </a:lnTo>
                  <a:lnTo>
                    <a:pt x="2709" y="230"/>
                  </a:lnTo>
                  <a:lnTo>
                    <a:pt x="2702" y="230"/>
                  </a:lnTo>
                  <a:lnTo>
                    <a:pt x="2694" y="237"/>
                  </a:lnTo>
                  <a:lnTo>
                    <a:pt x="2687" y="239"/>
                  </a:lnTo>
                  <a:lnTo>
                    <a:pt x="2680" y="237"/>
                  </a:lnTo>
                  <a:lnTo>
                    <a:pt x="2673" y="234"/>
                  </a:lnTo>
                  <a:lnTo>
                    <a:pt x="2664" y="230"/>
                  </a:lnTo>
                  <a:lnTo>
                    <a:pt x="2659" y="229"/>
                  </a:lnTo>
                  <a:lnTo>
                    <a:pt x="2655" y="230"/>
                  </a:lnTo>
                  <a:lnTo>
                    <a:pt x="2650" y="232"/>
                  </a:lnTo>
                  <a:lnTo>
                    <a:pt x="2648" y="236"/>
                  </a:lnTo>
                  <a:lnTo>
                    <a:pt x="2645" y="239"/>
                  </a:lnTo>
                  <a:lnTo>
                    <a:pt x="2641" y="241"/>
                  </a:lnTo>
                  <a:lnTo>
                    <a:pt x="2626" y="237"/>
                  </a:lnTo>
                  <a:lnTo>
                    <a:pt x="2610" y="227"/>
                  </a:lnTo>
                  <a:lnTo>
                    <a:pt x="2598" y="211"/>
                  </a:lnTo>
                  <a:lnTo>
                    <a:pt x="2592" y="195"/>
                  </a:lnTo>
                  <a:lnTo>
                    <a:pt x="2592" y="192"/>
                  </a:lnTo>
                  <a:lnTo>
                    <a:pt x="2592" y="188"/>
                  </a:lnTo>
                  <a:lnTo>
                    <a:pt x="2592" y="185"/>
                  </a:lnTo>
                  <a:lnTo>
                    <a:pt x="2592" y="181"/>
                  </a:lnTo>
                  <a:lnTo>
                    <a:pt x="2592" y="178"/>
                  </a:lnTo>
                  <a:lnTo>
                    <a:pt x="2594" y="174"/>
                  </a:lnTo>
                  <a:lnTo>
                    <a:pt x="2596" y="169"/>
                  </a:lnTo>
                  <a:lnTo>
                    <a:pt x="2592" y="166"/>
                  </a:lnTo>
                  <a:lnTo>
                    <a:pt x="2589" y="164"/>
                  </a:lnTo>
                  <a:lnTo>
                    <a:pt x="2587" y="162"/>
                  </a:lnTo>
                  <a:lnTo>
                    <a:pt x="2585" y="160"/>
                  </a:lnTo>
                  <a:lnTo>
                    <a:pt x="2582" y="159"/>
                  </a:lnTo>
                  <a:lnTo>
                    <a:pt x="2577" y="157"/>
                  </a:lnTo>
                  <a:lnTo>
                    <a:pt x="2575" y="155"/>
                  </a:lnTo>
                  <a:lnTo>
                    <a:pt x="2573" y="155"/>
                  </a:lnTo>
                  <a:lnTo>
                    <a:pt x="2571" y="153"/>
                  </a:lnTo>
                  <a:lnTo>
                    <a:pt x="2568" y="153"/>
                  </a:lnTo>
                  <a:lnTo>
                    <a:pt x="2564" y="153"/>
                  </a:lnTo>
                  <a:lnTo>
                    <a:pt x="2564" y="157"/>
                  </a:lnTo>
                  <a:lnTo>
                    <a:pt x="2561" y="157"/>
                  </a:lnTo>
                  <a:lnTo>
                    <a:pt x="2561" y="162"/>
                  </a:lnTo>
                  <a:lnTo>
                    <a:pt x="2563" y="166"/>
                  </a:lnTo>
                  <a:lnTo>
                    <a:pt x="2563" y="167"/>
                  </a:lnTo>
                  <a:lnTo>
                    <a:pt x="2563" y="169"/>
                  </a:lnTo>
                  <a:lnTo>
                    <a:pt x="2561" y="171"/>
                  </a:lnTo>
                  <a:lnTo>
                    <a:pt x="2559" y="171"/>
                  </a:lnTo>
                  <a:lnTo>
                    <a:pt x="2556" y="171"/>
                  </a:lnTo>
                  <a:lnTo>
                    <a:pt x="2549" y="173"/>
                  </a:lnTo>
                  <a:lnTo>
                    <a:pt x="2547" y="169"/>
                  </a:lnTo>
                  <a:lnTo>
                    <a:pt x="2545" y="167"/>
                  </a:lnTo>
                  <a:lnTo>
                    <a:pt x="2545" y="166"/>
                  </a:lnTo>
                  <a:lnTo>
                    <a:pt x="2542" y="164"/>
                  </a:lnTo>
                  <a:lnTo>
                    <a:pt x="2542" y="169"/>
                  </a:lnTo>
                  <a:lnTo>
                    <a:pt x="2551" y="180"/>
                  </a:lnTo>
                  <a:lnTo>
                    <a:pt x="2558" y="195"/>
                  </a:lnTo>
                  <a:lnTo>
                    <a:pt x="2561" y="211"/>
                  </a:lnTo>
                  <a:lnTo>
                    <a:pt x="2556" y="215"/>
                  </a:lnTo>
                  <a:lnTo>
                    <a:pt x="2552" y="216"/>
                  </a:lnTo>
                  <a:lnTo>
                    <a:pt x="2551" y="220"/>
                  </a:lnTo>
                  <a:lnTo>
                    <a:pt x="2549" y="223"/>
                  </a:lnTo>
                  <a:lnTo>
                    <a:pt x="2549" y="225"/>
                  </a:lnTo>
                  <a:lnTo>
                    <a:pt x="2547" y="229"/>
                  </a:lnTo>
                  <a:lnTo>
                    <a:pt x="2545" y="230"/>
                  </a:lnTo>
                  <a:lnTo>
                    <a:pt x="2540" y="232"/>
                  </a:lnTo>
                  <a:lnTo>
                    <a:pt x="2535" y="234"/>
                  </a:lnTo>
                  <a:lnTo>
                    <a:pt x="2533" y="232"/>
                  </a:lnTo>
                  <a:lnTo>
                    <a:pt x="2531" y="232"/>
                  </a:lnTo>
                  <a:lnTo>
                    <a:pt x="2531" y="232"/>
                  </a:lnTo>
                  <a:lnTo>
                    <a:pt x="2530" y="230"/>
                  </a:lnTo>
                  <a:lnTo>
                    <a:pt x="2526" y="230"/>
                  </a:lnTo>
                  <a:lnTo>
                    <a:pt x="2510" y="183"/>
                  </a:lnTo>
                  <a:lnTo>
                    <a:pt x="2507" y="181"/>
                  </a:lnTo>
                  <a:lnTo>
                    <a:pt x="2503" y="178"/>
                  </a:lnTo>
                  <a:lnTo>
                    <a:pt x="2498" y="174"/>
                  </a:lnTo>
                  <a:lnTo>
                    <a:pt x="2495" y="173"/>
                  </a:lnTo>
                  <a:lnTo>
                    <a:pt x="2491" y="169"/>
                  </a:lnTo>
                  <a:lnTo>
                    <a:pt x="2489" y="159"/>
                  </a:lnTo>
                  <a:lnTo>
                    <a:pt x="2491" y="150"/>
                  </a:lnTo>
                  <a:lnTo>
                    <a:pt x="2493" y="143"/>
                  </a:lnTo>
                  <a:lnTo>
                    <a:pt x="2493" y="136"/>
                  </a:lnTo>
                  <a:lnTo>
                    <a:pt x="2488" y="131"/>
                  </a:lnTo>
                  <a:lnTo>
                    <a:pt x="2475" y="122"/>
                  </a:lnTo>
                  <a:lnTo>
                    <a:pt x="2465" y="117"/>
                  </a:lnTo>
                  <a:lnTo>
                    <a:pt x="2456" y="115"/>
                  </a:lnTo>
                  <a:lnTo>
                    <a:pt x="2448" y="110"/>
                  </a:lnTo>
                  <a:lnTo>
                    <a:pt x="2441" y="99"/>
                  </a:lnTo>
                  <a:lnTo>
                    <a:pt x="2434" y="80"/>
                  </a:lnTo>
                  <a:lnTo>
                    <a:pt x="2420" y="84"/>
                  </a:lnTo>
                  <a:lnTo>
                    <a:pt x="2418" y="78"/>
                  </a:lnTo>
                  <a:lnTo>
                    <a:pt x="2418" y="75"/>
                  </a:lnTo>
                  <a:lnTo>
                    <a:pt x="2416" y="71"/>
                  </a:lnTo>
                  <a:lnTo>
                    <a:pt x="2414" y="68"/>
                  </a:lnTo>
                  <a:close/>
                  <a:moveTo>
                    <a:pt x="1217" y="64"/>
                  </a:moveTo>
                  <a:lnTo>
                    <a:pt x="1215" y="68"/>
                  </a:lnTo>
                  <a:lnTo>
                    <a:pt x="1212" y="71"/>
                  </a:lnTo>
                  <a:lnTo>
                    <a:pt x="1210" y="73"/>
                  </a:lnTo>
                  <a:lnTo>
                    <a:pt x="1208" y="75"/>
                  </a:lnTo>
                  <a:lnTo>
                    <a:pt x="1208" y="77"/>
                  </a:lnTo>
                  <a:lnTo>
                    <a:pt x="1210" y="78"/>
                  </a:lnTo>
                  <a:lnTo>
                    <a:pt x="1214" y="80"/>
                  </a:lnTo>
                  <a:lnTo>
                    <a:pt x="1215" y="75"/>
                  </a:lnTo>
                  <a:lnTo>
                    <a:pt x="1215" y="73"/>
                  </a:lnTo>
                  <a:lnTo>
                    <a:pt x="1217" y="70"/>
                  </a:lnTo>
                  <a:lnTo>
                    <a:pt x="1219" y="68"/>
                  </a:lnTo>
                  <a:lnTo>
                    <a:pt x="1220" y="64"/>
                  </a:lnTo>
                  <a:lnTo>
                    <a:pt x="1217" y="64"/>
                  </a:lnTo>
                  <a:close/>
                  <a:moveTo>
                    <a:pt x="2654" y="49"/>
                  </a:moveTo>
                  <a:lnTo>
                    <a:pt x="2650" y="57"/>
                  </a:lnTo>
                  <a:lnTo>
                    <a:pt x="2643" y="70"/>
                  </a:lnTo>
                  <a:lnTo>
                    <a:pt x="2634" y="84"/>
                  </a:lnTo>
                  <a:lnTo>
                    <a:pt x="2626" y="98"/>
                  </a:lnTo>
                  <a:lnTo>
                    <a:pt x="2619" y="110"/>
                  </a:lnTo>
                  <a:lnTo>
                    <a:pt x="2615" y="120"/>
                  </a:lnTo>
                  <a:lnTo>
                    <a:pt x="2615" y="126"/>
                  </a:lnTo>
                  <a:lnTo>
                    <a:pt x="2617" y="133"/>
                  </a:lnTo>
                  <a:lnTo>
                    <a:pt x="2617" y="136"/>
                  </a:lnTo>
                  <a:lnTo>
                    <a:pt x="2619" y="140"/>
                  </a:lnTo>
                  <a:lnTo>
                    <a:pt x="2622" y="141"/>
                  </a:lnTo>
                  <a:lnTo>
                    <a:pt x="2626" y="143"/>
                  </a:lnTo>
                  <a:lnTo>
                    <a:pt x="2631" y="145"/>
                  </a:lnTo>
                  <a:lnTo>
                    <a:pt x="2645" y="150"/>
                  </a:lnTo>
                  <a:lnTo>
                    <a:pt x="2659" y="148"/>
                  </a:lnTo>
                  <a:lnTo>
                    <a:pt x="2671" y="143"/>
                  </a:lnTo>
                  <a:lnTo>
                    <a:pt x="2685" y="136"/>
                  </a:lnTo>
                  <a:lnTo>
                    <a:pt x="2699" y="134"/>
                  </a:lnTo>
                  <a:lnTo>
                    <a:pt x="2713" y="134"/>
                  </a:lnTo>
                  <a:lnTo>
                    <a:pt x="2722" y="140"/>
                  </a:lnTo>
                  <a:lnTo>
                    <a:pt x="2729" y="145"/>
                  </a:lnTo>
                  <a:lnTo>
                    <a:pt x="2737" y="148"/>
                  </a:lnTo>
                  <a:lnTo>
                    <a:pt x="2758" y="152"/>
                  </a:lnTo>
                  <a:lnTo>
                    <a:pt x="2779" y="150"/>
                  </a:lnTo>
                  <a:lnTo>
                    <a:pt x="2798" y="145"/>
                  </a:lnTo>
                  <a:lnTo>
                    <a:pt x="2804" y="134"/>
                  </a:lnTo>
                  <a:lnTo>
                    <a:pt x="2798" y="134"/>
                  </a:lnTo>
                  <a:lnTo>
                    <a:pt x="2790" y="120"/>
                  </a:lnTo>
                  <a:lnTo>
                    <a:pt x="2776" y="108"/>
                  </a:lnTo>
                  <a:lnTo>
                    <a:pt x="2756" y="96"/>
                  </a:lnTo>
                  <a:lnTo>
                    <a:pt x="2737" y="85"/>
                  </a:lnTo>
                  <a:lnTo>
                    <a:pt x="2722" y="80"/>
                  </a:lnTo>
                  <a:lnTo>
                    <a:pt x="2713" y="87"/>
                  </a:lnTo>
                  <a:lnTo>
                    <a:pt x="2701" y="92"/>
                  </a:lnTo>
                  <a:lnTo>
                    <a:pt x="2692" y="91"/>
                  </a:lnTo>
                  <a:lnTo>
                    <a:pt x="2687" y="84"/>
                  </a:lnTo>
                  <a:lnTo>
                    <a:pt x="2680" y="77"/>
                  </a:lnTo>
                  <a:lnTo>
                    <a:pt x="2676" y="68"/>
                  </a:lnTo>
                  <a:lnTo>
                    <a:pt x="2688" y="64"/>
                  </a:lnTo>
                  <a:lnTo>
                    <a:pt x="2687" y="63"/>
                  </a:lnTo>
                  <a:lnTo>
                    <a:pt x="2685" y="63"/>
                  </a:lnTo>
                  <a:lnTo>
                    <a:pt x="2685" y="63"/>
                  </a:lnTo>
                  <a:lnTo>
                    <a:pt x="2683" y="63"/>
                  </a:lnTo>
                  <a:lnTo>
                    <a:pt x="2680" y="61"/>
                  </a:lnTo>
                  <a:lnTo>
                    <a:pt x="2674" y="56"/>
                  </a:lnTo>
                  <a:lnTo>
                    <a:pt x="2669" y="54"/>
                  </a:lnTo>
                  <a:lnTo>
                    <a:pt x="2662" y="51"/>
                  </a:lnTo>
                  <a:lnTo>
                    <a:pt x="2654" y="49"/>
                  </a:lnTo>
                  <a:close/>
                  <a:moveTo>
                    <a:pt x="2933" y="45"/>
                  </a:moveTo>
                  <a:lnTo>
                    <a:pt x="2922" y="54"/>
                  </a:lnTo>
                  <a:lnTo>
                    <a:pt x="2910" y="59"/>
                  </a:lnTo>
                  <a:lnTo>
                    <a:pt x="2898" y="64"/>
                  </a:lnTo>
                  <a:lnTo>
                    <a:pt x="2887" y="73"/>
                  </a:lnTo>
                  <a:lnTo>
                    <a:pt x="2880" y="84"/>
                  </a:lnTo>
                  <a:lnTo>
                    <a:pt x="2877" y="99"/>
                  </a:lnTo>
                  <a:lnTo>
                    <a:pt x="2882" y="115"/>
                  </a:lnTo>
                  <a:lnTo>
                    <a:pt x="2893" y="131"/>
                  </a:lnTo>
                  <a:lnTo>
                    <a:pt x="2903" y="147"/>
                  </a:lnTo>
                  <a:lnTo>
                    <a:pt x="2915" y="160"/>
                  </a:lnTo>
                  <a:lnTo>
                    <a:pt x="2922" y="173"/>
                  </a:lnTo>
                  <a:lnTo>
                    <a:pt x="2910" y="173"/>
                  </a:lnTo>
                  <a:lnTo>
                    <a:pt x="2910" y="195"/>
                  </a:lnTo>
                  <a:lnTo>
                    <a:pt x="2914" y="211"/>
                  </a:lnTo>
                  <a:lnTo>
                    <a:pt x="2924" y="220"/>
                  </a:lnTo>
                  <a:lnTo>
                    <a:pt x="2942" y="223"/>
                  </a:lnTo>
                  <a:lnTo>
                    <a:pt x="2968" y="222"/>
                  </a:lnTo>
                  <a:lnTo>
                    <a:pt x="2966" y="202"/>
                  </a:lnTo>
                  <a:lnTo>
                    <a:pt x="2962" y="190"/>
                  </a:lnTo>
                  <a:lnTo>
                    <a:pt x="2957" y="180"/>
                  </a:lnTo>
                  <a:lnTo>
                    <a:pt x="2955" y="169"/>
                  </a:lnTo>
                  <a:lnTo>
                    <a:pt x="2957" y="153"/>
                  </a:lnTo>
                  <a:lnTo>
                    <a:pt x="2961" y="155"/>
                  </a:lnTo>
                  <a:lnTo>
                    <a:pt x="2964" y="155"/>
                  </a:lnTo>
                  <a:lnTo>
                    <a:pt x="2968" y="155"/>
                  </a:lnTo>
                  <a:lnTo>
                    <a:pt x="2971" y="155"/>
                  </a:lnTo>
                  <a:lnTo>
                    <a:pt x="2976" y="153"/>
                  </a:lnTo>
                  <a:lnTo>
                    <a:pt x="2973" y="150"/>
                  </a:lnTo>
                  <a:lnTo>
                    <a:pt x="2969" y="148"/>
                  </a:lnTo>
                  <a:lnTo>
                    <a:pt x="2968" y="147"/>
                  </a:lnTo>
                  <a:lnTo>
                    <a:pt x="2964" y="143"/>
                  </a:lnTo>
                  <a:lnTo>
                    <a:pt x="2961" y="141"/>
                  </a:lnTo>
                  <a:lnTo>
                    <a:pt x="2959" y="143"/>
                  </a:lnTo>
                  <a:lnTo>
                    <a:pt x="2959" y="147"/>
                  </a:lnTo>
                  <a:lnTo>
                    <a:pt x="2957" y="150"/>
                  </a:lnTo>
                  <a:lnTo>
                    <a:pt x="2957" y="152"/>
                  </a:lnTo>
                  <a:lnTo>
                    <a:pt x="2955" y="153"/>
                  </a:lnTo>
                  <a:lnTo>
                    <a:pt x="2954" y="152"/>
                  </a:lnTo>
                  <a:lnTo>
                    <a:pt x="2952" y="148"/>
                  </a:lnTo>
                  <a:lnTo>
                    <a:pt x="2947" y="140"/>
                  </a:lnTo>
                  <a:lnTo>
                    <a:pt x="2942" y="131"/>
                  </a:lnTo>
                  <a:lnTo>
                    <a:pt x="2943" y="127"/>
                  </a:lnTo>
                  <a:lnTo>
                    <a:pt x="2945" y="127"/>
                  </a:lnTo>
                  <a:lnTo>
                    <a:pt x="2947" y="126"/>
                  </a:lnTo>
                  <a:lnTo>
                    <a:pt x="2948" y="122"/>
                  </a:lnTo>
                  <a:lnTo>
                    <a:pt x="2933" y="113"/>
                  </a:lnTo>
                  <a:lnTo>
                    <a:pt x="2921" y="99"/>
                  </a:lnTo>
                  <a:lnTo>
                    <a:pt x="2914" y="84"/>
                  </a:lnTo>
                  <a:lnTo>
                    <a:pt x="2933" y="82"/>
                  </a:lnTo>
                  <a:lnTo>
                    <a:pt x="2947" y="77"/>
                  </a:lnTo>
                  <a:lnTo>
                    <a:pt x="2954" y="64"/>
                  </a:lnTo>
                  <a:lnTo>
                    <a:pt x="2957" y="49"/>
                  </a:lnTo>
                  <a:lnTo>
                    <a:pt x="2952" y="47"/>
                  </a:lnTo>
                  <a:lnTo>
                    <a:pt x="2947" y="47"/>
                  </a:lnTo>
                  <a:lnTo>
                    <a:pt x="2942" y="45"/>
                  </a:lnTo>
                  <a:lnTo>
                    <a:pt x="2933" y="45"/>
                  </a:lnTo>
                  <a:close/>
                  <a:moveTo>
                    <a:pt x="2746" y="42"/>
                  </a:moveTo>
                  <a:lnTo>
                    <a:pt x="2732" y="49"/>
                  </a:lnTo>
                  <a:lnTo>
                    <a:pt x="2715" y="54"/>
                  </a:lnTo>
                  <a:lnTo>
                    <a:pt x="2715" y="68"/>
                  </a:lnTo>
                  <a:lnTo>
                    <a:pt x="2722" y="70"/>
                  </a:lnTo>
                  <a:lnTo>
                    <a:pt x="2730" y="71"/>
                  </a:lnTo>
                  <a:lnTo>
                    <a:pt x="2741" y="71"/>
                  </a:lnTo>
                  <a:lnTo>
                    <a:pt x="2741" y="64"/>
                  </a:lnTo>
                  <a:lnTo>
                    <a:pt x="2744" y="59"/>
                  </a:lnTo>
                  <a:lnTo>
                    <a:pt x="2746" y="54"/>
                  </a:lnTo>
                  <a:lnTo>
                    <a:pt x="2746" y="49"/>
                  </a:lnTo>
                  <a:lnTo>
                    <a:pt x="2746" y="45"/>
                  </a:lnTo>
                  <a:lnTo>
                    <a:pt x="2746" y="42"/>
                  </a:lnTo>
                  <a:close/>
                  <a:moveTo>
                    <a:pt x="1390" y="33"/>
                  </a:moveTo>
                  <a:lnTo>
                    <a:pt x="1393" y="42"/>
                  </a:lnTo>
                  <a:lnTo>
                    <a:pt x="1395" y="54"/>
                  </a:lnTo>
                  <a:lnTo>
                    <a:pt x="1397" y="64"/>
                  </a:lnTo>
                  <a:lnTo>
                    <a:pt x="1395" y="66"/>
                  </a:lnTo>
                  <a:lnTo>
                    <a:pt x="1393" y="66"/>
                  </a:lnTo>
                  <a:lnTo>
                    <a:pt x="1392" y="66"/>
                  </a:lnTo>
                  <a:lnTo>
                    <a:pt x="1392" y="68"/>
                  </a:lnTo>
                  <a:lnTo>
                    <a:pt x="1390" y="68"/>
                  </a:lnTo>
                  <a:lnTo>
                    <a:pt x="1383" y="68"/>
                  </a:lnTo>
                  <a:lnTo>
                    <a:pt x="1381" y="66"/>
                  </a:lnTo>
                  <a:lnTo>
                    <a:pt x="1381" y="64"/>
                  </a:lnTo>
                  <a:lnTo>
                    <a:pt x="1381" y="63"/>
                  </a:lnTo>
                  <a:lnTo>
                    <a:pt x="1379" y="63"/>
                  </a:lnTo>
                  <a:lnTo>
                    <a:pt x="1378" y="61"/>
                  </a:lnTo>
                  <a:lnTo>
                    <a:pt x="1390" y="33"/>
                  </a:lnTo>
                  <a:close/>
                  <a:moveTo>
                    <a:pt x="1002" y="0"/>
                  </a:moveTo>
                  <a:lnTo>
                    <a:pt x="994" y="12"/>
                  </a:lnTo>
                  <a:lnTo>
                    <a:pt x="985" y="23"/>
                  </a:lnTo>
                  <a:lnTo>
                    <a:pt x="980" y="38"/>
                  </a:lnTo>
                  <a:lnTo>
                    <a:pt x="990" y="37"/>
                  </a:lnTo>
                  <a:lnTo>
                    <a:pt x="997" y="40"/>
                  </a:lnTo>
                  <a:lnTo>
                    <a:pt x="1002" y="45"/>
                  </a:lnTo>
                  <a:lnTo>
                    <a:pt x="1009" y="54"/>
                  </a:lnTo>
                  <a:lnTo>
                    <a:pt x="1011" y="47"/>
                  </a:lnTo>
                  <a:lnTo>
                    <a:pt x="1011" y="42"/>
                  </a:lnTo>
                  <a:lnTo>
                    <a:pt x="1013" y="38"/>
                  </a:lnTo>
                  <a:lnTo>
                    <a:pt x="1013" y="33"/>
                  </a:lnTo>
                  <a:lnTo>
                    <a:pt x="1022" y="33"/>
                  </a:lnTo>
                  <a:lnTo>
                    <a:pt x="1027" y="45"/>
                  </a:lnTo>
                  <a:lnTo>
                    <a:pt x="1035" y="49"/>
                  </a:lnTo>
                  <a:lnTo>
                    <a:pt x="1042" y="52"/>
                  </a:lnTo>
                  <a:lnTo>
                    <a:pt x="1049" y="56"/>
                  </a:lnTo>
                  <a:lnTo>
                    <a:pt x="1056" y="64"/>
                  </a:lnTo>
                  <a:lnTo>
                    <a:pt x="1049" y="75"/>
                  </a:lnTo>
                  <a:lnTo>
                    <a:pt x="1041" y="87"/>
                  </a:lnTo>
                  <a:lnTo>
                    <a:pt x="1034" y="103"/>
                  </a:lnTo>
                  <a:lnTo>
                    <a:pt x="1028" y="117"/>
                  </a:lnTo>
                  <a:lnTo>
                    <a:pt x="1028" y="126"/>
                  </a:lnTo>
                  <a:lnTo>
                    <a:pt x="1030" y="131"/>
                  </a:lnTo>
                  <a:lnTo>
                    <a:pt x="1030" y="134"/>
                  </a:lnTo>
                  <a:lnTo>
                    <a:pt x="1032" y="136"/>
                  </a:lnTo>
                  <a:lnTo>
                    <a:pt x="1034" y="138"/>
                  </a:lnTo>
                  <a:lnTo>
                    <a:pt x="1035" y="140"/>
                  </a:lnTo>
                  <a:lnTo>
                    <a:pt x="1041" y="141"/>
                  </a:lnTo>
                  <a:lnTo>
                    <a:pt x="1041" y="138"/>
                  </a:lnTo>
                  <a:lnTo>
                    <a:pt x="1044" y="131"/>
                  </a:lnTo>
                  <a:lnTo>
                    <a:pt x="1049" y="120"/>
                  </a:lnTo>
                  <a:lnTo>
                    <a:pt x="1055" y="106"/>
                  </a:lnTo>
                  <a:lnTo>
                    <a:pt x="1060" y="94"/>
                  </a:lnTo>
                  <a:lnTo>
                    <a:pt x="1065" y="84"/>
                  </a:lnTo>
                  <a:lnTo>
                    <a:pt x="1067" y="77"/>
                  </a:lnTo>
                  <a:lnTo>
                    <a:pt x="1079" y="77"/>
                  </a:lnTo>
                  <a:lnTo>
                    <a:pt x="1081" y="96"/>
                  </a:lnTo>
                  <a:lnTo>
                    <a:pt x="1081" y="113"/>
                  </a:lnTo>
                  <a:lnTo>
                    <a:pt x="1081" y="134"/>
                  </a:lnTo>
                  <a:lnTo>
                    <a:pt x="1083" y="157"/>
                  </a:lnTo>
                  <a:lnTo>
                    <a:pt x="1105" y="160"/>
                  </a:lnTo>
                  <a:lnTo>
                    <a:pt x="1114" y="147"/>
                  </a:lnTo>
                  <a:lnTo>
                    <a:pt x="1130" y="138"/>
                  </a:lnTo>
                  <a:lnTo>
                    <a:pt x="1147" y="129"/>
                  </a:lnTo>
                  <a:lnTo>
                    <a:pt x="1165" y="122"/>
                  </a:lnTo>
                  <a:lnTo>
                    <a:pt x="1182" y="115"/>
                  </a:lnTo>
                  <a:lnTo>
                    <a:pt x="1198" y="106"/>
                  </a:lnTo>
                  <a:lnTo>
                    <a:pt x="1205" y="96"/>
                  </a:lnTo>
                  <a:lnTo>
                    <a:pt x="1201" y="96"/>
                  </a:lnTo>
                  <a:lnTo>
                    <a:pt x="1200" y="92"/>
                  </a:lnTo>
                  <a:lnTo>
                    <a:pt x="1200" y="91"/>
                  </a:lnTo>
                  <a:lnTo>
                    <a:pt x="1198" y="89"/>
                  </a:lnTo>
                  <a:lnTo>
                    <a:pt x="1198" y="89"/>
                  </a:lnTo>
                  <a:lnTo>
                    <a:pt x="1196" y="89"/>
                  </a:lnTo>
                  <a:lnTo>
                    <a:pt x="1194" y="89"/>
                  </a:lnTo>
                  <a:lnTo>
                    <a:pt x="1191" y="87"/>
                  </a:lnTo>
                  <a:lnTo>
                    <a:pt x="1184" y="92"/>
                  </a:lnTo>
                  <a:lnTo>
                    <a:pt x="1172" y="99"/>
                  </a:lnTo>
                  <a:lnTo>
                    <a:pt x="1158" y="110"/>
                  </a:lnTo>
                  <a:lnTo>
                    <a:pt x="1140" y="119"/>
                  </a:lnTo>
                  <a:lnTo>
                    <a:pt x="1124" y="129"/>
                  </a:lnTo>
                  <a:lnTo>
                    <a:pt x="1109" y="136"/>
                  </a:lnTo>
                  <a:lnTo>
                    <a:pt x="1098" y="140"/>
                  </a:lnTo>
                  <a:lnTo>
                    <a:pt x="1095" y="141"/>
                  </a:lnTo>
                  <a:lnTo>
                    <a:pt x="1093" y="140"/>
                  </a:lnTo>
                  <a:lnTo>
                    <a:pt x="1091" y="138"/>
                  </a:lnTo>
                  <a:lnTo>
                    <a:pt x="1091" y="136"/>
                  </a:lnTo>
                  <a:lnTo>
                    <a:pt x="1091" y="134"/>
                  </a:lnTo>
                  <a:lnTo>
                    <a:pt x="1090" y="131"/>
                  </a:lnTo>
                  <a:lnTo>
                    <a:pt x="1095" y="122"/>
                  </a:lnTo>
                  <a:lnTo>
                    <a:pt x="1095" y="115"/>
                  </a:lnTo>
                  <a:lnTo>
                    <a:pt x="1093" y="110"/>
                  </a:lnTo>
                  <a:lnTo>
                    <a:pt x="1091" y="101"/>
                  </a:lnTo>
                  <a:lnTo>
                    <a:pt x="1095" y="91"/>
                  </a:lnTo>
                  <a:lnTo>
                    <a:pt x="1097" y="89"/>
                  </a:lnTo>
                  <a:lnTo>
                    <a:pt x="1098" y="87"/>
                  </a:lnTo>
                  <a:lnTo>
                    <a:pt x="1100" y="85"/>
                  </a:lnTo>
                  <a:lnTo>
                    <a:pt x="1102" y="85"/>
                  </a:lnTo>
                  <a:lnTo>
                    <a:pt x="1104" y="85"/>
                  </a:lnTo>
                  <a:lnTo>
                    <a:pt x="1105" y="84"/>
                  </a:lnTo>
                  <a:lnTo>
                    <a:pt x="1107" y="82"/>
                  </a:lnTo>
                  <a:lnTo>
                    <a:pt x="1107" y="78"/>
                  </a:lnTo>
                  <a:lnTo>
                    <a:pt x="1109" y="73"/>
                  </a:lnTo>
                  <a:lnTo>
                    <a:pt x="1109" y="64"/>
                  </a:lnTo>
                  <a:lnTo>
                    <a:pt x="1100" y="59"/>
                  </a:lnTo>
                  <a:lnTo>
                    <a:pt x="1091" y="57"/>
                  </a:lnTo>
                  <a:lnTo>
                    <a:pt x="1084" y="57"/>
                  </a:lnTo>
                  <a:lnTo>
                    <a:pt x="1076" y="54"/>
                  </a:lnTo>
                  <a:lnTo>
                    <a:pt x="1063" y="45"/>
                  </a:lnTo>
                  <a:lnTo>
                    <a:pt x="1055" y="37"/>
                  </a:lnTo>
                  <a:lnTo>
                    <a:pt x="1049" y="26"/>
                  </a:lnTo>
                  <a:lnTo>
                    <a:pt x="1042" y="16"/>
                  </a:lnTo>
                  <a:lnTo>
                    <a:pt x="1034" y="9"/>
                  </a:lnTo>
                  <a:lnTo>
                    <a:pt x="1020" y="2"/>
                  </a:lnTo>
                  <a:lnTo>
                    <a:pt x="1002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2" name="Freeform 9">
              <a:extLst>
                <a:ext uri="{FF2B5EF4-FFF2-40B4-BE49-F238E27FC236}">
                  <a16:creationId xmlns:a16="http://schemas.microsoft.com/office/drawing/2014/main" id="{AACF769B-C700-42D7-9427-87B102617A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5000" y="2108200"/>
              <a:ext cx="7697788" cy="3846513"/>
            </a:xfrm>
            <a:custGeom>
              <a:avLst/>
              <a:gdLst>
                <a:gd name="T0" fmla="*/ 1599 w 4849"/>
                <a:gd name="T1" fmla="*/ 786 h 2423"/>
                <a:gd name="T2" fmla="*/ 1536 w 4849"/>
                <a:gd name="T3" fmla="*/ 779 h 2423"/>
                <a:gd name="T4" fmla="*/ 529 w 4849"/>
                <a:gd name="T5" fmla="*/ 651 h 2423"/>
                <a:gd name="T6" fmla="*/ 4301 w 4849"/>
                <a:gd name="T7" fmla="*/ 791 h 2423"/>
                <a:gd name="T8" fmla="*/ 2510 w 4849"/>
                <a:gd name="T9" fmla="*/ 575 h 2423"/>
                <a:gd name="T10" fmla="*/ 2579 w 4849"/>
                <a:gd name="T11" fmla="*/ 552 h 2423"/>
                <a:gd name="T12" fmla="*/ 2649 w 4849"/>
                <a:gd name="T13" fmla="*/ 522 h 2423"/>
                <a:gd name="T14" fmla="*/ 2347 w 4849"/>
                <a:gd name="T15" fmla="*/ 611 h 2423"/>
                <a:gd name="T16" fmla="*/ 2304 w 4849"/>
                <a:gd name="T17" fmla="*/ 615 h 2423"/>
                <a:gd name="T18" fmla="*/ 2269 w 4849"/>
                <a:gd name="T19" fmla="*/ 580 h 2423"/>
                <a:gd name="T20" fmla="*/ 1234 w 4849"/>
                <a:gd name="T21" fmla="*/ 424 h 2423"/>
                <a:gd name="T22" fmla="*/ 1297 w 4849"/>
                <a:gd name="T23" fmla="*/ 367 h 2423"/>
                <a:gd name="T24" fmla="*/ 1178 w 4849"/>
                <a:gd name="T25" fmla="*/ 307 h 2423"/>
                <a:gd name="T26" fmla="*/ 1171 w 4849"/>
                <a:gd name="T27" fmla="*/ 369 h 2423"/>
                <a:gd name="T28" fmla="*/ 2044 w 4849"/>
                <a:gd name="T29" fmla="*/ 365 h 2423"/>
                <a:gd name="T30" fmla="*/ 2082 w 4849"/>
                <a:gd name="T31" fmla="*/ 288 h 2423"/>
                <a:gd name="T32" fmla="*/ 1297 w 4849"/>
                <a:gd name="T33" fmla="*/ 215 h 2423"/>
                <a:gd name="T34" fmla="*/ 2979 w 4849"/>
                <a:gd name="T35" fmla="*/ 177 h 2423"/>
                <a:gd name="T36" fmla="*/ 4833 w 4849"/>
                <a:gd name="T37" fmla="*/ 109 h 2423"/>
                <a:gd name="T38" fmla="*/ 1082 w 4849"/>
                <a:gd name="T39" fmla="*/ 131 h 2423"/>
                <a:gd name="T40" fmla="*/ 1167 w 4849"/>
                <a:gd name="T41" fmla="*/ 154 h 2423"/>
                <a:gd name="T42" fmla="*/ 1197 w 4849"/>
                <a:gd name="T43" fmla="*/ 273 h 2423"/>
                <a:gd name="T44" fmla="*/ 1078 w 4849"/>
                <a:gd name="T45" fmla="*/ 379 h 2423"/>
                <a:gd name="T46" fmla="*/ 1164 w 4849"/>
                <a:gd name="T47" fmla="*/ 582 h 2423"/>
                <a:gd name="T48" fmla="*/ 1281 w 4849"/>
                <a:gd name="T49" fmla="*/ 575 h 2423"/>
                <a:gd name="T50" fmla="*/ 1386 w 4849"/>
                <a:gd name="T51" fmla="*/ 484 h 2423"/>
                <a:gd name="T52" fmla="*/ 1501 w 4849"/>
                <a:gd name="T53" fmla="*/ 564 h 2423"/>
                <a:gd name="T54" fmla="*/ 1396 w 4849"/>
                <a:gd name="T55" fmla="*/ 721 h 2423"/>
                <a:gd name="T56" fmla="*/ 1459 w 4849"/>
                <a:gd name="T57" fmla="*/ 798 h 2423"/>
                <a:gd name="T58" fmla="*/ 1298 w 4849"/>
                <a:gd name="T59" fmla="*/ 955 h 2423"/>
                <a:gd name="T60" fmla="*/ 1124 w 4849"/>
                <a:gd name="T61" fmla="*/ 1077 h 2423"/>
                <a:gd name="T62" fmla="*/ 1085 w 4849"/>
                <a:gd name="T63" fmla="*/ 1234 h 2423"/>
                <a:gd name="T64" fmla="*/ 1194 w 4849"/>
                <a:gd name="T65" fmla="*/ 1320 h 2423"/>
                <a:gd name="T66" fmla="*/ 1361 w 4849"/>
                <a:gd name="T67" fmla="*/ 1344 h 2423"/>
                <a:gd name="T68" fmla="*/ 1616 w 4849"/>
                <a:gd name="T69" fmla="*/ 1421 h 2423"/>
                <a:gd name="T70" fmla="*/ 1866 w 4849"/>
                <a:gd name="T71" fmla="*/ 1604 h 2423"/>
                <a:gd name="T72" fmla="*/ 1647 w 4849"/>
                <a:gd name="T73" fmla="*/ 1966 h 2423"/>
                <a:gd name="T74" fmla="*/ 1496 w 4849"/>
                <a:gd name="T75" fmla="*/ 2105 h 2423"/>
                <a:gd name="T76" fmla="*/ 1431 w 4849"/>
                <a:gd name="T77" fmla="*/ 2215 h 2423"/>
                <a:gd name="T78" fmla="*/ 1396 w 4849"/>
                <a:gd name="T79" fmla="*/ 2371 h 2423"/>
                <a:gd name="T80" fmla="*/ 1302 w 4849"/>
                <a:gd name="T81" fmla="*/ 2315 h 2423"/>
                <a:gd name="T82" fmla="*/ 1270 w 4849"/>
                <a:gd name="T83" fmla="*/ 1667 h 2423"/>
                <a:gd name="T84" fmla="*/ 1269 w 4849"/>
                <a:gd name="T85" fmla="*/ 1400 h 2423"/>
                <a:gd name="T86" fmla="*/ 1056 w 4849"/>
                <a:gd name="T87" fmla="*/ 1288 h 2423"/>
                <a:gd name="T88" fmla="*/ 813 w 4849"/>
                <a:gd name="T89" fmla="*/ 1102 h 2423"/>
                <a:gd name="T90" fmla="*/ 818 w 4849"/>
                <a:gd name="T91" fmla="*/ 1171 h 2423"/>
                <a:gd name="T92" fmla="*/ 642 w 4849"/>
                <a:gd name="T93" fmla="*/ 939 h 2423"/>
                <a:gd name="T94" fmla="*/ 639 w 4849"/>
                <a:gd name="T95" fmla="*/ 739 h 2423"/>
                <a:gd name="T96" fmla="*/ 490 w 4849"/>
                <a:gd name="T97" fmla="*/ 522 h 2423"/>
                <a:gd name="T98" fmla="*/ 141 w 4849"/>
                <a:gd name="T99" fmla="*/ 576 h 2423"/>
                <a:gd name="T100" fmla="*/ 115 w 4849"/>
                <a:gd name="T101" fmla="*/ 482 h 2423"/>
                <a:gd name="T102" fmla="*/ 85 w 4849"/>
                <a:gd name="T103" fmla="*/ 334 h 2423"/>
                <a:gd name="T104" fmla="*/ 110 w 4849"/>
                <a:gd name="T105" fmla="*/ 255 h 2423"/>
                <a:gd name="T106" fmla="*/ 234 w 4849"/>
                <a:gd name="T107" fmla="*/ 107 h 2423"/>
                <a:gd name="T108" fmla="*/ 499 w 4849"/>
                <a:gd name="T109" fmla="*/ 136 h 2423"/>
                <a:gd name="T110" fmla="*/ 632 w 4849"/>
                <a:gd name="T111" fmla="*/ 149 h 2423"/>
                <a:gd name="T112" fmla="*/ 771 w 4849"/>
                <a:gd name="T113" fmla="*/ 218 h 2423"/>
                <a:gd name="T114" fmla="*/ 979 w 4849"/>
                <a:gd name="T115" fmla="*/ 222 h 2423"/>
                <a:gd name="T116" fmla="*/ 918 w 4849"/>
                <a:gd name="T117" fmla="*/ 131 h 2423"/>
                <a:gd name="T118" fmla="*/ 733 w 4849"/>
                <a:gd name="T119" fmla="*/ 157 h 2423"/>
                <a:gd name="T120" fmla="*/ 776 w 4849"/>
                <a:gd name="T121" fmla="*/ 42 h 2423"/>
                <a:gd name="T122" fmla="*/ 902 w 4849"/>
                <a:gd name="T123" fmla="*/ 28 h 2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849" h="2423">
                  <a:moveTo>
                    <a:pt x="1469" y="711"/>
                  </a:moveTo>
                  <a:lnTo>
                    <a:pt x="1482" y="712"/>
                  </a:lnTo>
                  <a:lnTo>
                    <a:pt x="1490" y="714"/>
                  </a:lnTo>
                  <a:lnTo>
                    <a:pt x="1501" y="718"/>
                  </a:lnTo>
                  <a:lnTo>
                    <a:pt x="1501" y="726"/>
                  </a:lnTo>
                  <a:lnTo>
                    <a:pt x="1497" y="726"/>
                  </a:lnTo>
                  <a:lnTo>
                    <a:pt x="1494" y="728"/>
                  </a:lnTo>
                  <a:lnTo>
                    <a:pt x="1490" y="728"/>
                  </a:lnTo>
                  <a:lnTo>
                    <a:pt x="1487" y="728"/>
                  </a:lnTo>
                  <a:lnTo>
                    <a:pt x="1482" y="730"/>
                  </a:lnTo>
                  <a:lnTo>
                    <a:pt x="1478" y="725"/>
                  </a:lnTo>
                  <a:lnTo>
                    <a:pt x="1476" y="723"/>
                  </a:lnTo>
                  <a:lnTo>
                    <a:pt x="1475" y="719"/>
                  </a:lnTo>
                  <a:lnTo>
                    <a:pt x="1473" y="716"/>
                  </a:lnTo>
                  <a:lnTo>
                    <a:pt x="1469" y="711"/>
                  </a:lnTo>
                  <a:close/>
                  <a:moveTo>
                    <a:pt x="1551" y="691"/>
                  </a:moveTo>
                  <a:lnTo>
                    <a:pt x="1562" y="691"/>
                  </a:lnTo>
                  <a:lnTo>
                    <a:pt x="1562" y="705"/>
                  </a:lnTo>
                  <a:lnTo>
                    <a:pt x="1562" y="718"/>
                  </a:lnTo>
                  <a:lnTo>
                    <a:pt x="1564" y="728"/>
                  </a:lnTo>
                  <a:lnTo>
                    <a:pt x="1565" y="740"/>
                  </a:lnTo>
                  <a:lnTo>
                    <a:pt x="1585" y="740"/>
                  </a:lnTo>
                  <a:lnTo>
                    <a:pt x="1585" y="760"/>
                  </a:lnTo>
                  <a:lnTo>
                    <a:pt x="1593" y="760"/>
                  </a:lnTo>
                  <a:lnTo>
                    <a:pt x="1595" y="761"/>
                  </a:lnTo>
                  <a:lnTo>
                    <a:pt x="1597" y="761"/>
                  </a:lnTo>
                  <a:lnTo>
                    <a:pt x="1599" y="761"/>
                  </a:lnTo>
                  <a:lnTo>
                    <a:pt x="1600" y="761"/>
                  </a:lnTo>
                  <a:lnTo>
                    <a:pt x="1602" y="761"/>
                  </a:lnTo>
                  <a:lnTo>
                    <a:pt x="1604" y="763"/>
                  </a:lnTo>
                  <a:lnTo>
                    <a:pt x="1602" y="774"/>
                  </a:lnTo>
                  <a:lnTo>
                    <a:pt x="1599" y="786"/>
                  </a:lnTo>
                  <a:lnTo>
                    <a:pt x="1597" y="798"/>
                  </a:lnTo>
                  <a:lnTo>
                    <a:pt x="1593" y="798"/>
                  </a:lnTo>
                  <a:lnTo>
                    <a:pt x="1592" y="794"/>
                  </a:lnTo>
                  <a:lnTo>
                    <a:pt x="1592" y="793"/>
                  </a:lnTo>
                  <a:lnTo>
                    <a:pt x="1592" y="791"/>
                  </a:lnTo>
                  <a:lnTo>
                    <a:pt x="1590" y="789"/>
                  </a:lnTo>
                  <a:lnTo>
                    <a:pt x="1590" y="787"/>
                  </a:lnTo>
                  <a:lnTo>
                    <a:pt x="1588" y="791"/>
                  </a:lnTo>
                  <a:lnTo>
                    <a:pt x="1586" y="791"/>
                  </a:lnTo>
                  <a:lnTo>
                    <a:pt x="1586" y="793"/>
                  </a:lnTo>
                  <a:lnTo>
                    <a:pt x="1586" y="793"/>
                  </a:lnTo>
                  <a:lnTo>
                    <a:pt x="1586" y="793"/>
                  </a:lnTo>
                  <a:lnTo>
                    <a:pt x="1585" y="793"/>
                  </a:lnTo>
                  <a:lnTo>
                    <a:pt x="1581" y="794"/>
                  </a:lnTo>
                  <a:lnTo>
                    <a:pt x="1581" y="787"/>
                  </a:lnTo>
                  <a:lnTo>
                    <a:pt x="1583" y="786"/>
                  </a:lnTo>
                  <a:lnTo>
                    <a:pt x="1583" y="784"/>
                  </a:lnTo>
                  <a:lnTo>
                    <a:pt x="1585" y="782"/>
                  </a:lnTo>
                  <a:lnTo>
                    <a:pt x="1585" y="779"/>
                  </a:lnTo>
                  <a:lnTo>
                    <a:pt x="1585" y="775"/>
                  </a:lnTo>
                  <a:lnTo>
                    <a:pt x="1581" y="775"/>
                  </a:lnTo>
                  <a:lnTo>
                    <a:pt x="1574" y="782"/>
                  </a:lnTo>
                  <a:lnTo>
                    <a:pt x="1567" y="789"/>
                  </a:lnTo>
                  <a:lnTo>
                    <a:pt x="1558" y="794"/>
                  </a:lnTo>
                  <a:lnTo>
                    <a:pt x="1558" y="789"/>
                  </a:lnTo>
                  <a:lnTo>
                    <a:pt x="1558" y="784"/>
                  </a:lnTo>
                  <a:lnTo>
                    <a:pt x="1558" y="782"/>
                  </a:lnTo>
                  <a:lnTo>
                    <a:pt x="1557" y="781"/>
                  </a:lnTo>
                  <a:lnTo>
                    <a:pt x="1553" y="779"/>
                  </a:lnTo>
                  <a:lnTo>
                    <a:pt x="1548" y="779"/>
                  </a:lnTo>
                  <a:lnTo>
                    <a:pt x="1539" y="779"/>
                  </a:lnTo>
                  <a:lnTo>
                    <a:pt x="1536" y="779"/>
                  </a:lnTo>
                  <a:lnTo>
                    <a:pt x="1532" y="779"/>
                  </a:lnTo>
                  <a:lnTo>
                    <a:pt x="1527" y="777"/>
                  </a:lnTo>
                  <a:lnTo>
                    <a:pt x="1522" y="777"/>
                  </a:lnTo>
                  <a:lnTo>
                    <a:pt x="1517" y="775"/>
                  </a:lnTo>
                  <a:lnTo>
                    <a:pt x="1513" y="772"/>
                  </a:lnTo>
                  <a:lnTo>
                    <a:pt x="1523" y="758"/>
                  </a:lnTo>
                  <a:lnTo>
                    <a:pt x="1534" y="737"/>
                  </a:lnTo>
                  <a:lnTo>
                    <a:pt x="1541" y="714"/>
                  </a:lnTo>
                  <a:lnTo>
                    <a:pt x="1551" y="691"/>
                  </a:lnTo>
                  <a:close/>
                  <a:moveTo>
                    <a:pt x="1220" y="630"/>
                  </a:moveTo>
                  <a:lnTo>
                    <a:pt x="1235" y="630"/>
                  </a:lnTo>
                  <a:lnTo>
                    <a:pt x="1235" y="637"/>
                  </a:lnTo>
                  <a:lnTo>
                    <a:pt x="1232" y="637"/>
                  </a:lnTo>
                  <a:lnTo>
                    <a:pt x="1230" y="639"/>
                  </a:lnTo>
                  <a:lnTo>
                    <a:pt x="1229" y="639"/>
                  </a:lnTo>
                  <a:lnTo>
                    <a:pt x="1227" y="639"/>
                  </a:lnTo>
                  <a:lnTo>
                    <a:pt x="1225" y="641"/>
                  </a:lnTo>
                  <a:lnTo>
                    <a:pt x="1220" y="641"/>
                  </a:lnTo>
                  <a:lnTo>
                    <a:pt x="1220" y="630"/>
                  </a:lnTo>
                  <a:close/>
                  <a:moveTo>
                    <a:pt x="515" y="622"/>
                  </a:moveTo>
                  <a:lnTo>
                    <a:pt x="522" y="622"/>
                  </a:lnTo>
                  <a:lnTo>
                    <a:pt x="525" y="623"/>
                  </a:lnTo>
                  <a:lnTo>
                    <a:pt x="529" y="625"/>
                  </a:lnTo>
                  <a:lnTo>
                    <a:pt x="534" y="625"/>
                  </a:lnTo>
                  <a:lnTo>
                    <a:pt x="541" y="625"/>
                  </a:lnTo>
                  <a:lnTo>
                    <a:pt x="543" y="639"/>
                  </a:lnTo>
                  <a:lnTo>
                    <a:pt x="546" y="650"/>
                  </a:lnTo>
                  <a:lnTo>
                    <a:pt x="548" y="664"/>
                  </a:lnTo>
                  <a:lnTo>
                    <a:pt x="541" y="664"/>
                  </a:lnTo>
                  <a:lnTo>
                    <a:pt x="537" y="658"/>
                  </a:lnTo>
                  <a:lnTo>
                    <a:pt x="534" y="655"/>
                  </a:lnTo>
                  <a:lnTo>
                    <a:pt x="529" y="651"/>
                  </a:lnTo>
                  <a:lnTo>
                    <a:pt x="525" y="648"/>
                  </a:lnTo>
                  <a:lnTo>
                    <a:pt x="522" y="643"/>
                  </a:lnTo>
                  <a:lnTo>
                    <a:pt x="518" y="637"/>
                  </a:lnTo>
                  <a:lnTo>
                    <a:pt x="516" y="634"/>
                  </a:lnTo>
                  <a:lnTo>
                    <a:pt x="515" y="630"/>
                  </a:lnTo>
                  <a:lnTo>
                    <a:pt x="515" y="627"/>
                  </a:lnTo>
                  <a:lnTo>
                    <a:pt x="515" y="622"/>
                  </a:lnTo>
                  <a:close/>
                  <a:moveTo>
                    <a:pt x="4304" y="609"/>
                  </a:moveTo>
                  <a:lnTo>
                    <a:pt x="4306" y="611"/>
                  </a:lnTo>
                  <a:lnTo>
                    <a:pt x="4306" y="611"/>
                  </a:lnTo>
                  <a:lnTo>
                    <a:pt x="4306" y="611"/>
                  </a:lnTo>
                  <a:lnTo>
                    <a:pt x="4306" y="613"/>
                  </a:lnTo>
                  <a:lnTo>
                    <a:pt x="4307" y="613"/>
                  </a:lnTo>
                  <a:lnTo>
                    <a:pt x="4307" y="615"/>
                  </a:lnTo>
                  <a:lnTo>
                    <a:pt x="4313" y="627"/>
                  </a:lnTo>
                  <a:lnTo>
                    <a:pt x="4313" y="643"/>
                  </a:lnTo>
                  <a:lnTo>
                    <a:pt x="4313" y="658"/>
                  </a:lnTo>
                  <a:lnTo>
                    <a:pt x="4316" y="676"/>
                  </a:lnTo>
                  <a:lnTo>
                    <a:pt x="4321" y="693"/>
                  </a:lnTo>
                  <a:lnTo>
                    <a:pt x="4330" y="712"/>
                  </a:lnTo>
                  <a:lnTo>
                    <a:pt x="4335" y="733"/>
                  </a:lnTo>
                  <a:lnTo>
                    <a:pt x="4311" y="730"/>
                  </a:lnTo>
                  <a:lnTo>
                    <a:pt x="4311" y="746"/>
                  </a:lnTo>
                  <a:lnTo>
                    <a:pt x="4314" y="758"/>
                  </a:lnTo>
                  <a:lnTo>
                    <a:pt x="4316" y="770"/>
                  </a:lnTo>
                  <a:lnTo>
                    <a:pt x="4320" y="787"/>
                  </a:lnTo>
                  <a:lnTo>
                    <a:pt x="4314" y="787"/>
                  </a:lnTo>
                  <a:lnTo>
                    <a:pt x="4311" y="787"/>
                  </a:lnTo>
                  <a:lnTo>
                    <a:pt x="4306" y="789"/>
                  </a:lnTo>
                  <a:lnTo>
                    <a:pt x="4304" y="789"/>
                  </a:lnTo>
                  <a:lnTo>
                    <a:pt x="4301" y="791"/>
                  </a:lnTo>
                  <a:lnTo>
                    <a:pt x="4301" y="791"/>
                  </a:lnTo>
                  <a:lnTo>
                    <a:pt x="4297" y="781"/>
                  </a:lnTo>
                  <a:lnTo>
                    <a:pt x="4295" y="761"/>
                  </a:lnTo>
                  <a:lnTo>
                    <a:pt x="4295" y="739"/>
                  </a:lnTo>
                  <a:lnTo>
                    <a:pt x="4295" y="714"/>
                  </a:lnTo>
                  <a:lnTo>
                    <a:pt x="4295" y="691"/>
                  </a:lnTo>
                  <a:lnTo>
                    <a:pt x="4292" y="676"/>
                  </a:lnTo>
                  <a:lnTo>
                    <a:pt x="4292" y="637"/>
                  </a:lnTo>
                  <a:lnTo>
                    <a:pt x="4295" y="632"/>
                  </a:lnTo>
                  <a:lnTo>
                    <a:pt x="4297" y="629"/>
                  </a:lnTo>
                  <a:lnTo>
                    <a:pt x="4299" y="625"/>
                  </a:lnTo>
                  <a:lnTo>
                    <a:pt x="4301" y="622"/>
                  </a:lnTo>
                  <a:lnTo>
                    <a:pt x="4302" y="616"/>
                  </a:lnTo>
                  <a:lnTo>
                    <a:pt x="4304" y="609"/>
                  </a:lnTo>
                  <a:close/>
                  <a:moveTo>
                    <a:pt x="2253" y="595"/>
                  </a:moveTo>
                  <a:lnTo>
                    <a:pt x="2257" y="616"/>
                  </a:lnTo>
                  <a:lnTo>
                    <a:pt x="2255" y="637"/>
                  </a:lnTo>
                  <a:lnTo>
                    <a:pt x="2250" y="660"/>
                  </a:lnTo>
                  <a:lnTo>
                    <a:pt x="2236" y="667"/>
                  </a:lnTo>
                  <a:lnTo>
                    <a:pt x="2223" y="671"/>
                  </a:lnTo>
                  <a:lnTo>
                    <a:pt x="2204" y="672"/>
                  </a:lnTo>
                  <a:lnTo>
                    <a:pt x="2204" y="664"/>
                  </a:lnTo>
                  <a:lnTo>
                    <a:pt x="2209" y="651"/>
                  </a:lnTo>
                  <a:lnTo>
                    <a:pt x="2209" y="636"/>
                  </a:lnTo>
                  <a:lnTo>
                    <a:pt x="2208" y="618"/>
                  </a:lnTo>
                  <a:lnTo>
                    <a:pt x="2218" y="609"/>
                  </a:lnTo>
                  <a:lnTo>
                    <a:pt x="2227" y="602"/>
                  </a:lnTo>
                  <a:lnTo>
                    <a:pt x="2237" y="597"/>
                  </a:lnTo>
                  <a:lnTo>
                    <a:pt x="2253" y="595"/>
                  </a:lnTo>
                  <a:close/>
                  <a:moveTo>
                    <a:pt x="2503" y="568"/>
                  </a:moveTo>
                  <a:lnTo>
                    <a:pt x="2506" y="571"/>
                  </a:lnTo>
                  <a:lnTo>
                    <a:pt x="2508" y="573"/>
                  </a:lnTo>
                  <a:lnTo>
                    <a:pt x="2510" y="575"/>
                  </a:lnTo>
                  <a:lnTo>
                    <a:pt x="2510" y="578"/>
                  </a:lnTo>
                  <a:lnTo>
                    <a:pt x="2510" y="582"/>
                  </a:lnTo>
                  <a:lnTo>
                    <a:pt x="2511" y="587"/>
                  </a:lnTo>
                  <a:lnTo>
                    <a:pt x="2510" y="590"/>
                  </a:lnTo>
                  <a:lnTo>
                    <a:pt x="2508" y="592"/>
                  </a:lnTo>
                  <a:lnTo>
                    <a:pt x="2508" y="594"/>
                  </a:lnTo>
                  <a:lnTo>
                    <a:pt x="2508" y="595"/>
                  </a:lnTo>
                  <a:lnTo>
                    <a:pt x="2508" y="597"/>
                  </a:lnTo>
                  <a:lnTo>
                    <a:pt x="2506" y="599"/>
                  </a:lnTo>
                  <a:lnTo>
                    <a:pt x="2504" y="601"/>
                  </a:lnTo>
                  <a:lnTo>
                    <a:pt x="2503" y="601"/>
                  </a:lnTo>
                  <a:lnTo>
                    <a:pt x="2501" y="601"/>
                  </a:lnTo>
                  <a:lnTo>
                    <a:pt x="2499" y="602"/>
                  </a:lnTo>
                  <a:lnTo>
                    <a:pt x="2496" y="602"/>
                  </a:lnTo>
                  <a:lnTo>
                    <a:pt x="2490" y="590"/>
                  </a:lnTo>
                  <a:lnTo>
                    <a:pt x="2487" y="585"/>
                  </a:lnTo>
                  <a:lnTo>
                    <a:pt x="2487" y="583"/>
                  </a:lnTo>
                  <a:lnTo>
                    <a:pt x="2489" y="582"/>
                  </a:lnTo>
                  <a:lnTo>
                    <a:pt x="2496" y="578"/>
                  </a:lnTo>
                  <a:lnTo>
                    <a:pt x="2503" y="568"/>
                  </a:lnTo>
                  <a:close/>
                  <a:moveTo>
                    <a:pt x="2583" y="529"/>
                  </a:moveTo>
                  <a:lnTo>
                    <a:pt x="2588" y="531"/>
                  </a:lnTo>
                  <a:lnTo>
                    <a:pt x="2590" y="531"/>
                  </a:lnTo>
                  <a:lnTo>
                    <a:pt x="2592" y="531"/>
                  </a:lnTo>
                  <a:lnTo>
                    <a:pt x="2593" y="533"/>
                  </a:lnTo>
                  <a:lnTo>
                    <a:pt x="2595" y="533"/>
                  </a:lnTo>
                  <a:lnTo>
                    <a:pt x="2592" y="538"/>
                  </a:lnTo>
                  <a:lnTo>
                    <a:pt x="2590" y="543"/>
                  </a:lnTo>
                  <a:lnTo>
                    <a:pt x="2588" y="548"/>
                  </a:lnTo>
                  <a:lnTo>
                    <a:pt x="2585" y="554"/>
                  </a:lnTo>
                  <a:lnTo>
                    <a:pt x="2579" y="557"/>
                  </a:lnTo>
                  <a:lnTo>
                    <a:pt x="2579" y="552"/>
                  </a:lnTo>
                  <a:lnTo>
                    <a:pt x="2578" y="552"/>
                  </a:lnTo>
                  <a:lnTo>
                    <a:pt x="2578" y="550"/>
                  </a:lnTo>
                  <a:lnTo>
                    <a:pt x="2578" y="550"/>
                  </a:lnTo>
                  <a:lnTo>
                    <a:pt x="2578" y="548"/>
                  </a:lnTo>
                  <a:lnTo>
                    <a:pt x="2576" y="545"/>
                  </a:lnTo>
                  <a:lnTo>
                    <a:pt x="2579" y="541"/>
                  </a:lnTo>
                  <a:lnTo>
                    <a:pt x="2581" y="538"/>
                  </a:lnTo>
                  <a:lnTo>
                    <a:pt x="2583" y="534"/>
                  </a:lnTo>
                  <a:lnTo>
                    <a:pt x="2583" y="529"/>
                  </a:lnTo>
                  <a:close/>
                  <a:moveTo>
                    <a:pt x="246" y="526"/>
                  </a:moveTo>
                  <a:lnTo>
                    <a:pt x="251" y="534"/>
                  </a:lnTo>
                  <a:lnTo>
                    <a:pt x="251" y="541"/>
                  </a:lnTo>
                  <a:lnTo>
                    <a:pt x="246" y="550"/>
                  </a:lnTo>
                  <a:lnTo>
                    <a:pt x="239" y="555"/>
                  </a:lnTo>
                  <a:lnTo>
                    <a:pt x="232" y="559"/>
                  </a:lnTo>
                  <a:lnTo>
                    <a:pt x="230" y="561"/>
                  </a:lnTo>
                  <a:lnTo>
                    <a:pt x="227" y="557"/>
                  </a:lnTo>
                  <a:lnTo>
                    <a:pt x="225" y="554"/>
                  </a:lnTo>
                  <a:lnTo>
                    <a:pt x="223" y="548"/>
                  </a:lnTo>
                  <a:lnTo>
                    <a:pt x="223" y="543"/>
                  </a:lnTo>
                  <a:lnTo>
                    <a:pt x="221" y="538"/>
                  </a:lnTo>
                  <a:lnTo>
                    <a:pt x="234" y="533"/>
                  </a:lnTo>
                  <a:lnTo>
                    <a:pt x="237" y="531"/>
                  </a:lnTo>
                  <a:lnTo>
                    <a:pt x="242" y="529"/>
                  </a:lnTo>
                  <a:lnTo>
                    <a:pt x="246" y="526"/>
                  </a:lnTo>
                  <a:close/>
                  <a:moveTo>
                    <a:pt x="2646" y="503"/>
                  </a:moveTo>
                  <a:lnTo>
                    <a:pt x="2660" y="510"/>
                  </a:lnTo>
                  <a:lnTo>
                    <a:pt x="2660" y="515"/>
                  </a:lnTo>
                  <a:lnTo>
                    <a:pt x="2656" y="515"/>
                  </a:lnTo>
                  <a:lnTo>
                    <a:pt x="2655" y="517"/>
                  </a:lnTo>
                  <a:lnTo>
                    <a:pt x="2651" y="519"/>
                  </a:lnTo>
                  <a:lnTo>
                    <a:pt x="2649" y="522"/>
                  </a:lnTo>
                  <a:lnTo>
                    <a:pt x="2646" y="520"/>
                  </a:lnTo>
                  <a:lnTo>
                    <a:pt x="2644" y="520"/>
                  </a:lnTo>
                  <a:lnTo>
                    <a:pt x="2644" y="520"/>
                  </a:lnTo>
                  <a:lnTo>
                    <a:pt x="2642" y="519"/>
                  </a:lnTo>
                  <a:lnTo>
                    <a:pt x="2641" y="519"/>
                  </a:lnTo>
                  <a:lnTo>
                    <a:pt x="2641" y="515"/>
                  </a:lnTo>
                  <a:lnTo>
                    <a:pt x="2641" y="512"/>
                  </a:lnTo>
                  <a:lnTo>
                    <a:pt x="2641" y="510"/>
                  </a:lnTo>
                  <a:lnTo>
                    <a:pt x="2641" y="510"/>
                  </a:lnTo>
                  <a:lnTo>
                    <a:pt x="2642" y="506"/>
                  </a:lnTo>
                  <a:lnTo>
                    <a:pt x="2646" y="503"/>
                  </a:lnTo>
                  <a:close/>
                  <a:moveTo>
                    <a:pt x="2272" y="494"/>
                  </a:moveTo>
                  <a:lnTo>
                    <a:pt x="2290" y="496"/>
                  </a:lnTo>
                  <a:lnTo>
                    <a:pt x="2304" y="499"/>
                  </a:lnTo>
                  <a:lnTo>
                    <a:pt x="2300" y="506"/>
                  </a:lnTo>
                  <a:lnTo>
                    <a:pt x="2298" y="512"/>
                  </a:lnTo>
                  <a:lnTo>
                    <a:pt x="2295" y="517"/>
                  </a:lnTo>
                  <a:lnTo>
                    <a:pt x="2291" y="522"/>
                  </a:lnTo>
                  <a:lnTo>
                    <a:pt x="2300" y="522"/>
                  </a:lnTo>
                  <a:lnTo>
                    <a:pt x="2304" y="519"/>
                  </a:lnTo>
                  <a:lnTo>
                    <a:pt x="2305" y="517"/>
                  </a:lnTo>
                  <a:lnTo>
                    <a:pt x="2309" y="515"/>
                  </a:lnTo>
                  <a:lnTo>
                    <a:pt x="2314" y="515"/>
                  </a:lnTo>
                  <a:lnTo>
                    <a:pt x="2314" y="522"/>
                  </a:lnTo>
                  <a:lnTo>
                    <a:pt x="2319" y="534"/>
                  </a:lnTo>
                  <a:lnTo>
                    <a:pt x="2316" y="545"/>
                  </a:lnTo>
                  <a:lnTo>
                    <a:pt x="2311" y="554"/>
                  </a:lnTo>
                  <a:lnTo>
                    <a:pt x="2307" y="561"/>
                  </a:lnTo>
                  <a:lnTo>
                    <a:pt x="2316" y="569"/>
                  </a:lnTo>
                  <a:lnTo>
                    <a:pt x="2325" y="582"/>
                  </a:lnTo>
                  <a:lnTo>
                    <a:pt x="2337" y="595"/>
                  </a:lnTo>
                  <a:lnTo>
                    <a:pt x="2347" y="611"/>
                  </a:lnTo>
                  <a:lnTo>
                    <a:pt x="2356" y="629"/>
                  </a:lnTo>
                  <a:lnTo>
                    <a:pt x="2363" y="644"/>
                  </a:lnTo>
                  <a:lnTo>
                    <a:pt x="2365" y="657"/>
                  </a:lnTo>
                  <a:lnTo>
                    <a:pt x="2361" y="669"/>
                  </a:lnTo>
                  <a:lnTo>
                    <a:pt x="2353" y="676"/>
                  </a:lnTo>
                  <a:lnTo>
                    <a:pt x="2342" y="683"/>
                  </a:lnTo>
                  <a:lnTo>
                    <a:pt x="2325" y="690"/>
                  </a:lnTo>
                  <a:lnTo>
                    <a:pt x="2304" y="695"/>
                  </a:lnTo>
                  <a:lnTo>
                    <a:pt x="2285" y="700"/>
                  </a:lnTo>
                  <a:lnTo>
                    <a:pt x="2269" y="702"/>
                  </a:lnTo>
                  <a:lnTo>
                    <a:pt x="2269" y="698"/>
                  </a:lnTo>
                  <a:lnTo>
                    <a:pt x="2279" y="683"/>
                  </a:lnTo>
                  <a:lnTo>
                    <a:pt x="2288" y="667"/>
                  </a:lnTo>
                  <a:lnTo>
                    <a:pt x="2283" y="667"/>
                  </a:lnTo>
                  <a:lnTo>
                    <a:pt x="2279" y="667"/>
                  </a:lnTo>
                  <a:lnTo>
                    <a:pt x="2276" y="665"/>
                  </a:lnTo>
                  <a:lnTo>
                    <a:pt x="2276" y="664"/>
                  </a:lnTo>
                  <a:lnTo>
                    <a:pt x="2274" y="662"/>
                  </a:lnTo>
                  <a:lnTo>
                    <a:pt x="2274" y="658"/>
                  </a:lnTo>
                  <a:lnTo>
                    <a:pt x="2272" y="653"/>
                  </a:lnTo>
                  <a:lnTo>
                    <a:pt x="2285" y="650"/>
                  </a:lnTo>
                  <a:lnTo>
                    <a:pt x="2281" y="646"/>
                  </a:lnTo>
                  <a:lnTo>
                    <a:pt x="2281" y="644"/>
                  </a:lnTo>
                  <a:lnTo>
                    <a:pt x="2279" y="643"/>
                  </a:lnTo>
                  <a:lnTo>
                    <a:pt x="2279" y="643"/>
                  </a:lnTo>
                  <a:lnTo>
                    <a:pt x="2279" y="641"/>
                  </a:lnTo>
                  <a:lnTo>
                    <a:pt x="2281" y="637"/>
                  </a:lnTo>
                  <a:lnTo>
                    <a:pt x="2283" y="630"/>
                  </a:lnTo>
                  <a:lnTo>
                    <a:pt x="2288" y="625"/>
                  </a:lnTo>
                  <a:lnTo>
                    <a:pt x="2291" y="622"/>
                  </a:lnTo>
                  <a:lnTo>
                    <a:pt x="2298" y="618"/>
                  </a:lnTo>
                  <a:lnTo>
                    <a:pt x="2304" y="615"/>
                  </a:lnTo>
                  <a:lnTo>
                    <a:pt x="2302" y="611"/>
                  </a:lnTo>
                  <a:lnTo>
                    <a:pt x="2302" y="609"/>
                  </a:lnTo>
                  <a:lnTo>
                    <a:pt x="2302" y="609"/>
                  </a:lnTo>
                  <a:lnTo>
                    <a:pt x="2300" y="608"/>
                  </a:lnTo>
                  <a:lnTo>
                    <a:pt x="2300" y="606"/>
                  </a:lnTo>
                  <a:lnTo>
                    <a:pt x="2298" y="602"/>
                  </a:lnTo>
                  <a:lnTo>
                    <a:pt x="2297" y="602"/>
                  </a:lnTo>
                  <a:lnTo>
                    <a:pt x="2297" y="601"/>
                  </a:lnTo>
                  <a:lnTo>
                    <a:pt x="2297" y="601"/>
                  </a:lnTo>
                  <a:lnTo>
                    <a:pt x="2297" y="601"/>
                  </a:lnTo>
                  <a:lnTo>
                    <a:pt x="2295" y="601"/>
                  </a:lnTo>
                  <a:lnTo>
                    <a:pt x="2291" y="599"/>
                  </a:lnTo>
                  <a:lnTo>
                    <a:pt x="2288" y="597"/>
                  </a:lnTo>
                  <a:lnTo>
                    <a:pt x="2286" y="597"/>
                  </a:lnTo>
                  <a:lnTo>
                    <a:pt x="2283" y="597"/>
                  </a:lnTo>
                  <a:lnTo>
                    <a:pt x="2279" y="595"/>
                  </a:lnTo>
                  <a:lnTo>
                    <a:pt x="2276" y="595"/>
                  </a:lnTo>
                  <a:lnTo>
                    <a:pt x="2276" y="594"/>
                  </a:lnTo>
                  <a:lnTo>
                    <a:pt x="2274" y="592"/>
                  </a:lnTo>
                  <a:lnTo>
                    <a:pt x="2274" y="590"/>
                  </a:lnTo>
                  <a:lnTo>
                    <a:pt x="2274" y="587"/>
                  </a:lnTo>
                  <a:lnTo>
                    <a:pt x="2272" y="583"/>
                  </a:lnTo>
                  <a:lnTo>
                    <a:pt x="2274" y="582"/>
                  </a:lnTo>
                  <a:lnTo>
                    <a:pt x="2274" y="580"/>
                  </a:lnTo>
                  <a:lnTo>
                    <a:pt x="2276" y="578"/>
                  </a:lnTo>
                  <a:lnTo>
                    <a:pt x="2276" y="576"/>
                  </a:lnTo>
                  <a:lnTo>
                    <a:pt x="2276" y="573"/>
                  </a:lnTo>
                  <a:lnTo>
                    <a:pt x="2272" y="573"/>
                  </a:lnTo>
                  <a:lnTo>
                    <a:pt x="2271" y="576"/>
                  </a:lnTo>
                  <a:lnTo>
                    <a:pt x="2271" y="578"/>
                  </a:lnTo>
                  <a:lnTo>
                    <a:pt x="2271" y="580"/>
                  </a:lnTo>
                  <a:lnTo>
                    <a:pt x="2269" y="580"/>
                  </a:lnTo>
                  <a:lnTo>
                    <a:pt x="2267" y="582"/>
                  </a:lnTo>
                  <a:lnTo>
                    <a:pt x="2265" y="583"/>
                  </a:lnTo>
                  <a:lnTo>
                    <a:pt x="2262" y="566"/>
                  </a:lnTo>
                  <a:lnTo>
                    <a:pt x="2258" y="550"/>
                  </a:lnTo>
                  <a:lnTo>
                    <a:pt x="2257" y="538"/>
                  </a:lnTo>
                  <a:lnTo>
                    <a:pt x="2260" y="529"/>
                  </a:lnTo>
                  <a:lnTo>
                    <a:pt x="2265" y="520"/>
                  </a:lnTo>
                  <a:lnTo>
                    <a:pt x="2271" y="510"/>
                  </a:lnTo>
                  <a:lnTo>
                    <a:pt x="2272" y="494"/>
                  </a:lnTo>
                  <a:close/>
                  <a:moveTo>
                    <a:pt x="29" y="458"/>
                  </a:moveTo>
                  <a:lnTo>
                    <a:pt x="49" y="458"/>
                  </a:lnTo>
                  <a:lnTo>
                    <a:pt x="49" y="465"/>
                  </a:lnTo>
                  <a:lnTo>
                    <a:pt x="45" y="465"/>
                  </a:lnTo>
                  <a:lnTo>
                    <a:pt x="45" y="468"/>
                  </a:lnTo>
                  <a:lnTo>
                    <a:pt x="40" y="466"/>
                  </a:lnTo>
                  <a:lnTo>
                    <a:pt x="36" y="463"/>
                  </a:lnTo>
                  <a:lnTo>
                    <a:pt x="33" y="461"/>
                  </a:lnTo>
                  <a:lnTo>
                    <a:pt x="29" y="458"/>
                  </a:lnTo>
                  <a:close/>
                  <a:moveTo>
                    <a:pt x="1239" y="403"/>
                  </a:moveTo>
                  <a:lnTo>
                    <a:pt x="1244" y="407"/>
                  </a:lnTo>
                  <a:lnTo>
                    <a:pt x="1249" y="412"/>
                  </a:lnTo>
                  <a:lnTo>
                    <a:pt x="1253" y="419"/>
                  </a:lnTo>
                  <a:lnTo>
                    <a:pt x="1255" y="426"/>
                  </a:lnTo>
                  <a:lnTo>
                    <a:pt x="1251" y="426"/>
                  </a:lnTo>
                  <a:lnTo>
                    <a:pt x="1248" y="428"/>
                  </a:lnTo>
                  <a:lnTo>
                    <a:pt x="1246" y="428"/>
                  </a:lnTo>
                  <a:lnTo>
                    <a:pt x="1241" y="430"/>
                  </a:lnTo>
                  <a:lnTo>
                    <a:pt x="1235" y="430"/>
                  </a:lnTo>
                  <a:lnTo>
                    <a:pt x="1235" y="426"/>
                  </a:lnTo>
                  <a:lnTo>
                    <a:pt x="1234" y="426"/>
                  </a:lnTo>
                  <a:lnTo>
                    <a:pt x="1234" y="424"/>
                  </a:lnTo>
                  <a:lnTo>
                    <a:pt x="1234" y="424"/>
                  </a:lnTo>
                  <a:lnTo>
                    <a:pt x="1232" y="423"/>
                  </a:lnTo>
                  <a:lnTo>
                    <a:pt x="1234" y="419"/>
                  </a:lnTo>
                  <a:lnTo>
                    <a:pt x="1234" y="417"/>
                  </a:lnTo>
                  <a:lnTo>
                    <a:pt x="1234" y="417"/>
                  </a:lnTo>
                  <a:lnTo>
                    <a:pt x="1234" y="416"/>
                  </a:lnTo>
                  <a:lnTo>
                    <a:pt x="1235" y="414"/>
                  </a:lnTo>
                  <a:lnTo>
                    <a:pt x="1239" y="403"/>
                  </a:lnTo>
                  <a:close/>
                  <a:moveTo>
                    <a:pt x="1209" y="391"/>
                  </a:moveTo>
                  <a:lnTo>
                    <a:pt x="1213" y="395"/>
                  </a:lnTo>
                  <a:lnTo>
                    <a:pt x="1215" y="397"/>
                  </a:lnTo>
                  <a:lnTo>
                    <a:pt x="1215" y="398"/>
                  </a:lnTo>
                  <a:lnTo>
                    <a:pt x="1216" y="402"/>
                  </a:lnTo>
                  <a:lnTo>
                    <a:pt x="1216" y="405"/>
                  </a:lnTo>
                  <a:lnTo>
                    <a:pt x="1216" y="410"/>
                  </a:lnTo>
                  <a:lnTo>
                    <a:pt x="1213" y="410"/>
                  </a:lnTo>
                  <a:lnTo>
                    <a:pt x="1213" y="414"/>
                  </a:lnTo>
                  <a:lnTo>
                    <a:pt x="1206" y="412"/>
                  </a:lnTo>
                  <a:lnTo>
                    <a:pt x="1199" y="410"/>
                  </a:lnTo>
                  <a:lnTo>
                    <a:pt x="1194" y="407"/>
                  </a:lnTo>
                  <a:lnTo>
                    <a:pt x="1190" y="407"/>
                  </a:lnTo>
                  <a:lnTo>
                    <a:pt x="1190" y="403"/>
                  </a:lnTo>
                  <a:lnTo>
                    <a:pt x="1197" y="400"/>
                  </a:lnTo>
                  <a:lnTo>
                    <a:pt x="1204" y="397"/>
                  </a:lnTo>
                  <a:lnTo>
                    <a:pt x="1209" y="391"/>
                  </a:lnTo>
                  <a:close/>
                  <a:moveTo>
                    <a:pt x="1286" y="360"/>
                  </a:moveTo>
                  <a:lnTo>
                    <a:pt x="1290" y="362"/>
                  </a:lnTo>
                  <a:lnTo>
                    <a:pt x="1290" y="362"/>
                  </a:lnTo>
                  <a:lnTo>
                    <a:pt x="1291" y="363"/>
                  </a:lnTo>
                  <a:lnTo>
                    <a:pt x="1291" y="363"/>
                  </a:lnTo>
                  <a:lnTo>
                    <a:pt x="1293" y="365"/>
                  </a:lnTo>
                  <a:lnTo>
                    <a:pt x="1297" y="365"/>
                  </a:lnTo>
                  <a:lnTo>
                    <a:pt x="1297" y="367"/>
                  </a:lnTo>
                  <a:lnTo>
                    <a:pt x="1297" y="369"/>
                  </a:lnTo>
                  <a:lnTo>
                    <a:pt x="1295" y="370"/>
                  </a:lnTo>
                  <a:lnTo>
                    <a:pt x="1295" y="370"/>
                  </a:lnTo>
                  <a:lnTo>
                    <a:pt x="1293" y="372"/>
                  </a:lnTo>
                  <a:lnTo>
                    <a:pt x="1291" y="374"/>
                  </a:lnTo>
                  <a:lnTo>
                    <a:pt x="1290" y="374"/>
                  </a:lnTo>
                  <a:lnTo>
                    <a:pt x="1288" y="376"/>
                  </a:lnTo>
                  <a:lnTo>
                    <a:pt x="1286" y="376"/>
                  </a:lnTo>
                  <a:lnTo>
                    <a:pt x="1283" y="376"/>
                  </a:lnTo>
                  <a:lnTo>
                    <a:pt x="1283" y="370"/>
                  </a:lnTo>
                  <a:lnTo>
                    <a:pt x="1283" y="367"/>
                  </a:lnTo>
                  <a:lnTo>
                    <a:pt x="1284" y="365"/>
                  </a:lnTo>
                  <a:lnTo>
                    <a:pt x="1286" y="360"/>
                  </a:lnTo>
                  <a:close/>
                  <a:moveTo>
                    <a:pt x="0" y="341"/>
                  </a:moveTo>
                  <a:lnTo>
                    <a:pt x="17" y="344"/>
                  </a:lnTo>
                  <a:lnTo>
                    <a:pt x="29" y="349"/>
                  </a:lnTo>
                  <a:lnTo>
                    <a:pt x="38" y="360"/>
                  </a:lnTo>
                  <a:lnTo>
                    <a:pt x="35" y="363"/>
                  </a:lnTo>
                  <a:lnTo>
                    <a:pt x="31" y="363"/>
                  </a:lnTo>
                  <a:lnTo>
                    <a:pt x="29" y="365"/>
                  </a:lnTo>
                  <a:lnTo>
                    <a:pt x="28" y="367"/>
                  </a:lnTo>
                  <a:lnTo>
                    <a:pt x="22" y="369"/>
                  </a:lnTo>
                  <a:lnTo>
                    <a:pt x="19" y="365"/>
                  </a:lnTo>
                  <a:lnTo>
                    <a:pt x="14" y="362"/>
                  </a:lnTo>
                  <a:lnTo>
                    <a:pt x="10" y="358"/>
                  </a:lnTo>
                  <a:lnTo>
                    <a:pt x="5" y="356"/>
                  </a:lnTo>
                  <a:lnTo>
                    <a:pt x="3" y="355"/>
                  </a:lnTo>
                  <a:lnTo>
                    <a:pt x="0" y="351"/>
                  </a:lnTo>
                  <a:lnTo>
                    <a:pt x="0" y="348"/>
                  </a:lnTo>
                  <a:lnTo>
                    <a:pt x="0" y="341"/>
                  </a:lnTo>
                  <a:close/>
                  <a:moveTo>
                    <a:pt x="1178" y="299"/>
                  </a:moveTo>
                  <a:lnTo>
                    <a:pt x="1178" y="307"/>
                  </a:lnTo>
                  <a:lnTo>
                    <a:pt x="1180" y="311"/>
                  </a:lnTo>
                  <a:lnTo>
                    <a:pt x="1181" y="314"/>
                  </a:lnTo>
                  <a:lnTo>
                    <a:pt x="1181" y="320"/>
                  </a:lnTo>
                  <a:lnTo>
                    <a:pt x="1181" y="327"/>
                  </a:lnTo>
                  <a:lnTo>
                    <a:pt x="1201" y="327"/>
                  </a:lnTo>
                  <a:lnTo>
                    <a:pt x="1218" y="346"/>
                  </a:lnTo>
                  <a:lnTo>
                    <a:pt x="1235" y="365"/>
                  </a:lnTo>
                  <a:lnTo>
                    <a:pt x="1235" y="367"/>
                  </a:lnTo>
                  <a:lnTo>
                    <a:pt x="1234" y="369"/>
                  </a:lnTo>
                  <a:lnTo>
                    <a:pt x="1234" y="370"/>
                  </a:lnTo>
                  <a:lnTo>
                    <a:pt x="1234" y="370"/>
                  </a:lnTo>
                  <a:lnTo>
                    <a:pt x="1232" y="372"/>
                  </a:lnTo>
                  <a:lnTo>
                    <a:pt x="1229" y="376"/>
                  </a:lnTo>
                  <a:lnTo>
                    <a:pt x="1227" y="377"/>
                  </a:lnTo>
                  <a:lnTo>
                    <a:pt x="1225" y="379"/>
                  </a:lnTo>
                  <a:lnTo>
                    <a:pt x="1223" y="379"/>
                  </a:lnTo>
                  <a:lnTo>
                    <a:pt x="1218" y="379"/>
                  </a:lnTo>
                  <a:lnTo>
                    <a:pt x="1213" y="381"/>
                  </a:lnTo>
                  <a:lnTo>
                    <a:pt x="1213" y="376"/>
                  </a:lnTo>
                  <a:lnTo>
                    <a:pt x="1213" y="370"/>
                  </a:lnTo>
                  <a:lnTo>
                    <a:pt x="1213" y="367"/>
                  </a:lnTo>
                  <a:lnTo>
                    <a:pt x="1213" y="365"/>
                  </a:lnTo>
                  <a:lnTo>
                    <a:pt x="1209" y="362"/>
                  </a:lnTo>
                  <a:lnTo>
                    <a:pt x="1206" y="360"/>
                  </a:lnTo>
                  <a:lnTo>
                    <a:pt x="1201" y="356"/>
                  </a:lnTo>
                  <a:lnTo>
                    <a:pt x="1195" y="370"/>
                  </a:lnTo>
                  <a:lnTo>
                    <a:pt x="1185" y="379"/>
                  </a:lnTo>
                  <a:lnTo>
                    <a:pt x="1171" y="384"/>
                  </a:lnTo>
                  <a:lnTo>
                    <a:pt x="1171" y="379"/>
                  </a:lnTo>
                  <a:lnTo>
                    <a:pt x="1171" y="376"/>
                  </a:lnTo>
                  <a:lnTo>
                    <a:pt x="1173" y="372"/>
                  </a:lnTo>
                  <a:lnTo>
                    <a:pt x="1171" y="369"/>
                  </a:lnTo>
                  <a:lnTo>
                    <a:pt x="1169" y="365"/>
                  </a:lnTo>
                  <a:lnTo>
                    <a:pt x="1167" y="360"/>
                  </a:lnTo>
                  <a:lnTo>
                    <a:pt x="1162" y="358"/>
                  </a:lnTo>
                  <a:lnTo>
                    <a:pt x="1159" y="356"/>
                  </a:lnTo>
                  <a:lnTo>
                    <a:pt x="1155" y="356"/>
                  </a:lnTo>
                  <a:lnTo>
                    <a:pt x="1152" y="355"/>
                  </a:lnTo>
                  <a:lnTo>
                    <a:pt x="1150" y="355"/>
                  </a:lnTo>
                  <a:lnTo>
                    <a:pt x="1146" y="353"/>
                  </a:lnTo>
                  <a:lnTo>
                    <a:pt x="1143" y="349"/>
                  </a:lnTo>
                  <a:lnTo>
                    <a:pt x="1153" y="337"/>
                  </a:lnTo>
                  <a:lnTo>
                    <a:pt x="1160" y="323"/>
                  </a:lnTo>
                  <a:lnTo>
                    <a:pt x="1167" y="309"/>
                  </a:lnTo>
                  <a:lnTo>
                    <a:pt x="1178" y="299"/>
                  </a:lnTo>
                  <a:close/>
                  <a:moveTo>
                    <a:pt x="2150" y="269"/>
                  </a:moveTo>
                  <a:lnTo>
                    <a:pt x="2152" y="273"/>
                  </a:lnTo>
                  <a:lnTo>
                    <a:pt x="2154" y="276"/>
                  </a:lnTo>
                  <a:lnTo>
                    <a:pt x="2155" y="278"/>
                  </a:lnTo>
                  <a:lnTo>
                    <a:pt x="2155" y="281"/>
                  </a:lnTo>
                  <a:lnTo>
                    <a:pt x="2157" y="285"/>
                  </a:lnTo>
                  <a:lnTo>
                    <a:pt x="2157" y="292"/>
                  </a:lnTo>
                  <a:lnTo>
                    <a:pt x="2157" y="297"/>
                  </a:lnTo>
                  <a:lnTo>
                    <a:pt x="2159" y="311"/>
                  </a:lnTo>
                  <a:lnTo>
                    <a:pt x="2161" y="327"/>
                  </a:lnTo>
                  <a:lnTo>
                    <a:pt x="2161" y="341"/>
                  </a:lnTo>
                  <a:lnTo>
                    <a:pt x="2141" y="351"/>
                  </a:lnTo>
                  <a:lnTo>
                    <a:pt x="2119" y="360"/>
                  </a:lnTo>
                  <a:lnTo>
                    <a:pt x="2098" y="370"/>
                  </a:lnTo>
                  <a:lnTo>
                    <a:pt x="2080" y="384"/>
                  </a:lnTo>
                  <a:lnTo>
                    <a:pt x="2075" y="381"/>
                  </a:lnTo>
                  <a:lnTo>
                    <a:pt x="2066" y="377"/>
                  </a:lnTo>
                  <a:lnTo>
                    <a:pt x="2054" y="370"/>
                  </a:lnTo>
                  <a:lnTo>
                    <a:pt x="2044" y="365"/>
                  </a:lnTo>
                  <a:lnTo>
                    <a:pt x="2035" y="360"/>
                  </a:lnTo>
                  <a:lnTo>
                    <a:pt x="2031" y="356"/>
                  </a:lnTo>
                  <a:lnTo>
                    <a:pt x="2033" y="355"/>
                  </a:lnTo>
                  <a:lnTo>
                    <a:pt x="2035" y="353"/>
                  </a:lnTo>
                  <a:lnTo>
                    <a:pt x="2035" y="353"/>
                  </a:lnTo>
                  <a:lnTo>
                    <a:pt x="2037" y="351"/>
                  </a:lnTo>
                  <a:lnTo>
                    <a:pt x="2037" y="349"/>
                  </a:lnTo>
                  <a:lnTo>
                    <a:pt x="2038" y="346"/>
                  </a:lnTo>
                  <a:lnTo>
                    <a:pt x="2033" y="342"/>
                  </a:lnTo>
                  <a:lnTo>
                    <a:pt x="2026" y="341"/>
                  </a:lnTo>
                  <a:lnTo>
                    <a:pt x="2021" y="337"/>
                  </a:lnTo>
                  <a:lnTo>
                    <a:pt x="2016" y="334"/>
                  </a:lnTo>
                  <a:lnTo>
                    <a:pt x="2019" y="334"/>
                  </a:lnTo>
                  <a:lnTo>
                    <a:pt x="2023" y="330"/>
                  </a:lnTo>
                  <a:lnTo>
                    <a:pt x="2024" y="328"/>
                  </a:lnTo>
                  <a:lnTo>
                    <a:pt x="2026" y="328"/>
                  </a:lnTo>
                  <a:lnTo>
                    <a:pt x="2028" y="327"/>
                  </a:lnTo>
                  <a:lnTo>
                    <a:pt x="2033" y="327"/>
                  </a:lnTo>
                  <a:lnTo>
                    <a:pt x="2038" y="327"/>
                  </a:lnTo>
                  <a:lnTo>
                    <a:pt x="2038" y="314"/>
                  </a:lnTo>
                  <a:lnTo>
                    <a:pt x="2012" y="314"/>
                  </a:lnTo>
                  <a:lnTo>
                    <a:pt x="2007" y="304"/>
                  </a:lnTo>
                  <a:lnTo>
                    <a:pt x="2016" y="297"/>
                  </a:lnTo>
                  <a:lnTo>
                    <a:pt x="2023" y="290"/>
                  </a:lnTo>
                  <a:lnTo>
                    <a:pt x="2031" y="287"/>
                  </a:lnTo>
                  <a:lnTo>
                    <a:pt x="2045" y="283"/>
                  </a:lnTo>
                  <a:lnTo>
                    <a:pt x="2051" y="288"/>
                  </a:lnTo>
                  <a:lnTo>
                    <a:pt x="2054" y="294"/>
                  </a:lnTo>
                  <a:lnTo>
                    <a:pt x="2058" y="297"/>
                  </a:lnTo>
                  <a:lnTo>
                    <a:pt x="2061" y="304"/>
                  </a:lnTo>
                  <a:lnTo>
                    <a:pt x="2072" y="295"/>
                  </a:lnTo>
                  <a:lnTo>
                    <a:pt x="2082" y="288"/>
                  </a:lnTo>
                  <a:lnTo>
                    <a:pt x="2096" y="283"/>
                  </a:lnTo>
                  <a:lnTo>
                    <a:pt x="2098" y="288"/>
                  </a:lnTo>
                  <a:lnTo>
                    <a:pt x="2101" y="290"/>
                  </a:lnTo>
                  <a:lnTo>
                    <a:pt x="2101" y="292"/>
                  </a:lnTo>
                  <a:lnTo>
                    <a:pt x="2103" y="292"/>
                  </a:lnTo>
                  <a:lnTo>
                    <a:pt x="2105" y="292"/>
                  </a:lnTo>
                  <a:lnTo>
                    <a:pt x="2108" y="292"/>
                  </a:lnTo>
                  <a:lnTo>
                    <a:pt x="2117" y="287"/>
                  </a:lnTo>
                  <a:lnTo>
                    <a:pt x="2122" y="281"/>
                  </a:lnTo>
                  <a:lnTo>
                    <a:pt x="2129" y="276"/>
                  </a:lnTo>
                  <a:lnTo>
                    <a:pt x="2136" y="271"/>
                  </a:lnTo>
                  <a:lnTo>
                    <a:pt x="2150" y="269"/>
                  </a:lnTo>
                  <a:close/>
                  <a:moveTo>
                    <a:pt x="1302" y="206"/>
                  </a:moveTo>
                  <a:lnTo>
                    <a:pt x="1305" y="208"/>
                  </a:lnTo>
                  <a:lnTo>
                    <a:pt x="1307" y="210"/>
                  </a:lnTo>
                  <a:lnTo>
                    <a:pt x="1309" y="210"/>
                  </a:lnTo>
                  <a:lnTo>
                    <a:pt x="1311" y="211"/>
                  </a:lnTo>
                  <a:lnTo>
                    <a:pt x="1311" y="213"/>
                  </a:lnTo>
                  <a:lnTo>
                    <a:pt x="1311" y="215"/>
                  </a:lnTo>
                  <a:lnTo>
                    <a:pt x="1312" y="218"/>
                  </a:lnTo>
                  <a:lnTo>
                    <a:pt x="1316" y="224"/>
                  </a:lnTo>
                  <a:lnTo>
                    <a:pt x="1318" y="229"/>
                  </a:lnTo>
                  <a:lnTo>
                    <a:pt x="1319" y="234"/>
                  </a:lnTo>
                  <a:lnTo>
                    <a:pt x="1321" y="241"/>
                  </a:lnTo>
                  <a:lnTo>
                    <a:pt x="1316" y="243"/>
                  </a:lnTo>
                  <a:lnTo>
                    <a:pt x="1311" y="245"/>
                  </a:lnTo>
                  <a:lnTo>
                    <a:pt x="1305" y="245"/>
                  </a:lnTo>
                  <a:lnTo>
                    <a:pt x="1297" y="246"/>
                  </a:lnTo>
                  <a:lnTo>
                    <a:pt x="1295" y="238"/>
                  </a:lnTo>
                  <a:lnTo>
                    <a:pt x="1293" y="229"/>
                  </a:lnTo>
                  <a:lnTo>
                    <a:pt x="1293" y="218"/>
                  </a:lnTo>
                  <a:lnTo>
                    <a:pt x="1297" y="215"/>
                  </a:lnTo>
                  <a:lnTo>
                    <a:pt x="1298" y="211"/>
                  </a:lnTo>
                  <a:lnTo>
                    <a:pt x="1302" y="206"/>
                  </a:lnTo>
                  <a:close/>
                  <a:moveTo>
                    <a:pt x="1604" y="177"/>
                  </a:moveTo>
                  <a:lnTo>
                    <a:pt x="1611" y="180"/>
                  </a:lnTo>
                  <a:lnTo>
                    <a:pt x="1618" y="184"/>
                  </a:lnTo>
                  <a:lnTo>
                    <a:pt x="1621" y="187"/>
                  </a:lnTo>
                  <a:lnTo>
                    <a:pt x="1626" y="191"/>
                  </a:lnTo>
                  <a:lnTo>
                    <a:pt x="1632" y="196"/>
                  </a:lnTo>
                  <a:lnTo>
                    <a:pt x="1630" y="199"/>
                  </a:lnTo>
                  <a:lnTo>
                    <a:pt x="1630" y="199"/>
                  </a:lnTo>
                  <a:lnTo>
                    <a:pt x="1630" y="201"/>
                  </a:lnTo>
                  <a:lnTo>
                    <a:pt x="1628" y="201"/>
                  </a:lnTo>
                  <a:lnTo>
                    <a:pt x="1628" y="203"/>
                  </a:lnTo>
                  <a:lnTo>
                    <a:pt x="1625" y="206"/>
                  </a:lnTo>
                  <a:lnTo>
                    <a:pt x="1625" y="208"/>
                  </a:lnTo>
                  <a:lnTo>
                    <a:pt x="1623" y="208"/>
                  </a:lnTo>
                  <a:lnTo>
                    <a:pt x="1621" y="208"/>
                  </a:lnTo>
                  <a:lnTo>
                    <a:pt x="1619" y="210"/>
                  </a:lnTo>
                  <a:lnTo>
                    <a:pt x="1616" y="211"/>
                  </a:lnTo>
                  <a:lnTo>
                    <a:pt x="1611" y="206"/>
                  </a:lnTo>
                  <a:lnTo>
                    <a:pt x="1606" y="201"/>
                  </a:lnTo>
                  <a:lnTo>
                    <a:pt x="1599" y="196"/>
                  </a:lnTo>
                  <a:lnTo>
                    <a:pt x="1593" y="192"/>
                  </a:lnTo>
                  <a:lnTo>
                    <a:pt x="1597" y="180"/>
                  </a:lnTo>
                  <a:lnTo>
                    <a:pt x="1600" y="180"/>
                  </a:lnTo>
                  <a:lnTo>
                    <a:pt x="1602" y="178"/>
                  </a:lnTo>
                  <a:lnTo>
                    <a:pt x="1602" y="178"/>
                  </a:lnTo>
                  <a:lnTo>
                    <a:pt x="1602" y="178"/>
                  </a:lnTo>
                  <a:lnTo>
                    <a:pt x="1604" y="177"/>
                  </a:lnTo>
                  <a:close/>
                  <a:moveTo>
                    <a:pt x="2963" y="170"/>
                  </a:moveTo>
                  <a:lnTo>
                    <a:pt x="2979" y="170"/>
                  </a:lnTo>
                  <a:lnTo>
                    <a:pt x="2979" y="177"/>
                  </a:lnTo>
                  <a:lnTo>
                    <a:pt x="2976" y="177"/>
                  </a:lnTo>
                  <a:lnTo>
                    <a:pt x="2972" y="180"/>
                  </a:lnTo>
                  <a:lnTo>
                    <a:pt x="2970" y="180"/>
                  </a:lnTo>
                  <a:lnTo>
                    <a:pt x="2967" y="180"/>
                  </a:lnTo>
                  <a:lnTo>
                    <a:pt x="2967" y="178"/>
                  </a:lnTo>
                  <a:lnTo>
                    <a:pt x="2965" y="175"/>
                  </a:lnTo>
                  <a:lnTo>
                    <a:pt x="2965" y="173"/>
                  </a:lnTo>
                  <a:lnTo>
                    <a:pt x="2963" y="171"/>
                  </a:lnTo>
                  <a:lnTo>
                    <a:pt x="2963" y="170"/>
                  </a:lnTo>
                  <a:close/>
                  <a:moveTo>
                    <a:pt x="989" y="149"/>
                  </a:moveTo>
                  <a:lnTo>
                    <a:pt x="1005" y="159"/>
                  </a:lnTo>
                  <a:lnTo>
                    <a:pt x="1019" y="171"/>
                  </a:lnTo>
                  <a:lnTo>
                    <a:pt x="1033" y="184"/>
                  </a:lnTo>
                  <a:lnTo>
                    <a:pt x="1028" y="184"/>
                  </a:lnTo>
                  <a:lnTo>
                    <a:pt x="1024" y="189"/>
                  </a:lnTo>
                  <a:lnTo>
                    <a:pt x="1021" y="191"/>
                  </a:lnTo>
                  <a:lnTo>
                    <a:pt x="1016" y="191"/>
                  </a:lnTo>
                  <a:lnTo>
                    <a:pt x="1010" y="192"/>
                  </a:lnTo>
                  <a:lnTo>
                    <a:pt x="1002" y="192"/>
                  </a:lnTo>
                  <a:lnTo>
                    <a:pt x="995" y="185"/>
                  </a:lnTo>
                  <a:lnTo>
                    <a:pt x="988" y="180"/>
                  </a:lnTo>
                  <a:lnTo>
                    <a:pt x="979" y="177"/>
                  </a:lnTo>
                  <a:lnTo>
                    <a:pt x="979" y="173"/>
                  </a:lnTo>
                  <a:lnTo>
                    <a:pt x="995" y="164"/>
                  </a:lnTo>
                  <a:lnTo>
                    <a:pt x="993" y="161"/>
                  </a:lnTo>
                  <a:lnTo>
                    <a:pt x="991" y="159"/>
                  </a:lnTo>
                  <a:lnTo>
                    <a:pt x="991" y="156"/>
                  </a:lnTo>
                  <a:lnTo>
                    <a:pt x="989" y="149"/>
                  </a:lnTo>
                  <a:close/>
                  <a:moveTo>
                    <a:pt x="4822" y="100"/>
                  </a:moveTo>
                  <a:lnTo>
                    <a:pt x="4826" y="105"/>
                  </a:lnTo>
                  <a:lnTo>
                    <a:pt x="4829" y="109"/>
                  </a:lnTo>
                  <a:lnTo>
                    <a:pt x="4833" y="109"/>
                  </a:lnTo>
                  <a:lnTo>
                    <a:pt x="4835" y="110"/>
                  </a:lnTo>
                  <a:lnTo>
                    <a:pt x="4836" y="110"/>
                  </a:lnTo>
                  <a:lnTo>
                    <a:pt x="4840" y="110"/>
                  </a:lnTo>
                  <a:lnTo>
                    <a:pt x="4842" y="110"/>
                  </a:lnTo>
                  <a:lnTo>
                    <a:pt x="4843" y="110"/>
                  </a:lnTo>
                  <a:lnTo>
                    <a:pt x="4847" y="112"/>
                  </a:lnTo>
                  <a:lnTo>
                    <a:pt x="4849" y="115"/>
                  </a:lnTo>
                  <a:lnTo>
                    <a:pt x="4842" y="121"/>
                  </a:lnTo>
                  <a:lnTo>
                    <a:pt x="4835" y="126"/>
                  </a:lnTo>
                  <a:lnTo>
                    <a:pt x="4800" y="129"/>
                  </a:lnTo>
                  <a:lnTo>
                    <a:pt x="4800" y="115"/>
                  </a:lnTo>
                  <a:lnTo>
                    <a:pt x="4805" y="110"/>
                  </a:lnTo>
                  <a:lnTo>
                    <a:pt x="4810" y="107"/>
                  </a:lnTo>
                  <a:lnTo>
                    <a:pt x="4815" y="103"/>
                  </a:lnTo>
                  <a:lnTo>
                    <a:pt x="4822" y="100"/>
                  </a:lnTo>
                  <a:close/>
                  <a:moveTo>
                    <a:pt x="1063" y="72"/>
                  </a:moveTo>
                  <a:lnTo>
                    <a:pt x="1064" y="79"/>
                  </a:lnTo>
                  <a:lnTo>
                    <a:pt x="1064" y="84"/>
                  </a:lnTo>
                  <a:lnTo>
                    <a:pt x="1066" y="86"/>
                  </a:lnTo>
                  <a:lnTo>
                    <a:pt x="1068" y="88"/>
                  </a:lnTo>
                  <a:lnTo>
                    <a:pt x="1070" y="89"/>
                  </a:lnTo>
                  <a:lnTo>
                    <a:pt x="1073" y="93"/>
                  </a:lnTo>
                  <a:lnTo>
                    <a:pt x="1075" y="96"/>
                  </a:lnTo>
                  <a:lnTo>
                    <a:pt x="1073" y="100"/>
                  </a:lnTo>
                  <a:lnTo>
                    <a:pt x="1071" y="105"/>
                  </a:lnTo>
                  <a:lnTo>
                    <a:pt x="1070" y="109"/>
                  </a:lnTo>
                  <a:lnTo>
                    <a:pt x="1068" y="112"/>
                  </a:lnTo>
                  <a:lnTo>
                    <a:pt x="1066" y="119"/>
                  </a:lnTo>
                  <a:lnTo>
                    <a:pt x="1073" y="121"/>
                  </a:lnTo>
                  <a:lnTo>
                    <a:pt x="1077" y="124"/>
                  </a:lnTo>
                  <a:lnTo>
                    <a:pt x="1080" y="128"/>
                  </a:lnTo>
                  <a:lnTo>
                    <a:pt x="1082" y="131"/>
                  </a:lnTo>
                  <a:lnTo>
                    <a:pt x="1082" y="138"/>
                  </a:lnTo>
                  <a:lnTo>
                    <a:pt x="1082" y="145"/>
                  </a:lnTo>
                  <a:lnTo>
                    <a:pt x="1077" y="149"/>
                  </a:lnTo>
                  <a:lnTo>
                    <a:pt x="1073" y="152"/>
                  </a:lnTo>
                  <a:lnTo>
                    <a:pt x="1071" y="157"/>
                  </a:lnTo>
                  <a:lnTo>
                    <a:pt x="1070" y="163"/>
                  </a:lnTo>
                  <a:lnTo>
                    <a:pt x="1066" y="170"/>
                  </a:lnTo>
                  <a:lnTo>
                    <a:pt x="1091" y="170"/>
                  </a:lnTo>
                  <a:lnTo>
                    <a:pt x="1091" y="185"/>
                  </a:lnTo>
                  <a:lnTo>
                    <a:pt x="1094" y="199"/>
                  </a:lnTo>
                  <a:lnTo>
                    <a:pt x="1105" y="199"/>
                  </a:lnTo>
                  <a:lnTo>
                    <a:pt x="1110" y="194"/>
                  </a:lnTo>
                  <a:lnTo>
                    <a:pt x="1115" y="189"/>
                  </a:lnTo>
                  <a:lnTo>
                    <a:pt x="1120" y="184"/>
                  </a:lnTo>
                  <a:lnTo>
                    <a:pt x="1129" y="180"/>
                  </a:lnTo>
                  <a:lnTo>
                    <a:pt x="1129" y="191"/>
                  </a:lnTo>
                  <a:lnTo>
                    <a:pt x="1127" y="205"/>
                  </a:lnTo>
                  <a:lnTo>
                    <a:pt x="1126" y="217"/>
                  </a:lnTo>
                  <a:lnTo>
                    <a:pt x="1126" y="225"/>
                  </a:lnTo>
                  <a:lnTo>
                    <a:pt x="1124" y="231"/>
                  </a:lnTo>
                  <a:lnTo>
                    <a:pt x="1127" y="234"/>
                  </a:lnTo>
                  <a:lnTo>
                    <a:pt x="1129" y="236"/>
                  </a:lnTo>
                  <a:lnTo>
                    <a:pt x="1131" y="238"/>
                  </a:lnTo>
                  <a:lnTo>
                    <a:pt x="1134" y="239"/>
                  </a:lnTo>
                  <a:lnTo>
                    <a:pt x="1139" y="241"/>
                  </a:lnTo>
                  <a:lnTo>
                    <a:pt x="1148" y="227"/>
                  </a:lnTo>
                  <a:lnTo>
                    <a:pt x="1155" y="211"/>
                  </a:lnTo>
                  <a:lnTo>
                    <a:pt x="1155" y="199"/>
                  </a:lnTo>
                  <a:lnTo>
                    <a:pt x="1153" y="187"/>
                  </a:lnTo>
                  <a:lnTo>
                    <a:pt x="1153" y="175"/>
                  </a:lnTo>
                  <a:lnTo>
                    <a:pt x="1157" y="163"/>
                  </a:lnTo>
                  <a:lnTo>
                    <a:pt x="1167" y="154"/>
                  </a:lnTo>
                  <a:lnTo>
                    <a:pt x="1171" y="150"/>
                  </a:lnTo>
                  <a:lnTo>
                    <a:pt x="1174" y="150"/>
                  </a:lnTo>
                  <a:lnTo>
                    <a:pt x="1178" y="152"/>
                  </a:lnTo>
                  <a:lnTo>
                    <a:pt x="1181" y="154"/>
                  </a:lnTo>
                  <a:lnTo>
                    <a:pt x="1183" y="157"/>
                  </a:lnTo>
                  <a:lnTo>
                    <a:pt x="1187" y="161"/>
                  </a:lnTo>
                  <a:lnTo>
                    <a:pt x="1188" y="164"/>
                  </a:lnTo>
                  <a:lnTo>
                    <a:pt x="1192" y="166"/>
                  </a:lnTo>
                  <a:lnTo>
                    <a:pt x="1194" y="170"/>
                  </a:lnTo>
                  <a:lnTo>
                    <a:pt x="1201" y="170"/>
                  </a:lnTo>
                  <a:lnTo>
                    <a:pt x="1209" y="166"/>
                  </a:lnTo>
                  <a:lnTo>
                    <a:pt x="1218" y="164"/>
                  </a:lnTo>
                  <a:lnTo>
                    <a:pt x="1225" y="170"/>
                  </a:lnTo>
                  <a:lnTo>
                    <a:pt x="1225" y="184"/>
                  </a:lnTo>
                  <a:lnTo>
                    <a:pt x="1225" y="191"/>
                  </a:lnTo>
                  <a:lnTo>
                    <a:pt x="1223" y="203"/>
                  </a:lnTo>
                  <a:lnTo>
                    <a:pt x="1222" y="218"/>
                  </a:lnTo>
                  <a:lnTo>
                    <a:pt x="1218" y="236"/>
                  </a:lnTo>
                  <a:lnTo>
                    <a:pt x="1215" y="250"/>
                  </a:lnTo>
                  <a:lnTo>
                    <a:pt x="1213" y="260"/>
                  </a:lnTo>
                  <a:lnTo>
                    <a:pt x="1206" y="260"/>
                  </a:lnTo>
                  <a:lnTo>
                    <a:pt x="1202" y="259"/>
                  </a:lnTo>
                  <a:lnTo>
                    <a:pt x="1199" y="257"/>
                  </a:lnTo>
                  <a:lnTo>
                    <a:pt x="1195" y="255"/>
                  </a:lnTo>
                  <a:lnTo>
                    <a:pt x="1190" y="253"/>
                  </a:lnTo>
                  <a:lnTo>
                    <a:pt x="1190" y="257"/>
                  </a:lnTo>
                  <a:lnTo>
                    <a:pt x="1192" y="259"/>
                  </a:lnTo>
                  <a:lnTo>
                    <a:pt x="1194" y="260"/>
                  </a:lnTo>
                  <a:lnTo>
                    <a:pt x="1195" y="262"/>
                  </a:lnTo>
                  <a:lnTo>
                    <a:pt x="1195" y="264"/>
                  </a:lnTo>
                  <a:lnTo>
                    <a:pt x="1197" y="267"/>
                  </a:lnTo>
                  <a:lnTo>
                    <a:pt x="1197" y="273"/>
                  </a:lnTo>
                  <a:lnTo>
                    <a:pt x="1148" y="276"/>
                  </a:lnTo>
                  <a:lnTo>
                    <a:pt x="1148" y="280"/>
                  </a:lnTo>
                  <a:lnTo>
                    <a:pt x="1152" y="290"/>
                  </a:lnTo>
                  <a:lnTo>
                    <a:pt x="1150" y="301"/>
                  </a:lnTo>
                  <a:lnTo>
                    <a:pt x="1148" y="318"/>
                  </a:lnTo>
                  <a:lnTo>
                    <a:pt x="1139" y="318"/>
                  </a:lnTo>
                  <a:lnTo>
                    <a:pt x="1127" y="311"/>
                  </a:lnTo>
                  <a:lnTo>
                    <a:pt x="1110" y="307"/>
                  </a:lnTo>
                  <a:lnTo>
                    <a:pt x="1110" y="311"/>
                  </a:lnTo>
                  <a:lnTo>
                    <a:pt x="1113" y="311"/>
                  </a:lnTo>
                  <a:lnTo>
                    <a:pt x="1117" y="314"/>
                  </a:lnTo>
                  <a:lnTo>
                    <a:pt x="1119" y="316"/>
                  </a:lnTo>
                  <a:lnTo>
                    <a:pt x="1120" y="318"/>
                  </a:lnTo>
                  <a:lnTo>
                    <a:pt x="1122" y="320"/>
                  </a:lnTo>
                  <a:lnTo>
                    <a:pt x="1124" y="325"/>
                  </a:lnTo>
                  <a:lnTo>
                    <a:pt x="1124" y="330"/>
                  </a:lnTo>
                  <a:lnTo>
                    <a:pt x="1122" y="334"/>
                  </a:lnTo>
                  <a:lnTo>
                    <a:pt x="1119" y="337"/>
                  </a:lnTo>
                  <a:lnTo>
                    <a:pt x="1117" y="341"/>
                  </a:lnTo>
                  <a:lnTo>
                    <a:pt x="1108" y="348"/>
                  </a:lnTo>
                  <a:lnTo>
                    <a:pt x="1101" y="355"/>
                  </a:lnTo>
                  <a:lnTo>
                    <a:pt x="1098" y="363"/>
                  </a:lnTo>
                  <a:lnTo>
                    <a:pt x="1094" y="376"/>
                  </a:lnTo>
                  <a:lnTo>
                    <a:pt x="1087" y="376"/>
                  </a:lnTo>
                  <a:lnTo>
                    <a:pt x="1082" y="374"/>
                  </a:lnTo>
                  <a:lnTo>
                    <a:pt x="1077" y="372"/>
                  </a:lnTo>
                  <a:lnTo>
                    <a:pt x="1073" y="370"/>
                  </a:lnTo>
                  <a:lnTo>
                    <a:pt x="1066" y="369"/>
                  </a:lnTo>
                  <a:lnTo>
                    <a:pt x="1066" y="372"/>
                  </a:lnTo>
                  <a:lnTo>
                    <a:pt x="1075" y="372"/>
                  </a:lnTo>
                  <a:lnTo>
                    <a:pt x="1077" y="376"/>
                  </a:lnTo>
                  <a:lnTo>
                    <a:pt x="1078" y="379"/>
                  </a:lnTo>
                  <a:lnTo>
                    <a:pt x="1080" y="381"/>
                  </a:lnTo>
                  <a:lnTo>
                    <a:pt x="1080" y="384"/>
                  </a:lnTo>
                  <a:lnTo>
                    <a:pt x="1082" y="390"/>
                  </a:lnTo>
                  <a:lnTo>
                    <a:pt x="1082" y="395"/>
                  </a:lnTo>
                  <a:lnTo>
                    <a:pt x="1066" y="400"/>
                  </a:lnTo>
                  <a:lnTo>
                    <a:pt x="1052" y="409"/>
                  </a:lnTo>
                  <a:lnTo>
                    <a:pt x="1043" y="419"/>
                  </a:lnTo>
                  <a:lnTo>
                    <a:pt x="1037" y="435"/>
                  </a:lnTo>
                  <a:lnTo>
                    <a:pt x="1037" y="458"/>
                  </a:lnTo>
                  <a:lnTo>
                    <a:pt x="1043" y="472"/>
                  </a:lnTo>
                  <a:lnTo>
                    <a:pt x="1047" y="491"/>
                  </a:lnTo>
                  <a:lnTo>
                    <a:pt x="1047" y="510"/>
                  </a:lnTo>
                  <a:lnTo>
                    <a:pt x="1066" y="510"/>
                  </a:lnTo>
                  <a:lnTo>
                    <a:pt x="1066" y="519"/>
                  </a:lnTo>
                  <a:lnTo>
                    <a:pt x="1070" y="522"/>
                  </a:lnTo>
                  <a:lnTo>
                    <a:pt x="1070" y="526"/>
                  </a:lnTo>
                  <a:lnTo>
                    <a:pt x="1070" y="529"/>
                  </a:lnTo>
                  <a:lnTo>
                    <a:pt x="1070" y="531"/>
                  </a:lnTo>
                  <a:lnTo>
                    <a:pt x="1070" y="533"/>
                  </a:lnTo>
                  <a:lnTo>
                    <a:pt x="1070" y="534"/>
                  </a:lnTo>
                  <a:lnTo>
                    <a:pt x="1071" y="536"/>
                  </a:lnTo>
                  <a:lnTo>
                    <a:pt x="1077" y="536"/>
                  </a:lnTo>
                  <a:lnTo>
                    <a:pt x="1082" y="538"/>
                  </a:lnTo>
                  <a:lnTo>
                    <a:pt x="1094" y="536"/>
                  </a:lnTo>
                  <a:lnTo>
                    <a:pt x="1106" y="541"/>
                  </a:lnTo>
                  <a:lnTo>
                    <a:pt x="1119" y="550"/>
                  </a:lnTo>
                  <a:lnTo>
                    <a:pt x="1131" y="562"/>
                  </a:lnTo>
                  <a:lnTo>
                    <a:pt x="1141" y="573"/>
                  </a:lnTo>
                  <a:lnTo>
                    <a:pt x="1152" y="580"/>
                  </a:lnTo>
                  <a:lnTo>
                    <a:pt x="1157" y="582"/>
                  </a:lnTo>
                  <a:lnTo>
                    <a:pt x="1160" y="583"/>
                  </a:lnTo>
                  <a:lnTo>
                    <a:pt x="1164" y="582"/>
                  </a:lnTo>
                  <a:lnTo>
                    <a:pt x="1167" y="582"/>
                  </a:lnTo>
                  <a:lnTo>
                    <a:pt x="1169" y="580"/>
                  </a:lnTo>
                  <a:lnTo>
                    <a:pt x="1173" y="578"/>
                  </a:lnTo>
                  <a:lnTo>
                    <a:pt x="1174" y="576"/>
                  </a:lnTo>
                  <a:lnTo>
                    <a:pt x="1178" y="576"/>
                  </a:lnTo>
                  <a:lnTo>
                    <a:pt x="1206" y="583"/>
                  </a:lnTo>
                  <a:lnTo>
                    <a:pt x="1209" y="602"/>
                  </a:lnTo>
                  <a:lnTo>
                    <a:pt x="1213" y="616"/>
                  </a:lnTo>
                  <a:lnTo>
                    <a:pt x="1215" y="627"/>
                  </a:lnTo>
                  <a:lnTo>
                    <a:pt x="1216" y="637"/>
                  </a:lnTo>
                  <a:lnTo>
                    <a:pt x="1220" y="648"/>
                  </a:lnTo>
                  <a:lnTo>
                    <a:pt x="1229" y="660"/>
                  </a:lnTo>
                  <a:lnTo>
                    <a:pt x="1239" y="676"/>
                  </a:lnTo>
                  <a:lnTo>
                    <a:pt x="1242" y="674"/>
                  </a:lnTo>
                  <a:lnTo>
                    <a:pt x="1244" y="674"/>
                  </a:lnTo>
                  <a:lnTo>
                    <a:pt x="1244" y="674"/>
                  </a:lnTo>
                  <a:lnTo>
                    <a:pt x="1246" y="672"/>
                  </a:lnTo>
                  <a:lnTo>
                    <a:pt x="1248" y="672"/>
                  </a:lnTo>
                  <a:lnTo>
                    <a:pt x="1251" y="671"/>
                  </a:lnTo>
                  <a:lnTo>
                    <a:pt x="1253" y="671"/>
                  </a:lnTo>
                  <a:lnTo>
                    <a:pt x="1253" y="669"/>
                  </a:lnTo>
                  <a:lnTo>
                    <a:pt x="1253" y="669"/>
                  </a:lnTo>
                  <a:lnTo>
                    <a:pt x="1253" y="669"/>
                  </a:lnTo>
                  <a:lnTo>
                    <a:pt x="1253" y="667"/>
                  </a:lnTo>
                  <a:lnTo>
                    <a:pt x="1255" y="664"/>
                  </a:lnTo>
                  <a:lnTo>
                    <a:pt x="1255" y="653"/>
                  </a:lnTo>
                  <a:lnTo>
                    <a:pt x="1253" y="639"/>
                  </a:lnTo>
                  <a:lnTo>
                    <a:pt x="1249" y="622"/>
                  </a:lnTo>
                  <a:lnTo>
                    <a:pt x="1244" y="606"/>
                  </a:lnTo>
                  <a:lnTo>
                    <a:pt x="1258" y="599"/>
                  </a:lnTo>
                  <a:lnTo>
                    <a:pt x="1272" y="589"/>
                  </a:lnTo>
                  <a:lnTo>
                    <a:pt x="1281" y="575"/>
                  </a:lnTo>
                  <a:lnTo>
                    <a:pt x="1286" y="557"/>
                  </a:lnTo>
                  <a:lnTo>
                    <a:pt x="1288" y="547"/>
                  </a:lnTo>
                  <a:lnTo>
                    <a:pt x="1286" y="531"/>
                  </a:lnTo>
                  <a:lnTo>
                    <a:pt x="1286" y="515"/>
                  </a:lnTo>
                  <a:lnTo>
                    <a:pt x="1279" y="512"/>
                  </a:lnTo>
                  <a:lnTo>
                    <a:pt x="1276" y="510"/>
                  </a:lnTo>
                  <a:lnTo>
                    <a:pt x="1272" y="508"/>
                  </a:lnTo>
                  <a:lnTo>
                    <a:pt x="1269" y="505"/>
                  </a:lnTo>
                  <a:lnTo>
                    <a:pt x="1267" y="499"/>
                  </a:lnTo>
                  <a:lnTo>
                    <a:pt x="1274" y="487"/>
                  </a:lnTo>
                  <a:lnTo>
                    <a:pt x="1277" y="473"/>
                  </a:lnTo>
                  <a:lnTo>
                    <a:pt x="1274" y="458"/>
                  </a:lnTo>
                  <a:lnTo>
                    <a:pt x="1270" y="442"/>
                  </a:lnTo>
                  <a:lnTo>
                    <a:pt x="1265" y="424"/>
                  </a:lnTo>
                  <a:lnTo>
                    <a:pt x="1263" y="407"/>
                  </a:lnTo>
                  <a:lnTo>
                    <a:pt x="1267" y="407"/>
                  </a:lnTo>
                  <a:lnTo>
                    <a:pt x="1267" y="403"/>
                  </a:lnTo>
                  <a:lnTo>
                    <a:pt x="1291" y="407"/>
                  </a:lnTo>
                  <a:lnTo>
                    <a:pt x="1312" y="407"/>
                  </a:lnTo>
                  <a:lnTo>
                    <a:pt x="1335" y="403"/>
                  </a:lnTo>
                  <a:lnTo>
                    <a:pt x="1340" y="412"/>
                  </a:lnTo>
                  <a:lnTo>
                    <a:pt x="1345" y="424"/>
                  </a:lnTo>
                  <a:lnTo>
                    <a:pt x="1351" y="433"/>
                  </a:lnTo>
                  <a:lnTo>
                    <a:pt x="1356" y="437"/>
                  </a:lnTo>
                  <a:lnTo>
                    <a:pt x="1359" y="438"/>
                  </a:lnTo>
                  <a:lnTo>
                    <a:pt x="1365" y="438"/>
                  </a:lnTo>
                  <a:lnTo>
                    <a:pt x="1370" y="440"/>
                  </a:lnTo>
                  <a:lnTo>
                    <a:pt x="1375" y="442"/>
                  </a:lnTo>
                  <a:lnTo>
                    <a:pt x="1379" y="445"/>
                  </a:lnTo>
                  <a:lnTo>
                    <a:pt x="1380" y="454"/>
                  </a:lnTo>
                  <a:lnTo>
                    <a:pt x="1384" y="470"/>
                  </a:lnTo>
                  <a:lnTo>
                    <a:pt x="1386" y="484"/>
                  </a:lnTo>
                  <a:lnTo>
                    <a:pt x="1389" y="494"/>
                  </a:lnTo>
                  <a:lnTo>
                    <a:pt x="1391" y="496"/>
                  </a:lnTo>
                  <a:lnTo>
                    <a:pt x="1394" y="499"/>
                  </a:lnTo>
                  <a:lnTo>
                    <a:pt x="1398" y="501"/>
                  </a:lnTo>
                  <a:lnTo>
                    <a:pt x="1401" y="505"/>
                  </a:lnTo>
                  <a:lnTo>
                    <a:pt x="1407" y="506"/>
                  </a:lnTo>
                  <a:lnTo>
                    <a:pt x="1408" y="510"/>
                  </a:lnTo>
                  <a:lnTo>
                    <a:pt x="1422" y="499"/>
                  </a:lnTo>
                  <a:lnTo>
                    <a:pt x="1433" y="486"/>
                  </a:lnTo>
                  <a:lnTo>
                    <a:pt x="1441" y="472"/>
                  </a:lnTo>
                  <a:lnTo>
                    <a:pt x="1455" y="461"/>
                  </a:lnTo>
                  <a:lnTo>
                    <a:pt x="1457" y="473"/>
                  </a:lnTo>
                  <a:lnTo>
                    <a:pt x="1462" y="480"/>
                  </a:lnTo>
                  <a:lnTo>
                    <a:pt x="1469" y="487"/>
                  </a:lnTo>
                  <a:lnTo>
                    <a:pt x="1476" y="494"/>
                  </a:lnTo>
                  <a:lnTo>
                    <a:pt x="1482" y="503"/>
                  </a:lnTo>
                  <a:lnTo>
                    <a:pt x="1482" y="506"/>
                  </a:lnTo>
                  <a:lnTo>
                    <a:pt x="1482" y="510"/>
                  </a:lnTo>
                  <a:lnTo>
                    <a:pt x="1480" y="512"/>
                  </a:lnTo>
                  <a:lnTo>
                    <a:pt x="1480" y="515"/>
                  </a:lnTo>
                  <a:lnTo>
                    <a:pt x="1478" y="519"/>
                  </a:lnTo>
                  <a:lnTo>
                    <a:pt x="1480" y="522"/>
                  </a:lnTo>
                  <a:lnTo>
                    <a:pt x="1482" y="526"/>
                  </a:lnTo>
                  <a:lnTo>
                    <a:pt x="1483" y="527"/>
                  </a:lnTo>
                  <a:lnTo>
                    <a:pt x="1487" y="527"/>
                  </a:lnTo>
                  <a:lnTo>
                    <a:pt x="1490" y="527"/>
                  </a:lnTo>
                  <a:lnTo>
                    <a:pt x="1492" y="527"/>
                  </a:lnTo>
                  <a:lnTo>
                    <a:pt x="1496" y="527"/>
                  </a:lnTo>
                  <a:lnTo>
                    <a:pt x="1497" y="529"/>
                  </a:lnTo>
                  <a:lnTo>
                    <a:pt x="1503" y="543"/>
                  </a:lnTo>
                  <a:lnTo>
                    <a:pt x="1503" y="554"/>
                  </a:lnTo>
                  <a:lnTo>
                    <a:pt x="1501" y="564"/>
                  </a:lnTo>
                  <a:lnTo>
                    <a:pt x="1504" y="573"/>
                  </a:lnTo>
                  <a:lnTo>
                    <a:pt x="1517" y="583"/>
                  </a:lnTo>
                  <a:lnTo>
                    <a:pt x="1506" y="604"/>
                  </a:lnTo>
                  <a:lnTo>
                    <a:pt x="1494" y="622"/>
                  </a:lnTo>
                  <a:lnTo>
                    <a:pt x="1497" y="622"/>
                  </a:lnTo>
                  <a:lnTo>
                    <a:pt x="1508" y="611"/>
                  </a:lnTo>
                  <a:lnTo>
                    <a:pt x="1518" y="602"/>
                  </a:lnTo>
                  <a:lnTo>
                    <a:pt x="1527" y="592"/>
                  </a:lnTo>
                  <a:lnTo>
                    <a:pt x="1539" y="595"/>
                  </a:lnTo>
                  <a:lnTo>
                    <a:pt x="1546" y="602"/>
                  </a:lnTo>
                  <a:lnTo>
                    <a:pt x="1553" y="611"/>
                  </a:lnTo>
                  <a:lnTo>
                    <a:pt x="1555" y="625"/>
                  </a:lnTo>
                  <a:lnTo>
                    <a:pt x="1571" y="625"/>
                  </a:lnTo>
                  <a:lnTo>
                    <a:pt x="1571" y="630"/>
                  </a:lnTo>
                  <a:lnTo>
                    <a:pt x="1572" y="634"/>
                  </a:lnTo>
                  <a:lnTo>
                    <a:pt x="1572" y="639"/>
                  </a:lnTo>
                  <a:lnTo>
                    <a:pt x="1574" y="644"/>
                  </a:lnTo>
                  <a:lnTo>
                    <a:pt x="1572" y="650"/>
                  </a:lnTo>
                  <a:lnTo>
                    <a:pt x="1572" y="653"/>
                  </a:lnTo>
                  <a:lnTo>
                    <a:pt x="1572" y="657"/>
                  </a:lnTo>
                  <a:lnTo>
                    <a:pt x="1574" y="658"/>
                  </a:lnTo>
                  <a:lnTo>
                    <a:pt x="1574" y="662"/>
                  </a:lnTo>
                  <a:lnTo>
                    <a:pt x="1574" y="664"/>
                  </a:lnTo>
                  <a:lnTo>
                    <a:pt x="1574" y="667"/>
                  </a:lnTo>
                  <a:lnTo>
                    <a:pt x="1555" y="681"/>
                  </a:lnTo>
                  <a:lnTo>
                    <a:pt x="1534" y="690"/>
                  </a:lnTo>
                  <a:lnTo>
                    <a:pt x="1510" y="695"/>
                  </a:lnTo>
                  <a:lnTo>
                    <a:pt x="1485" y="698"/>
                  </a:lnTo>
                  <a:lnTo>
                    <a:pt x="1461" y="702"/>
                  </a:lnTo>
                  <a:lnTo>
                    <a:pt x="1436" y="705"/>
                  </a:lnTo>
                  <a:lnTo>
                    <a:pt x="1415" y="712"/>
                  </a:lnTo>
                  <a:lnTo>
                    <a:pt x="1396" y="721"/>
                  </a:lnTo>
                  <a:lnTo>
                    <a:pt x="1382" y="737"/>
                  </a:lnTo>
                  <a:lnTo>
                    <a:pt x="1386" y="737"/>
                  </a:lnTo>
                  <a:lnTo>
                    <a:pt x="1403" y="725"/>
                  </a:lnTo>
                  <a:lnTo>
                    <a:pt x="1424" y="716"/>
                  </a:lnTo>
                  <a:lnTo>
                    <a:pt x="1447" y="711"/>
                  </a:lnTo>
                  <a:lnTo>
                    <a:pt x="1448" y="714"/>
                  </a:lnTo>
                  <a:lnTo>
                    <a:pt x="1450" y="718"/>
                  </a:lnTo>
                  <a:lnTo>
                    <a:pt x="1452" y="719"/>
                  </a:lnTo>
                  <a:lnTo>
                    <a:pt x="1455" y="721"/>
                  </a:lnTo>
                  <a:lnTo>
                    <a:pt x="1459" y="723"/>
                  </a:lnTo>
                  <a:lnTo>
                    <a:pt x="1462" y="726"/>
                  </a:lnTo>
                  <a:lnTo>
                    <a:pt x="1457" y="735"/>
                  </a:lnTo>
                  <a:lnTo>
                    <a:pt x="1454" y="742"/>
                  </a:lnTo>
                  <a:lnTo>
                    <a:pt x="1452" y="749"/>
                  </a:lnTo>
                  <a:lnTo>
                    <a:pt x="1450" y="760"/>
                  </a:lnTo>
                  <a:lnTo>
                    <a:pt x="1464" y="767"/>
                  </a:lnTo>
                  <a:lnTo>
                    <a:pt x="1473" y="777"/>
                  </a:lnTo>
                  <a:lnTo>
                    <a:pt x="1480" y="787"/>
                  </a:lnTo>
                  <a:lnTo>
                    <a:pt x="1489" y="798"/>
                  </a:lnTo>
                  <a:lnTo>
                    <a:pt x="1489" y="801"/>
                  </a:lnTo>
                  <a:lnTo>
                    <a:pt x="1489" y="803"/>
                  </a:lnTo>
                  <a:lnTo>
                    <a:pt x="1487" y="803"/>
                  </a:lnTo>
                  <a:lnTo>
                    <a:pt x="1487" y="805"/>
                  </a:lnTo>
                  <a:lnTo>
                    <a:pt x="1485" y="807"/>
                  </a:lnTo>
                  <a:lnTo>
                    <a:pt x="1475" y="819"/>
                  </a:lnTo>
                  <a:lnTo>
                    <a:pt x="1461" y="829"/>
                  </a:lnTo>
                  <a:lnTo>
                    <a:pt x="1443" y="836"/>
                  </a:lnTo>
                  <a:lnTo>
                    <a:pt x="1443" y="821"/>
                  </a:lnTo>
                  <a:lnTo>
                    <a:pt x="1452" y="815"/>
                  </a:lnTo>
                  <a:lnTo>
                    <a:pt x="1459" y="810"/>
                  </a:lnTo>
                  <a:lnTo>
                    <a:pt x="1466" y="801"/>
                  </a:lnTo>
                  <a:lnTo>
                    <a:pt x="1459" y="798"/>
                  </a:lnTo>
                  <a:lnTo>
                    <a:pt x="1459" y="794"/>
                  </a:lnTo>
                  <a:lnTo>
                    <a:pt x="1457" y="794"/>
                  </a:lnTo>
                  <a:lnTo>
                    <a:pt x="1455" y="794"/>
                  </a:lnTo>
                  <a:lnTo>
                    <a:pt x="1455" y="794"/>
                  </a:lnTo>
                  <a:lnTo>
                    <a:pt x="1455" y="796"/>
                  </a:lnTo>
                  <a:lnTo>
                    <a:pt x="1455" y="798"/>
                  </a:lnTo>
                  <a:lnTo>
                    <a:pt x="1455" y="798"/>
                  </a:lnTo>
                  <a:lnTo>
                    <a:pt x="1443" y="807"/>
                  </a:lnTo>
                  <a:lnTo>
                    <a:pt x="1427" y="814"/>
                  </a:lnTo>
                  <a:lnTo>
                    <a:pt x="1414" y="819"/>
                  </a:lnTo>
                  <a:lnTo>
                    <a:pt x="1400" y="826"/>
                  </a:lnTo>
                  <a:lnTo>
                    <a:pt x="1387" y="835"/>
                  </a:lnTo>
                  <a:lnTo>
                    <a:pt x="1379" y="847"/>
                  </a:lnTo>
                  <a:lnTo>
                    <a:pt x="1373" y="864"/>
                  </a:lnTo>
                  <a:lnTo>
                    <a:pt x="1379" y="866"/>
                  </a:lnTo>
                  <a:lnTo>
                    <a:pt x="1386" y="868"/>
                  </a:lnTo>
                  <a:lnTo>
                    <a:pt x="1389" y="871"/>
                  </a:lnTo>
                  <a:lnTo>
                    <a:pt x="1382" y="871"/>
                  </a:lnTo>
                  <a:lnTo>
                    <a:pt x="1372" y="880"/>
                  </a:lnTo>
                  <a:lnTo>
                    <a:pt x="1358" y="883"/>
                  </a:lnTo>
                  <a:lnTo>
                    <a:pt x="1345" y="885"/>
                  </a:lnTo>
                  <a:lnTo>
                    <a:pt x="1331" y="887"/>
                  </a:lnTo>
                  <a:lnTo>
                    <a:pt x="1321" y="915"/>
                  </a:lnTo>
                  <a:lnTo>
                    <a:pt x="1309" y="945"/>
                  </a:lnTo>
                  <a:lnTo>
                    <a:pt x="1305" y="941"/>
                  </a:lnTo>
                  <a:lnTo>
                    <a:pt x="1304" y="939"/>
                  </a:lnTo>
                  <a:lnTo>
                    <a:pt x="1300" y="938"/>
                  </a:lnTo>
                  <a:lnTo>
                    <a:pt x="1298" y="936"/>
                  </a:lnTo>
                  <a:lnTo>
                    <a:pt x="1293" y="932"/>
                  </a:lnTo>
                  <a:lnTo>
                    <a:pt x="1293" y="941"/>
                  </a:lnTo>
                  <a:lnTo>
                    <a:pt x="1295" y="945"/>
                  </a:lnTo>
                  <a:lnTo>
                    <a:pt x="1298" y="955"/>
                  </a:lnTo>
                  <a:lnTo>
                    <a:pt x="1302" y="967"/>
                  </a:lnTo>
                  <a:lnTo>
                    <a:pt x="1305" y="978"/>
                  </a:lnTo>
                  <a:lnTo>
                    <a:pt x="1305" y="983"/>
                  </a:lnTo>
                  <a:lnTo>
                    <a:pt x="1291" y="992"/>
                  </a:lnTo>
                  <a:lnTo>
                    <a:pt x="1276" y="1000"/>
                  </a:lnTo>
                  <a:lnTo>
                    <a:pt x="1260" y="1011"/>
                  </a:lnTo>
                  <a:lnTo>
                    <a:pt x="1244" y="1021"/>
                  </a:lnTo>
                  <a:lnTo>
                    <a:pt x="1234" y="1035"/>
                  </a:lnTo>
                  <a:lnTo>
                    <a:pt x="1229" y="1053"/>
                  </a:lnTo>
                  <a:lnTo>
                    <a:pt x="1223" y="1067"/>
                  </a:lnTo>
                  <a:lnTo>
                    <a:pt x="1225" y="1084"/>
                  </a:lnTo>
                  <a:lnTo>
                    <a:pt x="1230" y="1103"/>
                  </a:lnTo>
                  <a:lnTo>
                    <a:pt x="1237" y="1123"/>
                  </a:lnTo>
                  <a:lnTo>
                    <a:pt x="1244" y="1142"/>
                  </a:lnTo>
                  <a:lnTo>
                    <a:pt x="1248" y="1159"/>
                  </a:lnTo>
                  <a:lnTo>
                    <a:pt x="1244" y="1159"/>
                  </a:lnTo>
                  <a:lnTo>
                    <a:pt x="1244" y="1163"/>
                  </a:lnTo>
                  <a:lnTo>
                    <a:pt x="1232" y="1159"/>
                  </a:lnTo>
                  <a:lnTo>
                    <a:pt x="1227" y="1144"/>
                  </a:lnTo>
                  <a:lnTo>
                    <a:pt x="1218" y="1124"/>
                  </a:lnTo>
                  <a:lnTo>
                    <a:pt x="1208" y="1103"/>
                  </a:lnTo>
                  <a:lnTo>
                    <a:pt x="1197" y="1088"/>
                  </a:lnTo>
                  <a:lnTo>
                    <a:pt x="1187" y="1079"/>
                  </a:lnTo>
                  <a:lnTo>
                    <a:pt x="1174" y="1077"/>
                  </a:lnTo>
                  <a:lnTo>
                    <a:pt x="1159" y="1070"/>
                  </a:lnTo>
                  <a:lnTo>
                    <a:pt x="1141" y="1063"/>
                  </a:lnTo>
                  <a:lnTo>
                    <a:pt x="1120" y="1060"/>
                  </a:lnTo>
                  <a:lnTo>
                    <a:pt x="1120" y="1063"/>
                  </a:lnTo>
                  <a:lnTo>
                    <a:pt x="1117" y="1063"/>
                  </a:lnTo>
                  <a:lnTo>
                    <a:pt x="1119" y="1069"/>
                  </a:lnTo>
                  <a:lnTo>
                    <a:pt x="1122" y="1074"/>
                  </a:lnTo>
                  <a:lnTo>
                    <a:pt x="1124" y="1077"/>
                  </a:lnTo>
                  <a:lnTo>
                    <a:pt x="1126" y="1081"/>
                  </a:lnTo>
                  <a:lnTo>
                    <a:pt x="1129" y="1086"/>
                  </a:lnTo>
                  <a:lnTo>
                    <a:pt x="1113" y="1086"/>
                  </a:lnTo>
                  <a:lnTo>
                    <a:pt x="1101" y="1081"/>
                  </a:lnTo>
                  <a:lnTo>
                    <a:pt x="1085" y="1077"/>
                  </a:lnTo>
                  <a:lnTo>
                    <a:pt x="1070" y="1077"/>
                  </a:lnTo>
                  <a:lnTo>
                    <a:pt x="1054" y="1079"/>
                  </a:lnTo>
                  <a:lnTo>
                    <a:pt x="1043" y="1082"/>
                  </a:lnTo>
                  <a:lnTo>
                    <a:pt x="1031" y="1088"/>
                  </a:lnTo>
                  <a:lnTo>
                    <a:pt x="1021" y="1095"/>
                  </a:lnTo>
                  <a:lnTo>
                    <a:pt x="1014" y="1105"/>
                  </a:lnTo>
                  <a:lnTo>
                    <a:pt x="1010" y="1114"/>
                  </a:lnTo>
                  <a:lnTo>
                    <a:pt x="1012" y="1121"/>
                  </a:lnTo>
                  <a:lnTo>
                    <a:pt x="1012" y="1130"/>
                  </a:lnTo>
                  <a:lnTo>
                    <a:pt x="1009" y="1140"/>
                  </a:lnTo>
                  <a:lnTo>
                    <a:pt x="1002" y="1163"/>
                  </a:lnTo>
                  <a:lnTo>
                    <a:pt x="1002" y="1180"/>
                  </a:lnTo>
                  <a:lnTo>
                    <a:pt x="1003" y="1198"/>
                  </a:lnTo>
                  <a:lnTo>
                    <a:pt x="1010" y="1215"/>
                  </a:lnTo>
                  <a:lnTo>
                    <a:pt x="1021" y="1236"/>
                  </a:lnTo>
                  <a:lnTo>
                    <a:pt x="1033" y="1238"/>
                  </a:lnTo>
                  <a:lnTo>
                    <a:pt x="1040" y="1240"/>
                  </a:lnTo>
                  <a:lnTo>
                    <a:pt x="1043" y="1243"/>
                  </a:lnTo>
                  <a:lnTo>
                    <a:pt x="1047" y="1245"/>
                  </a:lnTo>
                  <a:lnTo>
                    <a:pt x="1052" y="1247"/>
                  </a:lnTo>
                  <a:lnTo>
                    <a:pt x="1061" y="1243"/>
                  </a:lnTo>
                  <a:lnTo>
                    <a:pt x="1075" y="1236"/>
                  </a:lnTo>
                  <a:lnTo>
                    <a:pt x="1078" y="1234"/>
                  </a:lnTo>
                  <a:lnTo>
                    <a:pt x="1080" y="1234"/>
                  </a:lnTo>
                  <a:lnTo>
                    <a:pt x="1084" y="1234"/>
                  </a:lnTo>
                  <a:lnTo>
                    <a:pt x="1084" y="1234"/>
                  </a:lnTo>
                  <a:lnTo>
                    <a:pt x="1085" y="1234"/>
                  </a:lnTo>
                  <a:lnTo>
                    <a:pt x="1087" y="1234"/>
                  </a:lnTo>
                  <a:lnTo>
                    <a:pt x="1087" y="1233"/>
                  </a:lnTo>
                  <a:lnTo>
                    <a:pt x="1091" y="1229"/>
                  </a:lnTo>
                  <a:lnTo>
                    <a:pt x="1092" y="1224"/>
                  </a:lnTo>
                  <a:lnTo>
                    <a:pt x="1094" y="1219"/>
                  </a:lnTo>
                  <a:lnTo>
                    <a:pt x="1096" y="1213"/>
                  </a:lnTo>
                  <a:lnTo>
                    <a:pt x="1098" y="1210"/>
                  </a:lnTo>
                  <a:lnTo>
                    <a:pt x="1106" y="1201"/>
                  </a:lnTo>
                  <a:lnTo>
                    <a:pt x="1117" y="1196"/>
                  </a:lnTo>
                  <a:lnTo>
                    <a:pt x="1133" y="1194"/>
                  </a:lnTo>
                  <a:lnTo>
                    <a:pt x="1134" y="1198"/>
                  </a:lnTo>
                  <a:lnTo>
                    <a:pt x="1136" y="1199"/>
                  </a:lnTo>
                  <a:lnTo>
                    <a:pt x="1136" y="1201"/>
                  </a:lnTo>
                  <a:lnTo>
                    <a:pt x="1138" y="1201"/>
                  </a:lnTo>
                  <a:lnTo>
                    <a:pt x="1138" y="1199"/>
                  </a:lnTo>
                  <a:lnTo>
                    <a:pt x="1139" y="1199"/>
                  </a:lnTo>
                  <a:lnTo>
                    <a:pt x="1143" y="1199"/>
                  </a:lnTo>
                  <a:lnTo>
                    <a:pt x="1148" y="1198"/>
                  </a:lnTo>
                  <a:lnTo>
                    <a:pt x="1148" y="1213"/>
                  </a:lnTo>
                  <a:lnTo>
                    <a:pt x="1141" y="1220"/>
                  </a:lnTo>
                  <a:lnTo>
                    <a:pt x="1136" y="1233"/>
                  </a:lnTo>
                  <a:lnTo>
                    <a:pt x="1131" y="1250"/>
                  </a:lnTo>
                  <a:lnTo>
                    <a:pt x="1126" y="1266"/>
                  </a:lnTo>
                  <a:lnTo>
                    <a:pt x="1120" y="1278"/>
                  </a:lnTo>
                  <a:lnTo>
                    <a:pt x="1138" y="1278"/>
                  </a:lnTo>
                  <a:lnTo>
                    <a:pt x="1153" y="1276"/>
                  </a:lnTo>
                  <a:lnTo>
                    <a:pt x="1167" y="1276"/>
                  </a:lnTo>
                  <a:lnTo>
                    <a:pt x="1180" y="1278"/>
                  </a:lnTo>
                  <a:lnTo>
                    <a:pt x="1188" y="1283"/>
                  </a:lnTo>
                  <a:lnTo>
                    <a:pt x="1195" y="1294"/>
                  </a:lnTo>
                  <a:lnTo>
                    <a:pt x="1197" y="1309"/>
                  </a:lnTo>
                  <a:lnTo>
                    <a:pt x="1194" y="1320"/>
                  </a:lnTo>
                  <a:lnTo>
                    <a:pt x="1190" y="1334"/>
                  </a:lnTo>
                  <a:lnTo>
                    <a:pt x="1190" y="1348"/>
                  </a:lnTo>
                  <a:lnTo>
                    <a:pt x="1199" y="1357"/>
                  </a:lnTo>
                  <a:lnTo>
                    <a:pt x="1204" y="1363"/>
                  </a:lnTo>
                  <a:lnTo>
                    <a:pt x="1211" y="1370"/>
                  </a:lnTo>
                  <a:lnTo>
                    <a:pt x="1222" y="1376"/>
                  </a:lnTo>
                  <a:lnTo>
                    <a:pt x="1235" y="1379"/>
                  </a:lnTo>
                  <a:lnTo>
                    <a:pt x="1242" y="1370"/>
                  </a:lnTo>
                  <a:lnTo>
                    <a:pt x="1251" y="1367"/>
                  </a:lnTo>
                  <a:lnTo>
                    <a:pt x="1267" y="1367"/>
                  </a:lnTo>
                  <a:lnTo>
                    <a:pt x="1269" y="1370"/>
                  </a:lnTo>
                  <a:lnTo>
                    <a:pt x="1272" y="1374"/>
                  </a:lnTo>
                  <a:lnTo>
                    <a:pt x="1274" y="1376"/>
                  </a:lnTo>
                  <a:lnTo>
                    <a:pt x="1276" y="1376"/>
                  </a:lnTo>
                  <a:lnTo>
                    <a:pt x="1281" y="1377"/>
                  </a:lnTo>
                  <a:lnTo>
                    <a:pt x="1286" y="1379"/>
                  </a:lnTo>
                  <a:lnTo>
                    <a:pt x="1293" y="1365"/>
                  </a:lnTo>
                  <a:lnTo>
                    <a:pt x="1302" y="1355"/>
                  </a:lnTo>
                  <a:lnTo>
                    <a:pt x="1312" y="1346"/>
                  </a:lnTo>
                  <a:lnTo>
                    <a:pt x="1325" y="1339"/>
                  </a:lnTo>
                  <a:lnTo>
                    <a:pt x="1344" y="1336"/>
                  </a:lnTo>
                  <a:lnTo>
                    <a:pt x="1347" y="1334"/>
                  </a:lnTo>
                  <a:lnTo>
                    <a:pt x="1349" y="1334"/>
                  </a:lnTo>
                  <a:lnTo>
                    <a:pt x="1352" y="1334"/>
                  </a:lnTo>
                  <a:lnTo>
                    <a:pt x="1354" y="1334"/>
                  </a:lnTo>
                  <a:lnTo>
                    <a:pt x="1358" y="1336"/>
                  </a:lnTo>
                  <a:lnTo>
                    <a:pt x="1363" y="1336"/>
                  </a:lnTo>
                  <a:lnTo>
                    <a:pt x="1361" y="1339"/>
                  </a:lnTo>
                  <a:lnTo>
                    <a:pt x="1361" y="1343"/>
                  </a:lnTo>
                  <a:lnTo>
                    <a:pt x="1359" y="1343"/>
                  </a:lnTo>
                  <a:lnTo>
                    <a:pt x="1359" y="1344"/>
                  </a:lnTo>
                  <a:lnTo>
                    <a:pt x="1361" y="1344"/>
                  </a:lnTo>
                  <a:lnTo>
                    <a:pt x="1363" y="1346"/>
                  </a:lnTo>
                  <a:lnTo>
                    <a:pt x="1366" y="1348"/>
                  </a:lnTo>
                  <a:lnTo>
                    <a:pt x="1366" y="1344"/>
                  </a:lnTo>
                  <a:lnTo>
                    <a:pt x="1370" y="1341"/>
                  </a:lnTo>
                  <a:lnTo>
                    <a:pt x="1372" y="1339"/>
                  </a:lnTo>
                  <a:lnTo>
                    <a:pt x="1373" y="1337"/>
                  </a:lnTo>
                  <a:lnTo>
                    <a:pt x="1375" y="1336"/>
                  </a:lnTo>
                  <a:lnTo>
                    <a:pt x="1379" y="1334"/>
                  </a:lnTo>
                  <a:lnTo>
                    <a:pt x="1382" y="1332"/>
                  </a:lnTo>
                  <a:lnTo>
                    <a:pt x="1398" y="1346"/>
                  </a:lnTo>
                  <a:lnTo>
                    <a:pt x="1419" y="1353"/>
                  </a:lnTo>
                  <a:lnTo>
                    <a:pt x="1440" y="1355"/>
                  </a:lnTo>
                  <a:lnTo>
                    <a:pt x="1464" y="1353"/>
                  </a:lnTo>
                  <a:lnTo>
                    <a:pt x="1489" y="1351"/>
                  </a:lnTo>
                  <a:lnTo>
                    <a:pt x="1489" y="1355"/>
                  </a:lnTo>
                  <a:lnTo>
                    <a:pt x="1489" y="1357"/>
                  </a:lnTo>
                  <a:lnTo>
                    <a:pt x="1487" y="1358"/>
                  </a:lnTo>
                  <a:lnTo>
                    <a:pt x="1487" y="1358"/>
                  </a:lnTo>
                  <a:lnTo>
                    <a:pt x="1487" y="1360"/>
                  </a:lnTo>
                  <a:lnTo>
                    <a:pt x="1485" y="1363"/>
                  </a:lnTo>
                  <a:lnTo>
                    <a:pt x="1497" y="1367"/>
                  </a:lnTo>
                  <a:lnTo>
                    <a:pt x="1504" y="1372"/>
                  </a:lnTo>
                  <a:lnTo>
                    <a:pt x="1511" y="1377"/>
                  </a:lnTo>
                  <a:lnTo>
                    <a:pt x="1523" y="1383"/>
                  </a:lnTo>
                  <a:lnTo>
                    <a:pt x="1523" y="1393"/>
                  </a:lnTo>
                  <a:lnTo>
                    <a:pt x="1536" y="1397"/>
                  </a:lnTo>
                  <a:lnTo>
                    <a:pt x="1544" y="1398"/>
                  </a:lnTo>
                  <a:lnTo>
                    <a:pt x="1551" y="1405"/>
                  </a:lnTo>
                  <a:lnTo>
                    <a:pt x="1555" y="1416"/>
                  </a:lnTo>
                  <a:lnTo>
                    <a:pt x="1576" y="1418"/>
                  </a:lnTo>
                  <a:lnTo>
                    <a:pt x="1593" y="1419"/>
                  </a:lnTo>
                  <a:lnTo>
                    <a:pt x="1616" y="1421"/>
                  </a:lnTo>
                  <a:lnTo>
                    <a:pt x="1632" y="1442"/>
                  </a:lnTo>
                  <a:lnTo>
                    <a:pt x="1651" y="1461"/>
                  </a:lnTo>
                  <a:lnTo>
                    <a:pt x="1672" y="1477"/>
                  </a:lnTo>
                  <a:lnTo>
                    <a:pt x="1696" y="1489"/>
                  </a:lnTo>
                  <a:lnTo>
                    <a:pt x="1695" y="1496"/>
                  </a:lnTo>
                  <a:lnTo>
                    <a:pt x="1691" y="1500"/>
                  </a:lnTo>
                  <a:lnTo>
                    <a:pt x="1688" y="1505"/>
                  </a:lnTo>
                  <a:lnTo>
                    <a:pt x="1684" y="1508"/>
                  </a:lnTo>
                  <a:lnTo>
                    <a:pt x="1681" y="1514"/>
                  </a:lnTo>
                  <a:lnTo>
                    <a:pt x="1703" y="1514"/>
                  </a:lnTo>
                  <a:lnTo>
                    <a:pt x="1724" y="1521"/>
                  </a:lnTo>
                  <a:lnTo>
                    <a:pt x="1728" y="1533"/>
                  </a:lnTo>
                  <a:lnTo>
                    <a:pt x="1733" y="1531"/>
                  </a:lnTo>
                  <a:lnTo>
                    <a:pt x="1736" y="1529"/>
                  </a:lnTo>
                  <a:lnTo>
                    <a:pt x="1742" y="1531"/>
                  </a:lnTo>
                  <a:lnTo>
                    <a:pt x="1743" y="1531"/>
                  </a:lnTo>
                  <a:lnTo>
                    <a:pt x="1747" y="1533"/>
                  </a:lnTo>
                  <a:lnTo>
                    <a:pt x="1750" y="1535"/>
                  </a:lnTo>
                  <a:lnTo>
                    <a:pt x="1754" y="1536"/>
                  </a:lnTo>
                  <a:lnTo>
                    <a:pt x="1808" y="1540"/>
                  </a:lnTo>
                  <a:lnTo>
                    <a:pt x="1813" y="1545"/>
                  </a:lnTo>
                  <a:lnTo>
                    <a:pt x="1817" y="1555"/>
                  </a:lnTo>
                  <a:lnTo>
                    <a:pt x="1818" y="1564"/>
                  </a:lnTo>
                  <a:lnTo>
                    <a:pt x="1824" y="1571"/>
                  </a:lnTo>
                  <a:lnTo>
                    <a:pt x="1832" y="1573"/>
                  </a:lnTo>
                  <a:lnTo>
                    <a:pt x="1841" y="1573"/>
                  </a:lnTo>
                  <a:lnTo>
                    <a:pt x="1848" y="1571"/>
                  </a:lnTo>
                  <a:lnTo>
                    <a:pt x="1853" y="1578"/>
                  </a:lnTo>
                  <a:lnTo>
                    <a:pt x="1859" y="1583"/>
                  </a:lnTo>
                  <a:lnTo>
                    <a:pt x="1862" y="1589"/>
                  </a:lnTo>
                  <a:lnTo>
                    <a:pt x="1864" y="1596"/>
                  </a:lnTo>
                  <a:lnTo>
                    <a:pt x="1866" y="1604"/>
                  </a:lnTo>
                  <a:lnTo>
                    <a:pt x="1853" y="1620"/>
                  </a:lnTo>
                  <a:lnTo>
                    <a:pt x="1839" y="1639"/>
                  </a:lnTo>
                  <a:lnTo>
                    <a:pt x="1825" y="1660"/>
                  </a:lnTo>
                  <a:lnTo>
                    <a:pt x="1813" y="1681"/>
                  </a:lnTo>
                  <a:lnTo>
                    <a:pt x="1805" y="1697"/>
                  </a:lnTo>
                  <a:lnTo>
                    <a:pt x="1805" y="1707"/>
                  </a:lnTo>
                  <a:lnTo>
                    <a:pt x="1806" y="1721"/>
                  </a:lnTo>
                  <a:lnTo>
                    <a:pt x="1810" y="1737"/>
                  </a:lnTo>
                  <a:lnTo>
                    <a:pt x="1808" y="1751"/>
                  </a:lnTo>
                  <a:lnTo>
                    <a:pt x="1805" y="1760"/>
                  </a:lnTo>
                  <a:lnTo>
                    <a:pt x="1798" y="1774"/>
                  </a:lnTo>
                  <a:lnTo>
                    <a:pt x="1789" y="1789"/>
                  </a:lnTo>
                  <a:lnTo>
                    <a:pt x="1780" y="1805"/>
                  </a:lnTo>
                  <a:lnTo>
                    <a:pt x="1771" y="1817"/>
                  </a:lnTo>
                  <a:lnTo>
                    <a:pt x="1766" y="1824"/>
                  </a:lnTo>
                  <a:lnTo>
                    <a:pt x="1756" y="1828"/>
                  </a:lnTo>
                  <a:lnTo>
                    <a:pt x="1740" y="1830"/>
                  </a:lnTo>
                  <a:lnTo>
                    <a:pt x="1724" y="1831"/>
                  </a:lnTo>
                  <a:lnTo>
                    <a:pt x="1709" y="1835"/>
                  </a:lnTo>
                  <a:lnTo>
                    <a:pt x="1695" y="1840"/>
                  </a:lnTo>
                  <a:lnTo>
                    <a:pt x="1686" y="1850"/>
                  </a:lnTo>
                  <a:lnTo>
                    <a:pt x="1682" y="1856"/>
                  </a:lnTo>
                  <a:lnTo>
                    <a:pt x="1682" y="1859"/>
                  </a:lnTo>
                  <a:lnTo>
                    <a:pt x="1682" y="1863"/>
                  </a:lnTo>
                  <a:lnTo>
                    <a:pt x="1684" y="1868"/>
                  </a:lnTo>
                  <a:lnTo>
                    <a:pt x="1686" y="1873"/>
                  </a:lnTo>
                  <a:lnTo>
                    <a:pt x="1674" y="1873"/>
                  </a:lnTo>
                  <a:lnTo>
                    <a:pt x="1672" y="1896"/>
                  </a:lnTo>
                  <a:lnTo>
                    <a:pt x="1668" y="1915"/>
                  </a:lnTo>
                  <a:lnTo>
                    <a:pt x="1661" y="1931"/>
                  </a:lnTo>
                  <a:lnTo>
                    <a:pt x="1654" y="1946"/>
                  </a:lnTo>
                  <a:lnTo>
                    <a:pt x="1647" y="1966"/>
                  </a:lnTo>
                  <a:lnTo>
                    <a:pt x="1642" y="1966"/>
                  </a:lnTo>
                  <a:lnTo>
                    <a:pt x="1642" y="1959"/>
                  </a:lnTo>
                  <a:lnTo>
                    <a:pt x="1642" y="1955"/>
                  </a:lnTo>
                  <a:lnTo>
                    <a:pt x="1640" y="1950"/>
                  </a:lnTo>
                  <a:lnTo>
                    <a:pt x="1639" y="1946"/>
                  </a:lnTo>
                  <a:lnTo>
                    <a:pt x="1637" y="1948"/>
                  </a:lnTo>
                  <a:lnTo>
                    <a:pt x="1637" y="1948"/>
                  </a:lnTo>
                  <a:lnTo>
                    <a:pt x="1635" y="1948"/>
                  </a:lnTo>
                  <a:lnTo>
                    <a:pt x="1633" y="1950"/>
                  </a:lnTo>
                  <a:lnTo>
                    <a:pt x="1632" y="1950"/>
                  </a:lnTo>
                  <a:lnTo>
                    <a:pt x="1623" y="1971"/>
                  </a:lnTo>
                  <a:lnTo>
                    <a:pt x="1613" y="1985"/>
                  </a:lnTo>
                  <a:lnTo>
                    <a:pt x="1602" y="1997"/>
                  </a:lnTo>
                  <a:lnTo>
                    <a:pt x="1590" y="2011"/>
                  </a:lnTo>
                  <a:lnTo>
                    <a:pt x="1565" y="2006"/>
                  </a:lnTo>
                  <a:lnTo>
                    <a:pt x="1543" y="2001"/>
                  </a:lnTo>
                  <a:lnTo>
                    <a:pt x="1543" y="2008"/>
                  </a:lnTo>
                  <a:lnTo>
                    <a:pt x="1555" y="2015"/>
                  </a:lnTo>
                  <a:lnTo>
                    <a:pt x="1560" y="2025"/>
                  </a:lnTo>
                  <a:lnTo>
                    <a:pt x="1562" y="2035"/>
                  </a:lnTo>
                  <a:lnTo>
                    <a:pt x="1560" y="2048"/>
                  </a:lnTo>
                  <a:lnTo>
                    <a:pt x="1558" y="2062"/>
                  </a:lnTo>
                  <a:lnTo>
                    <a:pt x="1527" y="2063"/>
                  </a:lnTo>
                  <a:lnTo>
                    <a:pt x="1501" y="2070"/>
                  </a:lnTo>
                  <a:lnTo>
                    <a:pt x="1499" y="2074"/>
                  </a:lnTo>
                  <a:lnTo>
                    <a:pt x="1497" y="2079"/>
                  </a:lnTo>
                  <a:lnTo>
                    <a:pt x="1497" y="2086"/>
                  </a:lnTo>
                  <a:lnTo>
                    <a:pt x="1497" y="2093"/>
                  </a:lnTo>
                  <a:lnTo>
                    <a:pt x="1496" y="2097"/>
                  </a:lnTo>
                  <a:lnTo>
                    <a:pt x="1496" y="2098"/>
                  </a:lnTo>
                  <a:lnTo>
                    <a:pt x="1496" y="2102"/>
                  </a:lnTo>
                  <a:lnTo>
                    <a:pt x="1496" y="2105"/>
                  </a:lnTo>
                  <a:lnTo>
                    <a:pt x="1497" y="2112"/>
                  </a:lnTo>
                  <a:lnTo>
                    <a:pt x="1489" y="2112"/>
                  </a:lnTo>
                  <a:lnTo>
                    <a:pt x="1478" y="2114"/>
                  </a:lnTo>
                  <a:lnTo>
                    <a:pt x="1464" y="2114"/>
                  </a:lnTo>
                  <a:lnTo>
                    <a:pt x="1450" y="2116"/>
                  </a:lnTo>
                  <a:lnTo>
                    <a:pt x="1450" y="2123"/>
                  </a:lnTo>
                  <a:lnTo>
                    <a:pt x="1457" y="2126"/>
                  </a:lnTo>
                  <a:lnTo>
                    <a:pt x="1462" y="2130"/>
                  </a:lnTo>
                  <a:lnTo>
                    <a:pt x="1466" y="2131"/>
                  </a:lnTo>
                  <a:lnTo>
                    <a:pt x="1469" y="2133"/>
                  </a:lnTo>
                  <a:lnTo>
                    <a:pt x="1473" y="2137"/>
                  </a:lnTo>
                  <a:lnTo>
                    <a:pt x="1475" y="2140"/>
                  </a:lnTo>
                  <a:lnTo>
                    <a:pt x="1478" y="2145"/>
                  </a:lnTo>
                  <a:lnTo>
                    <a:pt x="1471" y="2147"/>
                  </a:lnTo>
                  <a:lnTo>
                    <a:pt x="1466" y="2149"/>
                  </a:lnTo>
                  <a:lnTo>
                    <a:pt x="1461" y="2151"/>
                  </a:lnTo>
                  <a:lnTo>
                    <a:pt x="1457" y="2152"/>
                  </a:lnTo>
                  <a:lnTo>
                    <a:pt x="1455" y="2158"/>
                  </a:lnTo>
                  <a:lnTo>
                    <a:pt x="1450" y="2168"/>
                  </a:lnTo>
                  <a:lnTo>
                    <a:pt x="1447" y="2179"/>
                  </a:lnTo>
                  <a:lnTo>
                    <a:pt x="1443" y="2189"/>
                  </a:lnTo>
                  <a:lnTo>
                    <a:pt x="1440" y="2191"/>
                  </a:lnTo>
                  <a:lnTo>
                    <a:pt x="1438" y="2191"/>
                  </a:lnTo>
                  <a:lnTo>
                    <a:pt x="1433" y="2193"/>
                  </a:lnTo>
                  <a:lnTo>
                    <a:pt x="1427" y="2193"/>
                  </a:lnTo>
                  <a:lnTo>
                    <a:pt x="1427" y="2198"/>
                  </a:lnTo>
                  <a:lnTo>
                    <a:pt x="1427" y="2201"/>
                  </a:lnTo>
                  <a:lnTo>
                    <a:pt x="1427" y="2203"/>
                  </a:lnTo>
                  <a:lnTo>
                    <a:pt x="1426" y="2205"/>
                  </a:lnTo>
                  <a:lnTo>
                    <a:pt x="1427" y="2207"/>
                  </a:lnTo>
                  <a:lnTo>
                    <a:pt x="1427" y="2208"/>
                  </a:lnTo>
                  <a:lnTo>
                    <a:pt x="1431" y="2215"/>
                  </a:lnTo>
                  <a:lnTo>
                    <a:pt x="1434" y="2221"/>
                  </a:lnTo>
                  <a:lnTo>
                    <a:pt x="1440" y="2224"/>
                  </a:lnTo>
                  <a:lnTo>
                    <a:pt x="1445" y="2227"/>
                  </a:lnTo>
                  <a:lnTo>
                    <a:pt x="1450" y="2231"/>
                  </a:lnTo>
                  <a:lnTo>
                    <a:pt x="1447" y="2243"/>
                  </a:lnTo>
                  <a:lnTo>
                    <a:pt x="1433" y="2250"/>
                  </a:lnTo>
                  <a:lnTo>
                    <a:pt x="1419" y="2264"/>
                  </a:lnTo>
                  <a:lnTo>
                    <a:pt x="1407" y="2282"/>
                  </a:lnTo>
                  <a:lnTo>
                    <a:pt x="1398" y="2299"/>
                  </a:lnTo>
                  <a:lnTo>
                    <a:pt x="1393" y="2315"/>
                  </a:lnTo>
                  <a:lnTo>
                    <a:pt x="1398" y="2320"/>
                  </a:lnTo>
                  <a:lnTo>
                    <a:pt x="1403" y="2325"/>
                  </a:lnTo>
                  <a:lnTo>
                    <a:pt x="1407" y="2330"/>
                  </a:lnTo>
                  <a:lnTo>
                    <a:pt x="1408" y="2339"/>
                  </a:lnTo>
                  <a:lnTo>
                    <a:pt x="1400" y="2341"/>
                  </a:lnTo>
                  <a:lnTo>
                    <a:pt x="1387" y="2348"/>
                  </a:lnTo>
                  <a:lnTo>
                    <a:pt x="1375" y="2358"/>
                  </a:lnTo>
                  <a:lnTo>
                    <a:pt x="1366" y="2369"/>
                  </a:lnTo>
                  <a:lnTo>
                    <a:pt x="1365" y="2372"/>
                  </a:lnTo>
                  <a:lnTo>
                    <a:pt x="1363" y="2376"/>
                  </a:lnTo>
                  <a:lnTo>
                    <a:pt x="1363" y="2379"/>
                  </a:lnTo>
                  <a:lnTo>
                    <a:pt x="1363" y="2385"/>
                  </a:lnTo>
                  <a:lnTo>
                    <a:pt x="1366" y="2385"/>
                  </a:lnTo>
                  <a:lnTo>
                    <a:pt x="1366" y="2381"/>
                  </a:lnTo>
                  <a:lnTo>
                    <a:pt x="1377" y="2369"/>
                  </a:lnTo>
                  <a:lnTo>
                    <a:pt x="1386" y="2357"/>
                  </a:lnTo>
                  <a:lnTo>
                    <a:pt x="1389" y="2358"/>
                  </a:lnTo>
                  <a:lnTo>
                    <a:pt x="1391" y="2358"/>
                  </a:lnTo>
                  <a:lnTo>
                    <a:pt x="1391" y="2360"/>
                  </a:lnTo>
                  <a:lnTo>
                    <a:pt x="1391" y="2360"/>
                  </a:lnTo>
                  <a:lnTo>
                    <a:pt x="1393" y="2362"/>
                  </a:lnTo>
                  <a:lnTo>
                    <a:pt x="1396" y="2371"/>
                  </a:lnTo>
                  <a:lnTo>
                    <a:pt x="1398" y="2381"/>
                  </a:lnTo>
                  <a:lnTo>
                    <a:pt x="1400" y="2393"/>
                  </a:lnTo>
                  <a:lnTo>
                    <a:pt x="1401" y="2404"/>
                  </a:lnTo>
                  <a:lnTo>
                    <a:pt x="1407" y="2404"/>
                  </a:lnTo>
                  <a:lnTo>
                    <a:pt x="1408" y="2404"/>
                  </a:lnTo>
                  <a:lnTo>
                    <a:pt x="1412" y="2404"/>
                  </a:lnTo>
                  <a:lnTo>
                    <a:pt x="1412" y="2406"/>
                  </a:lnTo>
                  <a:lnTo>
                    <a:pt x="1414" y="2406"/>
                  </a:lnTo>
                  <a:lnTo>
                    <a:pt x="1414" y="2407"/>
                  </a:lnTo>
                  <a:lnTo>
                    <a:pt x="1417" y="2411"/>
                  </a:lnTo>
                  <a:lnTo>
                    <a:pt x="1414" y="2413"/>
                  </a:lnTo>
                  <a:lnTo>
                    <a:pt x="1412" y="2414"/>
                  </a:lnTo>
                  <a:lnTo>
                    <a:pt x="1412" y="2416"/>
                  </a:lnTo>
                  <a:lnTo>
                    <a:pt x="1410" y="2416"/>
                  </a:lnTo>
                  <a:lnTo>
                    <a:pt x="1408" y="2418"/>
                  </a:lnTo>
                  <a:lnTo>
                    <a:pt x="1405" y="2419"/>
                  </a:lnTo>
                  <a:lnTo>
                    <a:pt x="1389" y="2423"/>
                  </a:lnTo>
                  <a:lnTo>
                    <a:pt x="1373" y="2419"/>
                  </a:lnTo>
                  <a:lnTo>
                    <a:pt x="1358" y="2411"/>
                  </a:lnTo>
                  <a:lnTo>
                    <a:pt x="1342" y="2399"/>
                  </a:lnTo>
                  <a:lnTo>
                    <a:pt x="1328" y="2385"/>
                  </a:lnTo>
                  <a:lnTo>
                    <a:pt x="1318" y="2371"/>
                  </a:lnTo>
                  <a:lnTo>
                    <a:pt x="1312" y="2357"/>
                  </a:lnTo>
                  <a:lnTo>
                    <a:pt x="1316" y="2357"/>
                  </a:lnTo>
                  <a:lnTo>
                    <a:pt x="1328" y="2369"/>
                  </a:lnTo>
                  <a:lnTo>
                    <a:pt x="1340" y="2379"/>
                  </a:lnTo>
                  <a:lnTo>
                    <a:pt x="1354" y="2388"/>
                  </a:lnTo>
                  <a:lnTo>
                    <a:pt x="1354" y="2381"/>
                  </a:lnTo>
                  <a:lnTo>
                    <a:pt x="1335" y="2371"/>
                  </a:lnTo>
                  <a:lnTo>
                    <a:pt x="1319" y="2357"/>
                  </a:lnTo>
                  <a:lnTo>
                    <a:pt x="1309" y="2337"/>
                  </a:lnTo>
                  <a:lnTo>
                    <a:pt x="1302" y="2315"/>
                  </a:lnTo>
                  <a:lnTo>
                    <a:pt x="1298" y="2292"/>
                  </a:lnTo>
                  <a:lnTo>
                    <a:pt x="1300" y="2266"/>
                  </a:lnTo>
                  <a:lnTo>
                    <a:pt x="1302" y="2241"/>
                  </a:lnTo>
                  <a:lnTo>
                    <a:pt x="1307" y="2219"/>
                  </a:lnTo>
                  <a:lnTo>
                    <a:pt x="1314" y="2198"/>
                  </a:lnTo>
                  <a:lnTo>
                    <a:pt x="1321" y="2180"/>
                  </a:lnTo>
                  <a:lnTo>
                    <a:pt x="1331" y="2180"/>
                  </a:lnTo>
                  <a:lnTo>
                    <a:pt x="1340" y="2145"/>
                  </a:lnTo>
                  <a:lnTo>
                    <a:pt x="1335" y="2145"/>
                  </a:lnTo>
                  <a:lnTo>
                    <a:pt x="1335" y="2142"/>
                  </a:lnTo>
                  <a:lnTo>
                    <a:pt x="1331" y="2145"/>
                  </a:lnTo>
                  <a:lnTo>
                    <a:pt x="1328" y="2149"/>
                  </a:lnTo>
                  <a:lnTo>
                    <a:pt x="1326" y="2152"/>
                  </a:lnTo>
                  <a:lnTo>
                    <a:pt x="1323" y="2156"/>
                  </a:lnTo>
                  <a:lnTo>
                    <a:pt x="1316" y="2158"/>
                  </a:lnTo>
                  <a:lnTo>
                    <a:pt x="1316" y="2154"/>
                  </a:lnTo>
                  <a:lnTo>
                    <a:pt x="1328" y="2081"/>
                  </a:lnTo>
                  <a:lnTo>
                    <a:pt x="1326" y="2074"/>
                  </a:lnTo>
                  <a:lnTo>
                    <a:pt x="1323" y="2062"/>
                  </a:lnTo>
                  <a:lnTo>
                    <a:pt x="1325" y="2051"/>
                  </a:lnTo>
                  <a:lnTo>
                    <a:pt x="1337" y="2009"/>
                  </a:lnTo>
                  <a:lnTo>
                    <a:pt x="1347" y="1966"/>
                  </a:lnTo>
                  <a:lnTo>
                    <a:pt x="1356" y="1919"/>
                  </a:lnTo>
                  <a:lnTo>
                    <a:pt x="1366" y="1873"/>
                  </a:lnTo>
                  <a:lnTo>
                    <a:pt x="1372" y="1843"/>
                  </a:lnTo>
                  <a:lnTo>
                    <a:pt x="1373" y="1812"/>
                  </a:lnTo>
                  <a:lnTo>
                    <a:pt x="1375" y="1782"/>
                  </a:lnTo>
                  <a:lnTo>
                    <a:pt x="1379" y="1754"/>
                  </a:lnTo>
                  <a:lnTo>
                    <a:pt x="1344" y="1741"/>
                  </a:lnTo>
                  <a:lnTo>
                    <a:pt x="1314" y="1721"/>
                  </a:lnTo>
                  <a:lnTo>
                    <a:pt x="1290" y="1695"/>
                  </a:lnTo>
                  <a:lnTo>
                    <a:pt x="1270" y="1667"/>
                  </a:lnTo>
                  <a:lnTo>
                    <a:pt x="1263" y="1651"/>
                  </a:lnTo>
                  <a:lnTo>
                    <a:pt x="1258" y="1636"/>
                  </a:lnTo>
                  <a:lnTo>
                    <a:pt x="1253" y="1618"/>
                  </a:lnTo>
                  <a:lnTo>
                    <a:pt x="1246" y="1604"/>
                  </a:lnTo>
                  <a:lnTo>
                    <a:pt x="1235" y="1594"/>
                  </a:lnTo>
                  <a:lnTo>
                    <a:pt x="1232" y="1590"/>
                  </a:lnTo>
                  <a:lnTo>
                    <a:pt x="1227" y="1590"/>
                  </a:lnTo>
                  <a:lnTo>
                    <a:pt x="1223" y="1589"/>
                  </a:lnTo>
                  <a:lnTo>
                    <a:pt x="1220" y="1585"/>
                  </a:lnTo>
                  <a:lnTo>
                    <a:pt x="1216" y="1582"/>
                  </a:lnTo>
                  <a:lnTo>
                    <a:pt x="1220" y="1575"/>
                  </a:lnTo>
                  <a:lnTo>
                    <a:pt x="1220" y="1569"/>
                  </a:lnTo>
                  <a:lnTo>
                    <a:pt x="1220" y="1562"/>
                  </a:lnTo>
                  <a:lnTo>
                    <a:pt x="1220" y="1555"/>
                  </a:lnTo>
                  <a:lnTo>
                    <a:pt x="1229" y="1550"/>
                  </a:lnTo>
                  <a:lnTo>
                    <a:pt x="1235" y="1545"/>
                  </a:lnTo>
                  <a:lnTo>
                    <a:pt x="1244" y="1540"/>
                  </a:lnTo>
                  <a:lnTo>
                    <a:pt x="1244" y="1536"/>
                  </a:lnTo>
                  <a:lnTo>
                    <a:pt x="1235" y="1536"/>
                  </a:lnTo>
                  <a:lnTo>
                    <a:pt x="1230" y="1535"/>
                  </a:lnTo>
                  <a:lnTo>
                    <a:pt x="1225" y="1535"/>
                  </a:lnTo>
                  <a:lnTo>
                    <a:pt x="1220" y="1533"/>
                  </a:lnTo>
                  <a:lnTo>
                    <a:pt x="1227" y="1517"/>
                  </a:lnTo>
                  <a:lnTo>
                    <a:pt x="1232" y="1501"/>
                  </a:lnTo>
                  <a:lnTo>
                    <a:pt x="1239" y="1486"/>
                  </a:lnTo>
                  <a:lnTo>
                    <a:pt x="1251" y="1473"/>
                  </a:lnTo>
                  <a:lnTo>
                    <a:pt x="1265" y="1461"/>
                  </a:lnTo>
                  <a:lnTo>
                    <a:pt x="1277" y="1447"/>
                  </a:lnTo>
                  <a:lnTo>
                    <a:pt x="1276" y="1437"/>
                  </a:lnTo>
                  <a:lnTo>
                    <a:pt x="1276" y="1423"/>
                  </a:lnTo>
                  <a:lnTo>
                    <a:pt x="1274" y="1409"/>
                  </a:lnTo>
                  <a:lnTo>
                    <a:pt x="1269" y="1400"/>
                  </a:lnTo>
                  <a:lnTo>
                    <a:pt x="1262" y="1390"/>
                  </a:lnTo>
                  <a:lnTo>
                    <a:pt x="1255" y="1379"/>
                  </a:lnTo>
                  <a:lnTo>
                    <a:pt x="1248" y="1379"/>
                  </a:lnTo>
                  <a:lnTo>
                    <a:pt x="1246" y="1381"/>
                  </a:lnTo>
                  <a:lnTo>
                    <a:pt x="1244" y="1383"/>
                  </a:lnTo>
                  <a:lnTo>
                    <a:pt x="1242" y="1384"/>
                  </a:lnTo>
                  <a:lnTo>
                    <a:pt x="1239" y="1386"/>
                  </a:lnTo>
                  <a:lnTo>
                    <a:pt x="1241" y="1390"/>
                  </a:lnTo>
                  <a:lnTo>
                    <a:pt x="1241" y="1393"/>
                  </a:lnTo>
                  <a:lnTo>
                    <a:pt x="1241" y="1393"/>
                  </a:lnTo>
                  <a:lnTo>
                    <a:pt x="1241" y="1395"/>
                  </a:lnTo>
                  <a:lnTo>
                    <a:pt x="1241" y="1395"/>
                  </a:lnTo>
                  <a:lnTo>
                    <a:pt x="1239" y="1398"/>
                  </a:lnTo>
                  <a:lnTo>
                    <a:pt x="1237" y="1398"/>
                  </a:lnTo>
                  <a:lnTo>
                    <a:pt x="1235" y="1400"/>
                  </a:lnTo>
                  <a:lnTo>
                    <a:pt x="1234" y="1400"/>
                  </a:lnTo>
                  <a:lnTo>
                    <a:pt x="1232" y="1400"/>
                  </a:lnTo>
                  <a:lnTo>
                    <a:pt x="1229" y="1402"/>
                  </a:lnTo>
                  <a:lnTo>
                    <a:pt x="1220" y="1395"/>
                  </a:lnTo>
                  <a:lnTo>
                    <a:pt x="1204" y="1386"/>
                  </a:lnTo>
                  <a:lnTo>
                    <a:pt x="1188" y="1377"/>
                  </a:lnTo>
                  <a:lnTo>
                    <a:pt x="1173" y="1370"/>
                  </a:lnTo>
                  <a:lnTo>
                    <a:pt x="1162" y="1367"/>
                  </a:lnTo>
                  <a:lnTo>
                    <a:pt x="1153" y="1346"/>
                  </a:lnTo>
                  <a:lnTo>
                    <a:pt x="1145" y="1334"/>
                  </a:lnTo>
                  <a:lnTo>
                    <a:pt x="1136" y="1325"/>
                  </a:lnTo>
                  <a:lnTo>
                    <a:pt x="1127" y="1322"/>
                  </a:lnTo>
                  <a:lnTo>
                    <a:pt x="1113" y="1318"/>
                  </a:lnTo>
                  <a:lnTo>
                    <a:pt x="1098" y="1313"/>
                  </a:lnTo>
                  <a:lnTo>
                    <a:pt x="1078" y="1306"/>
                  </a:lnTo>
                  <a:lnTo>
                    <a:pt x="1066" y="1297"/>
                  </a:lnTo>
                  <a:lnTo>
                    <a:pt x="1056" y="1288"/>
                  </a:lnTo>
                  <a:lnTo>
                    <a:pt x="1040" y="1281"/>
                  </a:lnTo>
                  <a:lnTo>
                    <a:pt x="1030" y="1281"/>
                  </a:lnTo>
                  <a:lnTo>
                    <a:pt x="1023" y="1285"/>
                  </a:lnTo>
                  <a:lnTo>
                    <a:pt x="1017" y="1288"/>
                  </a:lnTo>
                  <a:lnTo>
                    <a:pt x="1010" y="1292"/>
                  </a:lnTo>
                  <a:lnTo>
                    <a:pt x="1002" y="1290"/>
                  </a:lnTo>
                  <a:lnTo>
                    <a:pt x="998" y="1288"/>
                  </a:lnTo>
                  <a:lnTo>
                    <a:pt x="995" y="1285"/>
                  </a:lnTo>
                  <a:lnTo>
                    <a:pt x="991" y="1281"/>
                  </a:lnTo>
                  <a:lnTo>
                    <a:pt x="986" y="1276"/>
                  </a:lnTo>
                  <a:lnTo>
                    <a:pt x="982" y="1273"/>
                  </a:lnTo>
                  <a:lnTo>
                    <a:pt x="979" y="1271"/>
                  </a:lnTo>
                  <a:lnTo>
                    <a:pt x="956" y="1267"/>
                  </a:lnTo>
                  <a:lnTo>
                    <a:pt x="953" y="1264"/>
                  </a:lnTo>
                  <a:lnTo>
                    <a:pt x="949" y="1261"/>
                  </a:lnTo>
                  <a:lnTo>
                    <a:pt x="946" y="1257"/>
                  </a:lnTo>
                  <a:lnTo>
                    <a:pt x="942" y="1254"/>
                  </a:lnTo>
                  <a:lnTo>
                    <a:pt x="941" y="1252"/>
                  </a:lnTo>
                  <a:lnTo>
                    <a:pt x="921" y="1255"/>
                  </a:lnTo>
                  <a:lnTo>
                    <a:pt x="918" y="1254"/>
                  </a:lnTo>
                  <a:lnTo>
                    <a:pt x="913" y="1247"/>
                  </a:lnTo>
                  <a:lnTo>
                    <a:pt x="904" y="1240"/>
                  </a:lnTo>
                  <a:lnTo>
                    <a:pt x="897" y="1231"/>
                  </a:lnTo>
                  <a:lnTo>
                    <a:pt x="890" y="1224"/>
                  </a:lnTo>
                  <a:lnTo>
                    <a:pt x="886" y="1220"/>
                  </a:lnTo>
                  <a:lnTo>
                    <a:pt x="893" y="1198"/>
                  </a:lnTo>
                  <a:lnTo>
                    <a:pt x="874" y="1177"/>
                  </a:lnTo>
                  <a:lnTo>
                    <a:pt x="857" y="1154"/>
                  </a:lnTo>
                  <a:lnTo>
                    <a:pt x="839" y="1130"/>
                  </a:lnTo>
                  <a:lnTo>
                    <a:pt x="822" y="1105"/>
                  </a:lnTo>
                  <a:lnTo>
                    <a:pt x="818" y="1103"/>
                  </a:lnTo>
                  <a:lnTo>
                    <a:pt x="813" y="1102"/>
                  </a:lnTo>
                  <a:lnTo>
                    <a:pt x="810" y="1102"/>
                  </a:lnTo>
                  <a:lnTo>
                    <a:pt x="804" y="1100"/>
                  </a:lnTo>
                  <a:lnTo>
                    <a:pt x="803" y="1098"/>
                  </a:lnTo>
                  <a:lnTo>
                    <a:pt x="796" y="1089"/>
                  </a:lnTo>
                  <a:lnTo>
                    <a:pt x="792" y="1079"/>
                  </a:lnTo>
                  <a:lnTo>
                    <a:pt x="789" y="1069"/>
                  </a:lnTo>
                  <a:lnTo>
                    <a:pt x="783" y="1058"/>
                  </a:lnTo>
                  <a:lnTo>
                    <a:pt x="775" y="1053"/>
                  </a:lnTo>
                  <a:lnTo>
                    <a:pt x="771" y="1049"/>
                  </a:lnTo>
                  <a:lnTo>
                    <a:pt x="768" y="1046"/>
                  </a:lnTo>
                  <a:lnTo>
                    <a:pt x="764" y="1044"/>
                  </a:lnTo>
                  <a:lnTo>
                    <a:pt x="764" y="1063"/>
                  </a:lnTo>
                  <a:lnTo>
                    <a:pt x="769" y="1070"/>
                  </a:lnTo>
                  <a:lnTo>
                    <a:pt x="780" y="1082"/>
                  </a:lnTo>
                  <a:lnTo>
                    <a:pt x="790" y="1096"/>
                  </a:lnTo>
                  <a:lnTo>
                    <a:pt x="803" y="1114"/>
                  </a:lnTo>
                  <a:lnTo>
                    <a:pt x="813" y="1131"/>
                  </a:lnTo>
                  <a:lnTo>
                    <a:pt x="824" y="1149"/>
                  </a:lnTo>
                  <a:lnTo>
                    <a:pt x="832" y="1165"/>
                  </a:lnTo>
                  <a:lnTo>
                    <a:pt x="836" y="1175"/>
                  </a:lnTo>
                  <a:lnTo>
                    <a:pt x="836" y="1182"/>
                  </a:lnTo>
                  <a:lnTo>
                    <a:pt x="834" y="1185"/>
                  </a:lnTo>
                  <a:lnTo>
                    <a:pt x="832" y="1187"/>
                  </a:lnTo>
                  <a:lnTo>
                    <a:pt x="832" y="1189"/>
                  </a:lnTo>
                  <a:lnTo>
                    <a:pt x="829" y="1191"/>
                  </a:lnTo>
                  <a:lnTo>
                    <a:pt x="829" y="1184"/>
                  </a:lnTo>
                  <a:lnTo>
                    <a:pt x="827" y="1178"/>
                  </a:lnTo>
                  <a:lnTo>
                    <a:pt x="827" y="1175"/>
                  </a:lnTo>
                  <a:lnTo>
                    <a:pt x="825" y="1171"/>
                  </a:lnTo>
                  <a:lnTo>
                    <a:pt x="822" y="1171"/>
                  </a:lnTo>
                  <a:lnTo>
                    <a:pt x="820" y="1171"/>
                  </a:lnTo>
                  <a:lnTo>
                    <a:pt x="818" y="1171"/>
                  </a:lnTo>
                  <a:lnTo>
                    <a:pt x="817" y="1171"/>
                  </a:lnTo>
                  <a:lnTo>
                    <a:pt x="815" y="1171"/>
                  </a:lnTo>
                  <a:lnTo>
                    <a:pt x="810" y="1171"/>
                  </a:lnTo>
                  <a:lnTo>
                    <a:pt x="806" y="1159"/>
                  </a:lnTo>
                  <a:lnTo>
                    <a:pt x="803" y="1147"/>
                  </a:lnTo>
                  <a:lnTo>
                    <a:pt x="797" y="1137"/>
                  </a:lnTo>
                  <a:lnTo>
                    <a:pt x="789" y="1128"/>
                  </a:lnTo>
                  <a:lnTo>
                    <a:pt x="778" y="1121"/>
                  </a:lnTo>
                  <a:lnTo>
                    <a:pt x="768" y="1114"/>
                  </a:lnTo>
                  <a:lnTo>
                    <a:pt x="759" y="1102"/>
                  </a:lnTo>
                  <a:lnTo>
                    <a:pt x="762" y="1100"/>
                  </a:lnTo>
                  <a:lnTo>
                    <a:pt x="764" y="1100"/>
                  </a:lnTo>
                  <a:lnTo>
                    <a:pt x="764" y="1100"/>
                  </a:lnTo>
                  <a:lnTo>
                    <a:pt x="766" y="1100"/>
                  </a:lnTo>
                  <a:lnTo>
                    <a:pt x="766" y="1098"/>
                  </a:lnTo>
                  <a:lnTo>
                    <a:pt x="766" y="1096"/>
                  </a:lnTo>
                  <a:lnTo>
                    <a:pt x="768" y="1095"/>
                  </a:lnTo>
                  <a:lnTo>
                    <a:pt x="755" y="1086"/>
                  </a:lnTo>
                  <a:lnTo>
                    <a:pt x="749" y="1075"/>
                  </a:lnTo>
                  <a:lnTo>
                    <a:pt x="743" y="1063"/>
                  </a:lnTo>
                  <a:lnTo>
                    <a:pt x="740" y="1049"/>
                  </a:lnTo>
                  <a:lnTo>
                    <a:pt x="733" y="1037"/>
                  </a:lnTo>
                  <a:lnTo>
                    <a:pt x="724" y="1027"/>
                  </a:lnTo>
                  <a:lnTo>
                    <a:pt x="714" y="1021"/>
                  </a:lnTo>
                  <a:lnTo>
                    <a:pt x="701" y="1016"/>
                  </a:lnTo>
                  <a:lnTo>
                    <a:pt x="691" y="1009"/>
                  </a:lnTo>
                  <a:lnTo>
                    <a:pt x="684" y="1000"/>
                  </a:lnTo>
                  <a:lnTo>
                    <a:pt x="680" y="990"/>
                  </a:lnTo>
                  <a:lnTo>
                    <a:pt x="675" y="979"/>
                  </a:lnTo>
                  <a:lnTo>
                    <a:pt x="663" y="962"/>
                  </a:lnTo>
                  <a:lnTo>
                    <a:pt x="653" y="950"/>
                  </a:lnTo>
                  <a:lnTo>
                    <a:pt x="642" y="939"/>
                  </a:lnTo>
                  <a:lnTo>
                    <a:pt x="635" y="927"/>
                  </a:lnTo>
                  <a:lnTo>
                    <a:pt x="630" y="911"/>
                  </a:lnTo>
                  <a:lnTo>
                    <a:pt x="626" y="890"/>
                  </a:lnTo>
                  <a:lnTo>
                    <a:pt x="625" y="861"/>
                  </a:lnTo>
                  <a:lnTo>
                    <a:pt x="625" y="854"/>
                  </a:lnTo>
                  <a:lnTo>
                    <a:pt x="626" y="840"/>
                  </a:lnTo>
                  <a:lnTo>
                    <a:pt x="626" y="821"/>
                  </a:lnTo>
                  <a:lnTo>
                    <a:pt x="626" y="798"/>
                  </a:lnTo>
                  <a:lnTo>
                    <a:pt x="626" y="777"/>
                  </a:lnTo>
                  <a:lnTo>
                    <a:pt x="628" y="760"/>
                  </a:lnTo>
                  <a:lnTo>
                    <a:pt x="630" y="749"/>
                  </a:lnTo>
                  <a:lnTo>
                    <a:pt x="635" y="747"/>
                  </a:lnTo>
                  <a:lnTo>
                    <a:pt x="639" y="747"/>
                  </a:lnTo>
                  <a:lnTo>
                    <a:pt x="642" y="747"/>
                  </a:lnTo>
                  <a:lnTo>
                    <a:pt x="646" y="747"/>
                  </a:lnTo>
                  <a:lnTo>
                    <a:pt x="649" y="749"/>
                  </a:lnTo>
                  <a:lnTo>
                    <a:pt x="651" y="753"/>
                  </a:lnTo>
                  <a:lnTo>
                    <a:pt x="654" y="756"/>
                  </a:lnTo>
                  <a:lnTo>
                    <a:pt x="656" y="760"/>
                  </a:lnTo>
                  <a:lnTo>
                    <a:pt x="656" y="740"/>
                  </a:lnTo>
                  <a:lnTo>
                    <a:pt x="644" y="726"/>
                  </a:lnTo>
                  <a:lnTo>
                    <a:pt x="630" y="712"/>
                  </a:lnTo>
                  <a:lnTo>
                    <a:pt x="614" y="702"/>
                  </a:lnTo>
                  <a:lnTo>
                    <a:pt x="614" y="711"/>
                  </a:lnTo>
                  <a:lnTo>
                    <a:pt x="621" y="716"/>
                  </a:lnTo>
                  <a:lnTo>
                    <a:pt x="628" y="721"/>
                  </a:lnTo>
                  <a:lnTo>
                    <a:pt x="635" y="726"/>
                  </a:lnTo>
                  <a:lnTo>
                    <a:pt x="640" y="733"/>
                  </a:lnTo>
                  <a:lnTo>
                    <a:pt x="640" y="737"/>
                  </a:lnTo>
                  <a:lnTo>
                    <a:pt x="639" y="737"/>
                  </a:lnTo>
                  <a:lnTo>
                    <a:pt x="639" y="739"/>
                  </a:lnTo>
                  <a:lnTo>
                    <a:pt x="639" y="739"/>
                  </a:lnTo>
                  <a:lnTo>
                    <a:pt x="637" y="740"/>
                  </a:lnTo>
                  <a:lnTo>
                    <a:pt x="633" y="742"/>
                  </a:lnTo>
                  <a:lnTo>
                    <a:pt x="632" y="744"/>
                  </a:lnTo>
                  <a:lnTo>
                    <a:pt x="626" y="744"/>
                  </a:lnTo>
                  <a:lnTo>
                    <a:pt x="621" y="744"/>
                  </a:lnTo>
                  <a:lnTo>
                    <a:pt x="619" y="744"/>
                  </a:lnTo>
                  <a:lnTo>
                    <a:pt x="619" y="742"/>
                  </a:lnTo>
                  <a:lnTo>
                    <a:pt x="618" y="742"/>
                  </a:lnTo>
                  <a:lnTo>
                    <a:pt x="618" y="742"/>
                  </a:lnTo>
                  <a:lnTo>
                    <a:pt x="614" y="740"/>
                  </a:lnTo>
                  <a:lnTo>
                    <a:pt x="602" y="725"/>
                  </a:lnTo>
                  <a:lnTo>
                    <a:pt x="591" y="709"/>
                  </a:lnTo>
                  <a:lnTo>
                    <a:pt x="583" y="691"/>
                  </a:lnTo>
                  <a:lnTo>
                    <a:pt x="591" y="691"/>
                  </a:lnTo>
                  <a:lnTo>
                    <a:pt x="595" y="693"/>
                  </a:lnTo>
                  <a:lnTo>
                    <a:pt x="598" y="693"/>
                  </a:lnTo>
                  <a:lnTo>
                    <a:pt x="602" y="693"/>
                  </a:lnTo>
                  <a:lnTo>
                    <a:pt x="605" y="691"/>
                  </a:lnTo>
                  <a:lnTo>
                    <a:pt x="591" y="686"/>
                  </a:lnTo>
                  <a:lnTo>
                    <a:pt x="583" y="678"/>
                  </a:lnTo>
                  <a:lnTo>
                    <a:pt x="576" y="667"/>
                  </a:lnTo>
                  <a:lnTo>
                    <a:pt x="570" y="655"/>
                  </a:lnTo>
                  <a:lnTo>
                    <a:pt x="567" y="643"/>
                  </a:lnTo>
                  <a:lnTo>
                    <a:pt x="562" y="632"/>
                  </a:lnTo>
                  <a:lnTo>
                    <a:pt x="555" y="623"/>
                  </a:lnTo>
                  <a:lnTo>
                    <a:pt x="544" y="618"/>
                  </a:lnTo>
                  <a:lnTo>
                    <a:pt x="548" y="595"/>
                  </a:lnTo>
                  <a:lnTo>
                    <a:pt x="536" y="582"/>
                  </a:lnTo>
                  <a:lnTo>
                    <a:pt x="525" y="566"/>
                  </a:lnTo>
                  <a:lnTo>
                    <a:pt x="516" y="550"/>
                  </a:lnTo>
                  <a:lnTo>
                    <a:pt x="504" y="534"/>
                  </a:lnTo>
                  <a:lnTo>
                    <a:pt x="490" y="522"/>
                  </a:lnTo>
                  <a:lnTo>
                    <a:pt x="471" y="513"/>
                  </a:lnTo>
                  <a:lnTo>
                    <a:pt x="448" y="508"/>
                  </a:lnTo>
                  <a:lnTo>
                    <a:pt x="429" y="499"/>
                  </a:lnTo>
                  <a:lnTo>
                    <a:pt x="415" y="487"/>
                  </a:lnTo>
                  <a:lnTo>
                    <a:pt x="399" y="473"/>
                  </a:lnTo>
                  <a:lnTo>
                    <a:pt x="384" y="465"/>
                  </a:lnTo>
                  <a:lnTo>
                    <a:pt x="352" y="465"/>
                  </a:lnTo>
                  <a:lnTo>
                    <a:pt x="342" y="459"/>
                  </a:lnTo>
                  <a:lnTo>
                    <a:pt x="333" y="452"/>
                  </a:lnTo>
                  <a:lnTo>
                    <a:pt x="323" y="447"/>
                  </a:lnTo>
                  <a:lnTo>
                    <a:pt x="307" y="445"/>
                  </a:lnTo>
                  <a:lnTo>
                    <a:pt x="307" y="468"/>
                  </a:lnTo>
                  <a:lnTo>
                    <a:pt x="289" y="477"/>
                  </a:lnTo>
                  <a:lnTo>
                    <a:pt x="274" y="486"/>
                  </a:lnTo>
                  <a:lnTo>
                    <a:pt x="253" y="491"/>
                  </a:lnTo>
                  <a:lnTo>
                    <a:pt x="258" y="475"/>
                  </a:lnTo>
                  <a:lnTo>
                    <a:pt x="265" y="459"/>
                  </a:lnTo>
                  <a:lnTo>
                    <a:pt x="275" y="445"/>
                  </a:lnTo>
                  <a:lnTo>
                    <a:pt x="284" y="430"/>
                  </a:lnTo>
                  <a:lnTo>
                    <a:pt x="275" y="430"/>
                  </a:lnTo>
                  <a:lnTo>
                    <a:pt x="275" y="433"/>
                  </a:lnTo>
                  <a:lnTo>
                    <a:pt x="262" y="444"/>
                  </a:lnTo>
                  <a:lnTo>
                    <a:pt x="251" y="458"/>
                  </a:lnTo>
                  <a:lnTo>
                    <a:pt x="244" y="473"/>
                  </a:lnTo>
                  <a:lnTo>
                    <a:pt x="239" y="489"/>
                  </a:lnTo>
                  <a:lnTo>
                    <a:pt x="232" y="506"/>
                  </a:lnTo>
                  <a:lnTo>
                    <a:pt x="221" y="522"/>
                  </a:lnTo>
                  <a:lnTo>
                    <a:pt x="214" y="529"/>
                  </a:lnTo>
                  <a:lnTo>
                    <a:pt x="200" y="540"/>
                  </a:lnTo>
                  <a:lnTo>
                    <a:pt x="183" y="550"/>
                  </a:lnTo>
                  <a:lnTo>
                    <a:pt x="162" y="562"/>
                  </a:lnTo>
                  <a:lnTo>
                    <a:pt x="141" y="576"/>
                  </a:lnTo>
                  <a:lnTo>
                    <a:pt x="120" y="589"/>
                  </a:lnTo>
                  <a:lnTo>
                    <a:pt x="99" y="599"/>
                  </a:lnTo>
                  <a:lnTo>
                    <a:pt x="83" y="606"/>
                  </a:lnTo>
                  <a:lnTo>
                    <a:pt x="73" y="609"/>
                  </a:lnTo>
                  <a:lnTo>
                    <a:pt x="73" y="606"/>
                  </a:lnTo>
                  <a:lnTo>
                    <a:pt x="77" y="606"/>
                  </a:lnTo>
                  <a:lnTo>
                    <a:pt x="89" y="594"/>
                  </a:lnTo>
                  <a:lnTo>
                    <a:pt x="104" y="583"/>
                  </a:lnTo>
                  <a:lnTo>
                    <a:pt x="122" y="573"/>
                  </a:lnTo>
                  <a:lnTo>
                    <a:pt x="139" y="562"/>
                  </a:lnTo>
                  <a:lnTo>
                    <a:pt x="155" y="550"/>
                  </a:lnTo>
                  <a:lnTo>
                    <a:pt x="167" y="536"/>
                  </a:lnTo>
                  <a:lnTo>
                    <a:pt x="176" y="520"/>
                  </a:lnTo>
                  <a:lnTo>
                    <a:pt x="179" y="499"/>
                  </a:lnTo>
                  <a:lnTo>
                    <a:pt x="166" y="503"/>
                  </a:lnTo>
                  <a:lnTo>
                    <a:pt x="157" y="506"/>
                  </a:lnTo>
                  <a:lnTo>
                    <a:pt x="145" y="510"/>
                  </a:lnTo>
                  <a:lnTo>
                    <a:pt x="145" y="506"/>
                  </a:lnTo>
                  <a:lnTo>
                    <a:pt x="145" y="503"/>
                  </a:lnTo>
                  <a:lnTo>
                    <a:pt x="145" y="503"/>
                  </a:lnTo>
                  <a:lnTo>
                    <a:pt x="143" y="501"/>
                  </a:lnTo>
                  <a:lnTo>
                    <a:pt x="143" y="501"/>
                  </a:lnTo>
                  <a:lnTo>
                    <a:pt x="141" y="501"/>
                  </a:lnTo>
                  <a:lnTo>
                    <a:pt x="138" y="499"/>
                  </a:lnTo>
                  <a:lnTo>
                    <a:pt x="136" y="501"/>
                  </a:lnTo>
                  <a:lnTo>
                    <a:pt x="134" y="503"/>
                  </a:lnTo>
                  <a:lnTo>
                    <a:pt x="132" y="505"/>
                  </a:lnTo>
                  <a:lnTo>
                    <a:pt x="131" y="505"/>
                  </a:lnTo>
                  <a:lnTo>
                    <a:pt x="127" y="506"/>
                  </a:lnTo>
                  <a:lnTo>
                    <a:pt x="122" y="506"/>
                  </a:lnTo>
                  <a:lnTo>
                    <a:pt x="120" y="496"/>
                  </a:lnTo>
                  <a:lnTo>
                    <a:pt x="115" y="482"/>
                  </a:lnTo>
                  <a:lnTo>
                    <a:pt x="111" y="472"/>
                  </a:lnTo>
                  <a:lnTo>
                    <a:pt x="108" y="475"/>
                  </a:lnTo>
                  <a:lnTo>
                    <a:pt x="106" y="477"/>
                  </a:lnTo>
                  <a:lnTo>
                    <a:pt x="104" y="477"/>
                  </a:lnTo>
                  <a:lnTo>
                    <a:pt x="101" y="477"/>
                  </a:lnTo>
                  <a:lnTo>
                    <a:pt x="99" y="475"/>
                  </a:lnTo>
                  <a:lnTo>
                    <a:pt x="82" y="463"/>
                  </a:lnTo>
                  <a:lnTo>
                    <a:pt x="68" y="445"/>
                  </a:lnTo>
                  <a:lnTo>
                    <a:pt x="57" y="426"/>
                  </a:lnTo>
                  <a:lnTo>
                    <a:pt x="63" y="416"/>
                  </a:lnTo>
                  <a:lnTo>
                    <a:pt x="68" y="403"/>
                  </a:lnTo>
                  <a:lnTo>
                    <a:pt x="73" y="393"/>
                  </a:lnTo>
                  <a:lnTo>
                    <a:pt x="80" y="384"/>
                  </a:lnTo>
                  <a:lnTo>
                    <a:pt x="92" y="377"/>
                  </a:lnTo>
                  <a:lnTo>
                    <a:pt x="103" y="374"/>
                  </a:lnTo>
                  <a:lnTo>
                    <a:pt x="113" y="369"/>
                  </a:lnTo>
                  <a:lnTo>
                    <a:pt x="120" y="362"/>
                  </a:lnTo>
                  <a:lnTo>
                    <a:pt x="125" y="351"/>
                  </a:lnTo>
                  <a:lnTo>
                    <a:pt x="125" y="334"/>
                  </a:lnTo>
                  <a:lnTo>
                    <a:pt x="127" y="332"/>
                  </a:lnTo>
                  <a:lnTo>
                    <a:pt x="129" y="332"/>
                  </a:lnTo>
                  <a:lnTo>
                    <a:pt x="129" y="330"/>
                  </a:lnTo>
                  <a:lnTo>
                    <a:pt x="129" y="328"/>
                  </a:lnTo>
                  <a:lnTo>
                    <a:pt x="131" y="327"/>
                  </a:lnTo>
                  <a:lnTo>
                    <a:pt x="115" y="327"/>
                  </a:lnTo>
                  <a:lnTo>
                    <a:pt x="111" y="330"/>
                  </a:lnTo>
                  <a:lnTo>
                    <a:pt x="110" y="332"/>
                  </a:lnTo>
                  <a:lnTo>
                    <a:pt x="108" y="334"/>
                  </a:lnTo>
                  <a:lnTo>
                    <a:pt x="104" y="335"/>
                  </a:lnTo>
                  <a:lnTo>
                    <a:pt x="101" y="337"/>
                  </a:lnTo>
                  <a:lnTo>
                    <a:pt x="96" y="337"/>
                  </a:lnTo>
                  <a:lnTo>
                    <a:pt x="85" y="334"/>
                  </a:lnTo>
                  <a:lnTo>
                    <a:pt x="70" y="328"/>
                  </a:lnTo>
                  <a:lnTo>
                    <a:pt x="52" y="325"/>
                  </a:lnTo>
                  <a:lnTo>
                    <a:pt x="38" y="318"/>
                  </a:lnTo>
                  <a:lnTo>
                    <a:pt x="35" y="292"/>
                  </a:lnTo>
                  <a:lnTo>
                    <a:pt x="42" y="292"/>
                  </a:lnTo>
                  <a:lnTo>
                    <a:pt x="45" y="290"/>
                  </a:lnTo>
                  <a:lnTo>
                    <a:pt x="50" y="288"/>
                  </a:lnTo>
                  <a:lnTo>
                    <a:pt x="54" y="287"/>
                  </a:lnTo>
                  <a:lnTo>
                    <a:pt x="57" y="287"/>
                  </a:lnTo>
                  <a:lnTo>
                    <a:pt x="61" y="283"/>
                  </a:lnTo>
                  <a:lnTo>
                    <a:pt x="64" y="280"/>
                  </a:lnTo>
                  <a:lnTo>
                    <a:pt x="63" y="278"/>
                  </a:lnTo>
                  <a:lnTo>
                    <a:pt x="63" y="278"/>
                  </a:lnTo>
                  <a:lnTo>
                    <a:pt x="63" y="276"/>
                  </a:lnTo>
                  <a:lnTo>
                    <a:pt x="63" y="276"/>
                  </a:lnTo>
                  <a:lnTo>
                    <a:pt x="61" y="273"/>
                  </a:lnTo>
                  <a:lnTo>
                    <a:pt x="77" y="273"/>
                  </a:lnTo>
                  <a:lnTo>
                    <a:pt x="78" y="271"/>
                  </a:lnTo>
                  <a:lnTo>
                    <a:pt x="80" y="271"/>
                  </a:lnTo>
                  <a:lnTo>
                    <a:pt x="82" y="269"/>
                  </a:lnTo>
                  <a:lnTo>
                    <a:pt x="83" y="269"/>
                  </a:lnTo>
                  <a:lnTo>
                    <a:pt x="87" y="269"/>
                  </a:lnTo>
                  <a:lnTo>
                    <a:pt x="92" y="274"/>
                  </a:lnTo>
                  <a:lnTo>
                    <a:pt x="97" y="278"/>
                  </a:lnTo>
                  <a:lnTo>
                    <a:pt x="103" y="283"/>
                  </a:lnTo>
                  <a:lnTo>
                    <a:pt x="106" y="288"/>
                  </a:lnTo>
                  <a:lnTo>
                    <a:pt x="118" y="283"/>
                  </a:lnTo>
                  <a:lnTo>
                    <a:pt x="118" y="276"/>
                  </a:lnTo>
                  <a:lnTo>
                    <a:pt x="115" y="271"/>
                  </a:lnTo>
                  <a:lnTo>
                    <a:pt x="113" y="266"/>
                  </a:lnTo>
                  <a:lnTo>
                    <a:pt x="111" y="260"/>
                  </a:lnTo>
                  <a:lnTo>
                    <a:pt x="110" y="255"/>
                  </a:lnTo>
                  <a:lnTo>
                    <a:pt x="106" y="250"/>
                  </a:lnTo>
                  <a:lnTo>
                    <a:pt x="94" y="236"/>
                  </a:lnTo>
                  <a:lnTo>
                    <a:pt x="80" y="225"/>
                  </a:lnTo>
                  <a:lnTo>
                    <a:pt x="64" y="215"/>
                  </a:lnTo>
                  <a:lnTo>
                    <a:pt x="50" y="205"/>
                  </a:lnTo>
                  <a:lnTo>
                    <a:pt x="42" y="189"/>
                  </a:lnTo>
                  <a:lnTo>
                    <a:pt x="45" y="184"/>
                  </a:lnTo>
                  <a:lnTo>
                    <a:pt x="47" y="178"/>
                  </a:lnTo>
                  <a:lnTo>
                    <a:pt x="49" y="173"/>
                  </a:lnTo>
                  <a:lnTo>
                    <a:pt x="70" y="175"/>
                  </a:lnTo>
                  <a:lnTo>
                    <a:pt x="90" y="173"/>
                  </a:lnTo>
                  <a:lnTo>
                    <a:pt x="106" y="164"/>
                  </a:lnTo>
                  <a:lnTo>
                    <a:pt x="111" y="152"/>
                  </a:lnTo>
                  <a:lnTo>
                    <a:pt x="115" y="140"/>
                  </a:lnTo>
                  <a:lnTo>
                    <a:pt x="118" y="129"/>
                  </a:lnTo>
                  <a:lnTo>
                    <a:pt x="131" y="119"/>
                  </a:lnTo>
                  <a:lnTo>
                    <a:pt x="148" y="110"/>
                  </a:lnTo>
                  <a:lnTo>
                    <a:pt x="167" y="105"/>
                  </a:lnTo>
                  <a:lnTo>
                    <a:pt x="183" y="98"/>
                  </a:lnTo>
                  <a:lnTo>
                    <a:pt x="199" y="88"/>
                  </a:lnTo>
                  <a:lnTo>
                    <a:pt x="204" y="91"/>
                  </a:lnTo>
                  <a:lnTo>
                    <a:pt x="207" y="93"/>
                  </a:lnTo>
                  <a:lnTo>
                    <a:pt x="207" y="96"/>
                  </a:lnTo>
                  <a:lnTo>
                    <a:pt x="209" y="98"/>
                  </a:lnTo>
                  <a:lnTo>
                    <a:pt x="209" y="102"/>
                  </a:lnTo>
                  <a:lnTo>
                    <a:pt x="211" y="103"/>
                  </a:lnTo>
                  <a:lnTo>
                    <a:pt x="214" y="107"/>
                  </a:lnTo>
                  <a:lnTo>
                    <a:pt x="218" y="110"/>
                  </a:lnTo>
                  <a:lnTo>
                    <a:pt x="223" y="110"/>
                  </a:lnTo>
                  <a:lnTo>
                    <a:pt x="227" y="110"/>
                  </a:lnTo>
                  <a:lnTo>
                    <a:pt x="230" y="109"/>
                  </a:lnTo>
                  <a:lnTo>
                    <a:pt x="234" y="107"/>
                  </a:lnTo>
                  <a:lnTo>
                    <a:pt x="237" y="107"/>
                  </a:lnTo>
                  <a:lnTo>
                    <a:pt x="241" y="107"/>
                  </a:lnTo>
                  <a:lnTo>
                    <a:pt x="244" y="109"/>
                  </a:lnTo>
                  <a:lnTo>
                    <a:pt x="248" y="112"/>
                  </a:lnTo>
                  <a:lnTo>
                    <a:pt x="253" y="117"/>
                  </a:lnTo>
                  <a:lnTo>
                    <a:pt x="256" y="121"/>
                  </a:lnTo>
                  <a:lnTo>
                    <a:pt x="260" y="124"/>
                  </a:lnTo>
                  <a:lnTo>
                    <a:pt x="265" y="126"/>
                  </a:lnTo>
                  <a:lnTo>
                    <a:pt x="270" y="128"/>
                  </a:lnTo>
                  <a:lnTo>
                    <a:pt x="275" y="126"/>
                  </a:lnTo>
                  <a:lnTo>
                    <a:pt x="279" y="126"/>
                  </a:lnTo>
                  <a:lnTo>
                    <a:pt x="282" y="124"/>
                  </a:lnTo>
                  <a:lnTo>
                    <a:pt x="288" y="122"/>
                  </a:lnTo>
                  <a:lnTo>
                    <a:pt x="291" y="122"/>
                  </a:lnTo>
                  <a:lnTo>
                    <a:pt x="302" y="126"/>
                  </a:lnTo>
                  <a:lnTo>
                    <a:pt x="317" y="131"/>
                  </a:lnTo>
                  <a:lnTo>
                    <a:pt x="331" y="138"/>
                  </a:lnTo>
                  <a:lnTo>
                    <a:pt x="345" y="142"/>
                  </a:lnTo>
                  <a:lnTo>
                    <a:pt x="375" y="138"/>
                  </a:lnTo>
                  <a:lnTo>
                    <a:pt x="394" y="147"/>
                  </a:lnTo>
                  <a:lnTo>
                    <a:pt x="412" y="159"/>
                  </a:lnTo>
                  <a:lnTo>
                    <a:pt x="429" y="170"/>
                  </a:lnTo>
                  <a:lnTo>
                    <a:pt x="448" y="180"/>
                  </a:lnTo>
                  <a:lnTo>
                    <a:pt x="471" y="184"/>
                  </a:lnTo>
                  <a:lnTo>
                    <a:pt x="471" y="177"/>
                  </a:lnTo>
                  <a:lnTo>
                    <a:pt x="466" y="171"/>
                  </a:lnTo>
                  <a:lnTo>
                    <a:pt x="461" y="164"/>
                  </a:lnTo>
                  <a:lnTo>
                    <a:pt x="455" y="157"/>
                  </a:lnTo>
                  <a:lnTo>
                    <a:pt x="452" y="149"/>
                  </a:lnTo>
                  <a:lnTo>
                    <a:pt x="473" y="147"/>
                  </a:lnTo>
                  <a:lnTo>
                    <a:pt x="487" y="143"/>
                  </a:lnTo>
                  <a:lnTo>
                    <a:pt x="499" y="136"/>
                  </a:lnTo>
                  <a:lnTo>
                    <a:pt x="509" y="129"/>
                  </a:lnTo>
                  <a:lnTo>
                    <a:pt x="520" y="121"/>
                  </a:lnTo>
                  <a:lnTo>
                    <a:pt x="532" y="115"/>
                  </a:lnTo>
                  <a:lnTo>
                    <a:pt x="548" y="112"/>
                  </a:lnTo>
                  <a:lnTo>
                    <a:pt x="551" y="114"/>
                  </a:lnTo>
                  <a:lnTo>
                    <a:pt x="557" y="115"/>
                  </a:lnTo>
                  <a:lnTo>
                    <a:pt x="560" y="117"/>
                  </a:lnTo>
                  <a:lnTo>
                    <a:pt x="563" y="119"/>
                  </a:lnTo>
                  <a:lnTo>
                    <a:pt x="557" y="119"/>
                  </a:lnTo>
                  <a:lnTo>
                    <a:pt x="539" y="133"/>
                  </a:lnTo>
                  <a:lnTo>
                    <a:pt x="520" y="145"/>
                  </a:lnTo>
                  <a:lnTo>
                    <a:pt x="499" y="154"/>
                  </a:lnTo>
                  <a:lnTo>
                    <a:pt x="499" y="161"/>
                  </a:lnTo>
                  <a:lnTo>
                    <a:pt x="518" y="164"/>
                  </a:lnTo>
                  <a:lnTo>
                    <a:pt x="527" y="154"/>
                  </a:lnTo>
                  <a:lnTo>
                    <a:pt x="536" y="149"/>
                  </a:lnTo>
                  <a:lnTo>
                    <a:pt x="548" y="147"/>
                  </a:lnTo>
                  <a:lnTo>
                    <a:pt x="560" y="147"/>
                  </a:lnTo>
                  <a:lnTo>
                    <a:pt x="576" y="145"/>
                  </a:lnTo>
                  <a:lnTo>
                    <a:pt x="577" y="140"/>
                  </a:lnTo>
                  <a:lnTo>
                    <a:pt x="579" y="135"/>
                  </a:lnTo>
                  <a:lnTo>
                    <a:pt x="583" y="129"/>
                  </a:lnTo>
                  <a:lnTo>
                    <a:pt x="586" y="126"/>
                  </a:lnTo>
                  <a:lnTo>
                    <a:pt x="591" y="138"/>
                  </a:lnTo>
                  <a:lnTo>
                    <a:pt x="597" y="147"/>
                  </a:lnTo>
                  <a:lnTo>
                    <a:pt x="605" y="154"/>
                  </a:lnTo>
                  <a:lnTo>
                    <a:pt x="618" y="157"/>
                  </a:lnTo>
                  <a:lnTo>
                    <a:pt x="621" y="154"/>
                  </a:lnTo>
                  <a:lnTo>
                    <a:pt x="623" y="152"/>
                  </a:lnTo>
                  <a:lnTo>
                    <a:pt x="626" y="150"/>
                  </a:lnTo>
                  <a:lnTo>
                    <a:pt x="628" y="149"/>
                  </a:lnTo>
                  <a:lnTo>
                    <a:pt x="632" y="149"/>
                  </a:lnTo>
                  <a:lnTo>
                    <a:pt x="633" y="149"/>
                  </a:lnTo>
                  <a:lnTo>
                    <a:pt x="637" y="154"/>
                  </a:lnTo>
                  <a:lnTo>
                    <a:pt x="639" y="157"/>
                  </a:lnTo>
                  <a:lnTo>
                    <a:pt x="640" y="161"/>
                  </a:lnTo>
                  <a:lnTo>
                    <a:pt x="646" y="159"/>
                  </a:lnTo>
                  <a:lnTo>
                    <a:pt x="651" y="156"/>
                  </a:lnTo>
                  <a:lnTo>
                    <a:pt x="654" y="152"/>
                  </a:lnTo>
                  <a:lnTo>
                    <a:pt x="659" y="150"/>
                  </a:lnTo>
                  <a:lnTo>
                    <a:pt x="663" y="149"/>
                  </a:lnTo>
                  <a:lnTo>
                    <a:pt x="682" y="154"/>
                  </a:lnTo>
                  <a:lnTo>
                    <a:pt x="698" y="166"/>
                  </a:lnTo>
                  <a:lnTo>
                    <a:pt x="714" y="178"/>
                  </a:lnTo>
                  <a:lnTo>
                    <a:pt x="729" y="189"/>
                  </a:lnTo>
                  <a:lnTo>
                    <a:pt x="735" y="189"/>
                  </a:lnTo>
                  <a:lnTo>
                    <a:pt x="740" y="189"/>
                  </a:lnTo>
                  <a:lnTo>
                    <a:pt x="743" y="187"/>
                  </a:lnTo>
                  <a:lnTo>
                    <a:pt x="749" y="185"/>
                  </a:lnTo>
                  <a:lnTo>
                    <a:pt x="752" y="184"/>
                  </a:lnTo>
                  <a:lnTo>
                    <a:pt x="755" y="184"/>
                  </a:lnTo>
                  <a:lnTo>
                    <a:pt x="759" y="187"/>
                  </a:lnTo>
                  <a:lnTo>
                    <a:pt x="762" y="191"/>
                  </a:lnTo>
                  <a:lnTo>
                    <a:pt x="766" y="196"/>
                  </a:lnTo>
                  <a:lnTo>
                    <a:pt x="769" y="203"/>
                  </a:lnTo>
                  <a:lnTo>
                    <a:pt x="771" y="206"/>
                  </a:lnTo>
                  <a:lnTo>
                    <a:pt x="768" y="208"/>
                  </a:lnTo>
                  <a:lnTo>
                    <a:pt x="764" y="210"/>
                  </a:lnTo>
                  <a:lnTo>
                    <a:pt x="764" y="210"/>
                  </a:lnTo>
                  <a:lnTo>
                    <a:pt x="762" y="211"/>
                  </a:lnTo>
                  <a:lnTo>
                    <a:pt x="762" y="213"/>
                  </a:lnTo>
                  <a:lnTo>
                    <a:pt x="761" y="215"/>
                  </a:lnTo>
                  <a:lnTo>
                    <a:pt x="759" y="218"/>
                  </a:lnTo>
                  <a:lnTo>
                    <a:pt x="771" y="218"/>
                  </a:lnTo>
                  <a:lnTo>
                    <a:pt x="787" y="220"/>
                  </a:lnTo>
                  <a:lnTo>
                    <a:pt x="803" y="220"/>
                  </a:lnTo>
                  <a:lnTo>
                    <a:pt x="817" y="220"/>
                  </a:lnTo>
                  <a:lnTo>
                    <a:pt x="825" y="222"/>
                  </a:lnTo>
                  <a:lnTo>
                    <a:pt x="834" y="232"/>
                  </a:lnTo>
                  <a:lnTo>
                    <a:pt x="843" y="243"/>
                  </a:lnTo>
                  <a:lnTo>
                    <a:pt x="851" y="253"/>
                  </a:lnTo>
                  <a:lnTo>
                    <a:pt x="851" y="218"/>
                  </a:lnTo>
                  <a:lnTo>
                    <a:pt x="860" y="218"/>
                  </a:lnTo>
                  <a:lnTo>
                    <a:pt x="867" y="218"/>
                  </a:lnTo>
                  <a:lnTo>
                    <a:pt x="872" y="217"/>
                  </a:lnTo>
                  <a:lnTo>
                    <a:pt x="879" y="215"/>
                  </a:lnTo>
                  <a:lnTo>
                    <a:pt x="879" y="211"/>
                  </a:lnTo>
                  <a:lnTo>
                    <a:pt x="848" y="211"/>
                  </a:lnTo>
                  <a:lnTo>
                    <a:pt x="846" y="206"/>
                  </a:lnTo>
                  <a:lnTo>
                    <a:pt x="845" y="205"/>
                  </a:lnTo>
                  <a:lnTo>
                    <a:pt x="843" y="201"/>
                  </a:lnTo>
                  <a:lnTo>
                    <a:pt x="841" y="198"/>
                  </a:lnTo>
                  <a:lnTo>
                    <a:pt x="841" y="192"/>
                  </a:lnTo>
                  <a:lnTo>
                    <a:pt x="845" y="192"/>
                  </a:lnTo>
                  <a:lnTo>
                    <a:pt x="845" y="189"/>
                  </a:lnTo>
                  <a:lnTo>
                    <a:pt x="890" y="184"/>
                  </a:lnTo>
                  <a:lnTo>
                    <a:pt x="890" y="196"/>
                  </a:lnTo>
                  <a:lnTo>
                    <a:pt x="895" y="199"/>
                  </a:lnTo>
                  <a:lnTo>
                    <a:pt x="899" y="205"/>
                  </a:lnTo>
                  <a:lnTo>
                    <a:pt x="902" y="208"/>
                  </a:lnTo>
                  <a:lnTo>
                    <a:pt x="906" y="215"/>
                  </a:lnTo>
                  <a:lnTo>
                    <a:pt x="925" y="215"/>
                  </a:lnTo>
                  <a:lnTo>
                    <a:pt x="937" y="218"/>
                  </a:lnTo>
                  <a:lnTo>
                    <a:pt x="949" y="220"/>
                  </a:lnTo>
                  <a:lnTo>
                    <a:pt x="961" y="222"/>
                  </a:lnTo>
                  <a:lnTo>
                    <a:pt x="979" y="222"/>
                  </a:lnTo>
                  <a:lnTo>
                    <a:pt x="981" y="220"/>
                  </a:lnTo>
                  <a:lnTo>
                    <a:pt x="982" y="218"/>
                  </a:lnTo>
                  <a:lnTo>
                    <a:pt x="984" y="217"/>
                  </a:lnTo>
                  <a:lnTo>
                    <a:pt x="986" y="215"/>
                  </a:lnTo>
                  <a:lnTo>
                    <a:pt x="986" y="203"/>
                  </a:lnTo>
                  <a:lnTo>
                    <a:pt x="1009" y="203"/>
                  </a:lnTo>
                  <a:lnTo>
                    <a:pt x="1016" y="218"/>
                  </a:lnTo>
                  <a:lnTo>
                    <a:pt x="1024" y="234"/>
                  </a:lnTo>
                  <a:lnTo>
                    <a:pt x="1026" y="227"/>
                  </a:lnTo>
                  <a:lnTo>
                    <a:pt x="1026" y="224"/>
                  </a:lnTo>
                  <a:lnTo>
                    <a:pt x="1028" y="218"/>
                  </a:lnTo>
                  <a:lnTo>
                    <a:pt x="1028" y="215"/>
                  </a:lnTo>
                  <a:lnTo>
                    <a:pt x="1040" y="215"/>
                  </a:lnTo>
                  <a:lnTo>
                    <a:pt x="1040" y="201"/>
                  </a:lnTo>
                  <a:lnTo>
                    <a:pt x="1040" y="185"/>
                  </a:lnTo>
                  <a:lnTo>
                    <a:pt x="1042" y="171"/>
                  </a:lnTo>
                  <a:lnTo>
                    <a:pt x="1040" y="164"/>
                  </a:lnTo>
                  <a:lnTo>
                    <a:pt x="1028" y="150"/>
                  </a:lnTo>
                  <a:lnTo>
                    <a:pt x="1019" y="135"/>
                  </a:lnTo>
                  <a:lnTo>
                    <a:pt x="1017" y="117"/>
                  </a:lnTo>
                  <a:lnTo>
                    <a:pt x="1021" y="100"/>
                  </a:lnTo>
                  <a:lnTo>
                    <a:pt x="1033" y="81"/>
                  </a:lnTo>
                  <a:lnTo>
                    <a:pt x="1042" y="77"/>
                  </a:lnTo>
                  <a:lnTo>
                    <a:pt x="1052" y="74"/>
                  </a:lnTo>
                  <a:lnTo>
                    <a:pt x="1063" y="72"/>
                  </a:lnTo>
                  <a:close/>
                  <a:moveTo>
                    <a:pt x="851" y="23"/>
                  </a:moveTo>
                  <a:lnTo>
                    <a:pt x="872" y="37"/>
                  </a:lnTo>
                  <a:lnTo>
                    <a:pt x="885" y="54"/>
                  </a:lnTo>
                  <a:lnTo>
                    <a:pt x="892" y="75"/>
                  </a:lnTo>
                  <a:lnTo>
                    <a:pt x="897" y="102"/>
                  </a:lnTo>
                  <a:lnTo>
                    <a:pt x="902" y="129"/>
                  </a:lnTo>
                  <a:lnTo>
                    <a:pt x="918" y="131"/>
                  </a:lnTo>
                  <a:lnTo>
                    <a:pt x="928" y="133"/>
                  </a:lnTo>
                  <a:lnTo>
                    <a:pt x="937" y="140"/>
                  </a:lnTo>
                  <a:lnTo>
                    <a:pt x="942" y="149"/>
                  </a:lnTo>
                  <a:lnTo>
                    <a:pt x="944" y="164"/>
                  </a:lnTo>
                  <a:lnTo>
                    <a:pt x="941" y="164"/>
                  </a:lnTo>
                  <a:lnTo>
                    <a:pt x="939" y="163"/>
                  </a:lnTo>
                  <a:lnTo>
                    <a:pt x="937" y="161"/>
                  </a:lnTo>
                  <a:lnTo>
                    <a:pt x="935" y="159"/>
                  </a:lnTo>
                  <a:lnTo>
                    <a:pt x="932" y="157"/>
                  </a:lnTo>
                  <a:lnTo>
                    <a:pt x="932" y="164"/>
                  </a:lnTo>
                  <a:lnTo>
                    <a:pt x="935" y="168"/>
                  </a:lnTo>
                  <a:lnTo>
                    <a:pt x="937" y="170"/>
                  </a:lnTo>
                  <a:lnTo>
                    <a:pt x="939" y="170"/>
                  </a:lnTo>
                  <a:lnTo>
                    <a:pt x="939" y="173"/>
                  </a:lnTo>
                  <a:lnTo>
                    <a:pt x="939" y="175"/>
                  </a:lnTo>
                  <a:lnTo>
                    <a:pt x="941" y="180"/>
                  </a:lnTo>
                  <a:lnTo>
                    <a:pt x="932" y="182"/>
                  </a:lnTo>
                  <a:lnTo>
                    <a:pt x="923" y="184"/>
                  </a:lnTo>
                  <a:lnTo>
                    <a:pt x="913" y="184"/>
                  </a:lnTo>
                  <a:lnTo>
                    <a:pt x="895" y="177"/>
                  </a:lnTo>
                  <a:lnTo>
                    <a:pt x="878" y="175"/>
                  </a:lnTo>
                  <a:lnTo>
                    <a:pt x="858" y="178"/>
                  </a:lnTo>
                  <a:lnTo>
                    <a:pt x="839" y="184"/>
                  </a:lnTo>
                  <a:lnTo>
                    <a:pt x="820" y="187"/>
                  </a:lnTo>
                  <a:lnTo>
                    <a:pt x="799" y="187"/>
                  </a:lnTo>
                  <a:lnTo>
                    <a:pt x="775" y="180"/>
                  </a:lnTo>
                  <a:lnTo>
                    <a:pt x="762" y="177"/>
                  </a:lnTo>
                  <a:lnTo>
                    <a:pt x="752" y="175"/>
                  </a:lnTo>
                  <a:lnTo>
                    <a:pt x="743" y="173"/>
                  </a:lnTo>
                  <a:lnTo>
                    <a:pt x="735" y="168"/>
                  </a:lnTo>
                  <a:lnTo>
                    <a:pt x="729" y="157"/>
                  </a:lnTo>
                  <a:lnTo>
                    <a:pt x="733" y="157"/>
                  </a:lnTo>
                  <a:lnTo>
                    <a:pt x="742" y="149"/>
                  </a:lnTo>
                  <a:lnTo>
                    <a:pt x="755" y="145"/>
                  </a:lnTo>
                  <a:lnTo>
                    <a:pt x="771" y="143"/>
                  </a:lnTo>
                  <a:lnTo>
                    <a:pt x="787" y="142"/>
                  </a:lnTo>
                  <a:lnTo>
                    <a:pt x="787" y="138"/>
                  </a:lnTo>
                  <a:lnTo>
                    <a:pt x="780" y="133"/>
                  </a:lnTo>
                  <a:lnTo>
                    <a:pt x="775" y="129"/>
                  </a:lnTo>
                  <a:lnTo>
                    <a:pt x="768" y="128"/>
                  </a:lnTo>
                  <a:lnTo>
                    <a:pt x="755" y="126"/>
                  </a:lnTo>
                  <a:lnTo>
                    <a:pt x="749" y="126"/>
                  </a:lnTo>
                  <a:lnTo>
                    <a:pt x="736" y="126"/>
                  </a:lnTo>
                  <a:lnTo>
                    <a:pt x="721" y="126"/>
                  </a:lnTo>
                  <a:lnTo>
                    <a:pt x="719" y="115"/>
                  </a:lnTo>
                  <a:lnTo>
                    <a:pt x="714" y="105"/>
                  </a:lnTo>
                  <a:lnTo>
                    <a:pt x="710" y="96"/>
                  </a:lnTo>
                  <a:lnTo>
                    <a:pt x="707" y="86"/>
                  </a:lnTo>
                  <a:lnTo>
                    <a:pt x="707" y="68"/>
                  </a:lnTo>
                  <a:lnTo>
                    <a:pt x="714" y="58"/>
                  </a:lnTo>
                  <a:lnTo>
                    <a:pt x="721" y="46"/>
                  </a:lnTo>
                  <a:lnTo>
                    <a:pt x="729" y="35"/>
                  </a:lnTo>
                  <a:lnTo>
                    <a:pt x="740" y="28"/>
                  </a:lnTo>
                  <a:lnTo>
                    <a:pt x="752" y="30"/>
                  </a:lnTo>
                  <a:lnTo>
                    <a:pt x="755" y="30"/>
                  </a:lnTo>
                  <a:lnTo>
                    <a:pt x="755" y="33"/>
                  </a:lnTo>
                  <a:lnTo>
                    <a:pt x="755" y="35"/>
                  </a:lnTo>
                  <a:lnTo>
                    <a:pt x="754" y="35"/>
                  </a:lnTo>
                  <a:lnTo>
                    <a:pt x="754" y="37"/>
                  </a:lnTo>
                  <a:lnTo>
                    <a:pt x="754" y="37"/>
                  </a:lnTo>
                  <a:lnTo>
                    <a:pt x="755" y="39"/>
                  </a:lnTo>
                  <a:lnTo>
                    <a:pt x="755" y="42"/>
                  </a:lnTo>
                  <a:lnTo>
                    <a:pt x="764" y="42"/>
                  </a:lnTo>
                  <a:lnTo>
                    <a:pt x="776" y="42"/>
                  </a:lnTo>
                  <a:lnTo>
                    <a:pt x="787" y="42"/>
                  </a:lnTo>
                  <a:lnTo>
                    <a:pt x="794" y="42"/>
                  </a:lnTo>
                  <a:lnTo>
                    <a:pt x="797" y="44"/>
                  </a:lnTo>
                  <a:lnTo>
                    <a:pt x="799" y="46"/>
                  </a:lnTo>
                  <a:lnTo>
                    <a:pt x="801" y="49"/>
                  </a:lnTo>
                  <a:lnTo>
                    <a:pt x="803" y="53"/>
                  </a:lnTo>
                  <a:lnTo>
                    <a:pt x="806" y="54"/>
                  </a:lnTo>
                  <a:lnTo>
                    <a:pt x="810" y="58"/>
                  </a:lnTo>
                  <a:lnTo>
                    <a:pt x="811" y="53"/>
                  </a:lnTo>
                  <a:lnTo>
                    <a:pt x="813" y="51"/>
                  </a:lnTo>
                  <a:lnTo>
                    <a:pt x="817" y="49"/>
                  </a:lnTo>
                  <a:lnTo>
                    <a:pt x="818" y="47"/>
                  </a:lnTo>
                  <a:lnTo>
                    <a:pt x="824" y="47"/>
                  </a:lnTo>
                  <a:lnTo>
                    <a:pt x="829" y="46"/>
                  </a:lnTo>
                  <a:lnTo>
                    <a:pt x="836" y="60"/>
                  </a:lnTo>
                  <a:lnTo>
                    <a:pt x="843" y="70"/>
                  </a:lnTo>
                  <a:lnTo>
                    <a:pt x="848" y="77"/>
                  </a:lnTo>
                  <a:lnTo>
                    <a:pt x="850" y="72"/>
                  </a:lnTo>
                  <a:lnTo>
                    <a:pt x="851" y="67"/>
                  </a:lnTo>
                  <a:lnTo>
                    <a:pt x="851" y="61"/>
                  </a:lnTo>
                  <a:lnTo>
                    <a:pt x="851" y="54"/>
                  </a:lnTo>
                  <a:lnTo>
                    <a:pt x="845" y="44"/>
                  </a:lnTo>
                  <a:lnTo>
                    <a:pt x="846" y="33"/>
                  </a:lnTo>
                  <a:lnTo>
                    <a:pt x="851" y="23"/>
                  </a:lnTo>
                  <a:close/>
                  <a:moveTo>
                    <a:pt x="871" y="7"/>
                  </a:moveTo>
                  <a:lnTo>
                    <a:pt x="879" y="7"/>
                  </a:lnTo>
                  <a:lnTo>
                    <a:pt x="886" y="9"/>
                  </a:lnTo>
                  <a:lnTo>
                    <a:pt x="893" y="11"/>
                  </a:lnTo>
                  <a:lnTo>
                    <a:pt x="899" y="14"/>
                  </a:lnTo>
                  <a:lnTo>
                    <a:pt x="900" y="19"/>
                  </a:lnTo>
                  <a:lnTo>
                    <a:pt x="900" y="23"/>
                  </a:lnTo>
                  <a:lnTo>
                    <a:pt x="902" y="28"/>
                  </a:lnTo>
                  <a:lnTo>
                    <a:pt x="902" y="35"/>
                  </a:lnTo>
                  <a:lnTo>
                    <a:pt x="897" y="35"/>
                  </a:lnTo>
                  <a:lnTo>
                    <a:pt x="893" y="37"/>
                  </a:lnTo>
                  <a:lnTo>
                    <a:pt x="888" y="37"/>
                  </a:lnTo>
                  <a:lnTo>
                    <a:pt x="883" y="39"/>
                  </a:lnTo>
                  <a:lnTo>
                    <a:pt x="874" y="30"/>
                  </a:lnTo>
                  <a:lnTo>
                    <a:pt x="864" y="23"/>
                  </a:lnTo>
                  <a:lnTo>
                    <a:pt x="871" y="7"/>
                  </a:lnTo>
                  <a:close/>
                  <a:moveTo>
                    <a:pt x="4266" y="0"/>
                  </a:moveTo>
                  <a:lnTo>
                    <a:pt x="4285" y="0"/>
                  </a:lnTo>
                  <a:lnTo>
                    <a:pt x="4301" y="4"/>
                  </a:lnTo>
                  <a:lnTo>
                    <a:pt x="4316" y="7"/>
                  </a:lnTo>
                  <a:lnTo>
                    <a:pt x="4320" y="23"/>
                  </a:lnTo>
                  <a:lnTo>
                    <a:pt x="4269" y="23"/>
                  </a:lnTo>
                  <a:lnTo>
                    <a:pt x="4267" y="18"/>
                  </a:lnTo>
                  <a:lnTo>
                    <a:pt x="4267" y="13"/>
                  </a:lnTo>
                  <a:lnTo>
                    <a:pt x="4266" y="7"/>
                  </a:lnTo>
                  <a:lnTo>
                    <a:pt x="4266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3" name="Freeform 10">
              <a:extLst>
                <a:ext uri="{FF2B5EF4-FFF2-40B4-BE49-F238E27FC236}">
                  <a16:creationId xmlns:a16="http://schemas.microsoft.com/office/drawing/2014/main" id="{1E32610B-2C1B-4602-A2AE-3180C47B33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95438" y="1790700"/>
              <a:ext cx="6908800" cy="3509963"/>
            </a:xfrm>
            <a:custGeom>
              <a:avLst/>
              <a:gdLst>
                <a:gd name="T0" fmla="*/ 660 w 4352"/>
                <a:gd name="T1" fmla="*/ 268 h 2211"/>
                <a:gd name="T2" fmla="*/ 761 w 4352"/>
                <a:gd name="T3" fmla="*/ 293 h 2211"/>
                <a:gd name="T4" fmla="*/ 891 w 4352"/>
                <a:gd name="T5" fmla="*/ 513 h 2211"/>
                <a:gd name="T6" fmla="*/ 763 w 4352"/>
                <a:gd name="T7" fmla="*/ 572 h 2211"/>
                <a:gd name="T8" fmla="*/ 541 w 4352"/>
                <a:gd name="T9" fmla="*/ 326 h 2211"/>
                <a:gd name="T10" fmla="*/ 381 w 4352"/>
                <a:gd name="T11" fmla="*/ 211 h 2211"/>
                <a:gd name="T12" fmla="*/ 442 w 4352"/>
                <a:gd name="T13" fmla="*/ 265 h 2211"/>
                <a:gd name="T14" fmla="*/ 20 w 4352"/>
                <a:gd name="T15" fmla="*/ 288 h 2211"/>
                <a:gd name="T16" fmla="*/ 452 w 4352"/>
                <a:gd name="T17" fmla="*/ 157 h 2211"/>
                <a:gd name="T18" fmla="*/ 3751 w 4352"/>
                <a:gd name="T19" fmla="*/ 141 h 2211"/>
                <a:gd name="T20" fmla="*/ 320 w 4352"/>
                <a:gd name="T21" fmla="*/ 123 h 2211"/>
                <a:gd name="T22" fmla="*/ 299 w 4352"/>
                <a:gd name="T23" fmla="*/ 143 h 2211"/>
                <a:gd name="T24" fmla="*/ 163 w 4352"/>
                <a:gd name="T25" fmla="*/ 127 h 2211"/>
                <a:gd name="T26" fmla="*/ 140 w 4352"/>
                <a:gd name="T27" fmla="*/ 101 h 2211"/>
                <a:gd name="T28" fmla="*/ 3675 w 4352"/>
                <a:gd name="T29" fmla="*/ 153 h 2211"/>
                <a:gd name="T30" fmla="*/ 639 w 4352"/>
                <a:gd name="T31" fmla="*/ 162 h 2211"/>
                <a:gd name="T32" fmla="*/ 508 w 4352"/>
                <a:gd name="T33" fmla="*/ 150 h 2211"/>
                <a:gd name="T34" fmla="*/ 404 w 4352"/>
                <a:gd name="T35" fmla="*/ 89 h 2211"/>
                <a:gd name="T36" fmla="*/ 180 w 4352"/>
                <a:gd name="T37" fmla="*/ 82 h 2211"/>
                <a:gd name="T38" fmla="*/ 2683 w 4352"/>
                <a:gd name="T39" fmla="*/ 75 h 2211"/>
                <a:gd name="T40" fmla="*/ 2475 w 4352"/>
                <a:gd name="T41" fmla="*/ 199 h 2211"/>
                <a:gd name="T42" fmla="*/ 407 w 4352"/>
                <a:gd name="T43" fmla="*/ 52 h 2211"/>
                <a:gd name="T44" fmla="*/ 3303 w 4352"/>
                <a:gd name="T45" fmla="*/ 117 h 2211"/>
                <a:gd name="T46" fmla="*/ 3357 w 4352"/>
                <a:gd name="T47" fmla="*/ 195 h 2211"/>
                <a:gd name="T48" fmla="*/ 3540 w 4352"/>
                <a:gd name="T49" fmla="*/ 305 h 2211"/>
                <a:gd name="T50" fmla="*/ 3767 w 4352"/>
                <a:gd name="T51" fmla="*/ 261 h 2211"/>
                <a:gd name="T52" fmla="*/ 4073 w 4352"/>
                <a:gd name="T53" fmla="*/ 364 h 2211"/>
                <a:gd name="T54" fmla="*/ 4312 w 4352"/>
                <a:gd name="T55" fmla="*/ 511 h 2211"/>
                <a:gd name="T56" fmla="*/ 4193 w 4352"/>
                <a:gd name="T57" fmla="*/ 539 h 2211"/>
                <a:gd name="T58" fmla="*/ 4015 w 4352"/>
                <a:gd name="T59" fmla="*/ 677 h 2211"/>
                <a:gd name="T60" fmla="*/ 3874 w 4352"/>
                <a:gd name="T61" fmla="*/ 780 h 2211"/>
                <a:gd name="T62" fmla="*/ 3928 w 4352"/>
                <a:gd name="T63" fmla="*/ 640 h 2211"/>
                <a:gd name="T64" fmla="*/ 3622 w 4352"/>
                <a:gd name="T65" fmla="*/ 768 h 2211"/>
                <a:gd name="T66" fmla="*/ 3591 w 4352"/>
                <a:gd name="T67" fmla="*/ 1045 h 2211"/>
                <a:gd name="T68" fmla="*/ 3456 w 4352"/>
                <a:gd name="T69" fmla="*/ 1122 h 2211"/>
                <a:gd name="T70" fmla="*/ 3402 w 4352"/>
                <a:gd name="T71" fmla="*/ 1218 h 2211"/>
                <a:gd name="T72" fmla="*/ 3245 w 4352"/>
                <a:gd name="T73" fmla="*/ 1413 h 2211"/>
                <a:gd name="T74" fmla="*/ 3168 w 4352"/>
                <a:gd name="T75" fmla="*/ 1686 h 2211"/>
                <a:gd name="T76" fmla="*/ 2987 w 4352"/>
                <a:gd name="T77" fmla="*/ 1387 h 2211"/>
                <a:gd name="T78" fmla="*/ 2720 w 4352"/>
                <a:gd name="T79" fmla="*/ 1406 h 2211"/>
                <a:gd name="T80" fmla="*/ 2434 w 4352"/>
                <a:gd name="T81" fmla="*/ 1335 h 2211"/>
                <a:gd name="T82" fmla="*/ 2339 w 4352"/>
                <a:gd name="T83" fmla="*/ 1523 h 2211"/>
                <a:gd name="T84" fmla="*/ 2231 w 4352"/>
                <a:gd name="T85" fmla="*/ 1378 h 2211"/>
                <a:gd name="T86" fmla="*/ 2310 w 4352"/>
                <a:gd name="T87" fmla="*/ 1714 h 2211"/>
                <a:gd name="T88" fmla="*/ 2001 w 4352"/>
                <a:gd name="T89" fmla="*/ 2208 h 2211"/>
                <a:gd name="T90" fmla="*/ 1920 w 4352"/>
                <a:gd name="T91" fmla="*/ 1862 h 2211"/>
                <a:gd name="T92" fmla="*/ 1625 w 4352"/>
                <a:gd name="T93" fmla="*/ 1644 h 2211"/>
                <a:gd name="T94" fmla="*/ 1636 w 4352"/>
                <a:gd name="T95" fmla="*/ 1195 h 2211"/>
                <a:gd name="T96" fmla="*/ 1709 w 4352"/>
                <a:gd name="T97" fmla="*/ 1028 h 2211"/>
                <a:gd name="T98" fmla="*/ 1793 w 4352"/>
                <a:gd name="T99" fmla="*/ 865 h 2211"/>
                <a:gd name="T100" fmla="*/ 1973 w 4352"/>
                <a:gd name="T101" fmla="*/ 801 h 2211"/>
                <a:gd name="T102" fmla="*/ 2118 w 4352"/>
                <a:gd name="T103" fmla="*/ 659 h 2211"/>
                <a:gd name="T104" fmla="*/ 1997 w 4352"/>
                <a:gd name="T105" fmla="*/ 686 h 2211"/>
                <a:gd name="T106" fmla="*/ 1831 w 4352"/>
                <a:gd name="T107" fmla="*/ 577 h 2211"/>
                <a:gd name="T108" fmla="*/ 2041 w 4352"/>
                <a:gd name="T109" fmla="*/ 342 h 2211"/>
                <a:gd name="T110" fmla="*/ 2259 w 4352"/>
                <a:gd name="T111" fmla="*/ 391 h 2211"/>
                <a:gd name="T112" fmla="*/ 2278 w 4352"/>
                <a:gd name="T113" fmla="*/ 499 h 2211"/>
                <a:gd name="T114" fmla="*/ 2439 w 4352"/>
                <a:gd name="T115" fmla="*/ 387 h 2211"/>
                <a:gd name="T116" fmla="*/ 2566 w 4352"/>
                <a:gd name="T117" fmla="*/ 382 h 2211"/>
                <a:gd name="T118" fmla="*/ 2667 w 4352"/>
                <a:gd name="T119" fmla="*/ 261 h 2211"/>
                <a:gd name="T120" fmla="*/ 2737 w 4352"/>
                <a:gd name="T121" fmla="*/ 467 h 2211"/>
                <a:gd name="T122" fmla="*/ 2861 w 4352"/>
                <a:gd name="T123" fmla="*/ 275 h 2211"/>
                <a:gd name="T124" fmla="*/ 3161 w 4352"/>
                <a:gd name="T125" fmla="*/ 17 h 2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2" h="2211">
                  <a:moveTo>
                    <a:pt x="2697" y="200"/>
                  </a:moveTo>
                  <a:lnTo>
                    <a:pt x="2708" y="204"/>
                  </a:lnTo>
                  <a:lnTo>
                    <a:pt x="2708" y="211"/>
                  </a:lnTo>
                  <a:lnTo>
                    <a:pt x="2704" y="211"/>
                  </a:lnTo>
                  <a:lnTo>
                    <a:pt x="2702" y="213"/>
                  </a:lnTo>
                  <a:lnTo>
                    <a:pt x="2701" y="214"/>
                  </a:lnTo>
                  <a:lnTo>
                    <a:pt x="2699" y="214"/>
                  </a:lnTo>
                  <a:lnTo>
                    <a:pt x="2697" y="214"/>
                  </a:lnTo>
                  <a:lnTo>
                    <a:pt x="2694" y="214"/>
                  </a:lnTo>
                  <a:lnTo>
                    <a:pt x="2694" y="209"/>
                  </a:lnTo>
                  <a:lnTo>
                    <a:pt x="2694" y="206"/>
                  </a:lnTo>
                  <a:lnTo>
                    <a:pt x="2695" y="204"/>
                  </a:lnTo>
                  <a:lnTo>
                    <a:pt x="2697" y="200"/>
                  </a:lnTo>
                  <a:close/>
                  <a:moveTo>
                    <a:pt x="562" y="192"/>
                  </a:moveTo>
                  <a:lnTo>
                    <a:pt x="562" y="195"/>
                  </a:lnTo>
                  <a:lnTo>
                    <a:pt x="566" y="195"/>
                  </a:lnTo>
                  <a:lnTo>
                    <a:pt x="564" y="213"/>
                  </a:lnTo>
                  <a:lnTo>
                    <a:pt x="566" y="228"/>
                  </a:lnTo>
                  <a:lnTo>
                    <a:pt x="573" y="242"/>
                  </a:lnTo>
                  <a:lnTo>
                    <a:pt x="576" y="244"/>
                  </a:lnTo>
                  <a:lnTo>
                    <a:pt x="580" y="244"/>
                  </a:lnTo>
                  <a:lnTo>
                    <a:pt x="583" y="246"/>
                  </a:lnTo>
                  <a:lnTo>
                    <a:pt x="589" y="246"/>
                  </a:lnTo>
                  <a:lnTo>
                    <a:pt x="589" y="204"/>
                  </a:lnTo>
                  <a:lnTo>
                    <a:pt x="615" y="204"/>
                  </a:lnTo>
                  <a:lnTo>
                    <a:pt x="620" y="216"/>
                  </a:lnTo>
                  <a:lnTo>
                    <a:pt x="627" y="228"/>
                  </a:lnTo>
                  <a:lnTo>
                    <a:pt x="634" y="239"/>
                  </a:lnTo>
                  <a:lnTo>
                    <a:pt x="646" y="242"/>
                  </a:lnTo>
                  <a:lnTo>
                    <a:pt x="646" y="247"/>
                  </a:lnTo>
                  <a:lnTo>
                    <a:pt x="648" y="258"/>
                  </a:lnTo>
                  <a:lnTo>
                    <a:pt x="650" y="270"/>
                  </a:lnTo>
                  <a:lnTo>
                    <a:pt x="650" y="277"/>
                  </a:lnTo>
                  <a:lnTo>
                    <a:pt x="653" y="275"/>
                  </a:lnTo>
                  <a:lnTo>
                    <a:pt x="655" y="275"/>
                  </a:lnTo>
                  <a:lnTo>
                    <a:pt x="655" y="275"/>
                  </a:lnTo>
                  <a:lnTo>
                    <a:pt x="657" y="274"/>
                  </a:lnTo>
                  <a:lnTo>
                    <a:pt x="658" y="272"/>
                  </a:lnTo>
                  <a:lnTo>
                    <a:pt x="660" y="268"/>
                  </a:lnTo>
                  <a:lnTo>
                    <a:pt x="662" y="263"/>
                  </a:lnTo>
                  <a:lnTo>
                    <a:pt x="664" y="258"/>
                  </a:lnTo>
                  <a:lnTo>
                    <a:pt x="665" y="254"/>
                  </a:lnTo>
                  <a:lnTo>
                    <a:pt x="669" y="251"/>
                  </a:lnTo>
                  <a:lnTo>
                    <a:pt x="672" y="249"/>
                  </a:lnTo>
                  <a:lnTo>
                    <a:pt x="678" y="247"/>
                  </a:lnTo>
                  <a:lnTo>
                    <a:pt x="681" y="244"/>
                  </a:lnTo>
                  <a:lnTo>
                    <a:pt x="685" y="242"/>
                  </a:lnTo>
                  <a:lnTo>
                    <a:pt x="681" y="242"/>
                  </a:lnTo>
                  <a:lnTo>
                    <a:pt x="681" y="239"/>
                  </a:lnTo>
                  <a:lnTo>
                    <a:pt x="672" y="242"/>
                  </a:lnTo>
                  <a:lnTo>
                    <a:pt x="667" y="246"/>
                  </a:lnTo>
                  <a:lnTo>
                    <a:pt x="660" y="251"/>
                  </a:lnTo>
                  <a:lnTo>
                    <a:pt x="650" y="254"/>
                  </a:lnTo>
                  <a:lnTo>
                    <a:pt x="648" y="239"/>
                  </a:lnTo>
                  <a:lnTo>
                    <a:pt x="646" y="228"/>
                  </a:lnTo>
                  <a:lnTo>
                    <a:pt x="643" y="219"/>
                  </a:lnTo>
                  <a:lnTo>
                    <a:pt x="639" y="207"/>
                  </a:lnTo>
                  <a:lnTo>
                    <a:pt x="643" y="206"/>
                  </a:lnTo>
                  <a:lnTo>
                    <a:pt x="644" y="206"/>
                  </a:lnTo>
                  <a:lnTo>
                    <a:pt x="648" y="204"/>
                  </a:lnTo>
                  <a:lnTo>
                    <a:pt x="653" y="204"/>
                  </a:lnTo>
                  <a:lnTo>
                    <a:pt x="658" y="207"/>
                  </a:lnTo>
                  <a:lnTo>
                    <a:pt x="662" y="209"/>
                  </a:lnTo>
                  <a:lnTo>
                    <a:pt x="667" y="211"/>
                  </a:lnTo>
                  <a:lnTo>
                    <a:pt x="672" y="213"/>
                  </a:lnTo>
                  <a:lnTo>
                    <a:pt x="678" y="214"/>
                  </a:lnTo>
                  <a:lnTo>
                    <a:pt x="685" y="226"/>
                  </a:lnTo>
                  <a:lnTo>
                    <a:pt x="692" y="240"/>
                  </a:lnTo>
                  <a:lnTo>
                    <a:pt x="697" y="253"/>
                  </a:lnTo>
                  <a:lnTo>
                    <a:pt x="704" y="261"/>
                  </a:lnTo>
                  <a:lnTo>
                    <a:pt x="707" y="263"/>
                  </a:lnTo>
                  <a:lnTo>
                    <a:pt x="713" y="263"/>
                  </a:lnTo>
                  <a:lnTo>
                    <a:pt x="718" y="263"/>
                  </a:lnTo>
                  <a:lnTo>
                    <a:pt x="723" y="263"/>
                  </a:lnTo>
                  <a:lnTo>
                    <a:pt x="726" y="263"/>
                  </a:lnTo>
                  <a:lnTo>
                    <a:pt x="730" y="265"/>
                  </a:lnTo>
                  <a:lnTo>
                    <a:pt x="747" y="277"/>
                  </a:lnTo>
                  <a:lnTo>
                    <a:pt x="761" y="293"/>
                  </a:lnTo>
                  <a:lnTo>
                    <a:pt x="777" y="307"/>
                  </a:lnTo>
                  <a:lnTo>
                    <a:pt x="777" y="319"/>
                  </a:lnTo>
                  <a:lnTo>
                    <a:pt x="791" y="324"/>
                  </a:lnTo>
                  <a:lnTo>
                    <a:pt x="803" y="331"/>
                  </a:lnTo>
                  <a:lnTo>
                    <a:pt x="810" y="342"/>
                  </a:lnTo>
                  <a:lnTo>
                    <a:pt x="819" y="354"/>
                  </a:lnTo>
                  <a:lnTo>
                    <a:pt x="826" y="366"/>
                  </a:lnTo>
                  <a:lnTo>
                    <a:pt x="835" y="377"/>
                  </a:lnTo>
                  <a:lnTo>
                    <a:pt x="829" y="384"/>
                  </a:lnTo>
                  <a:lnTo>
                    <a:pt x="826" y="387"/>
                  </a:lnTo>
                  <a:lnTo>
                    <a:pt x="824" y="392"/>
                  </a:lnTo>
                  <a:lnTo>
                    <a:pt x="822" y="396"/>
                  </a:lnTo>
                  <a:lnTo>
                    <a:pt x="829" y="408"/>
                  </a:lnTo>
                  <a:lnTo>
                    <a:pt x="840" y="417"/>
                  </a:lnTo>
                  <a:lnTo>
                    <a:pt x="854" y="422"/>
                  </a:lnTo>
                  <a:lnTo>
                    <a:pt x="854" y="427"/>
                  </a:lnTo>
                  <a:lnTo>
                    <a:pt x="854" y="429"/>
                  </a:lnTo>
                  <a:lnTo>
                    <a:pt x="856" y="431"/>
                  </a:lnTo>
                  <a:lnTo>
                    <a:pt x="856" y="432"/>
                  </a:lnTo>
                  <a:lnTo>
                    <a:pt x="857" y="434"/>
                  </a:lnTo>
                  <a:lnTo>
                    <a:pt x="861" y="436"/>
                  </a:lnTo>
                  <a:lnTo>
                    <a:pt x="864" y="439"/>
                  </a:lnTo>
                  <a:lnTo>
                    <a:pt x="870" y="441"/>
                  </a:lnTo>
                  <a:lnTo>
                    <a:pt x="873" y="443"/>
                  </a:lnTo>
                  <a:lnTo>
                    <a:pt x="877" y="446"/>
                  </a:lnTo>
                  <a:lnTo>
                    <a:pt x="878" y="448"/>
                  </a:lnTo>
                  <a:lnTo>
                    <a:pt x="880" y="452"/>
                  </a:lnTo>
                  <a:lnTo>
                    <a:pt x="878" y="453"/>
                  </a:lnTo>
                  <a:lnTo>
                    <a:pt x="878" y="455"/>
                  </a:lnTo>
                  <a:lnTo>
                    <a:pt x="878" y="455"/>
                  </a:lnTo>
                  <a:lnTo>
                    <a:pt x="878" y="457"/>
                  </a:lnTo>
                  <a:lnTo>
                    <a:pt x="880" y="459"/>
                  </a:lnTo>
                  <a:lnTo>
                    <a:pt x="884" y="460"/>
                  </a:lnTo>
                  <a:lnTo>
                    <a:pt x="889" y="462"/>
                  </a:lnTo>
                  <a:lnTo>
                    <a:pt x="892" y="464"/>
                  </a:lnTo>
                  <a:lnTo>
                    <a:pt x="898" y="464"/>
                  </a:lnTo>
                  <a:lnTo>
                    <a:pt x="903" y="464"/>
                  </a:lnTo>
                  <a:lnTo>
                    <a:pt x="896" y="511"/>
                  </a:lnTo>
                  <a:lnTo>
                    <a:pt x="891" y="513"/>
                  </a:lnTo>
                  <a:lnTo>
                    <a:pt x="885" y="513"/>
                  </a:lnTo>
                  <a:lnTo>
                    <a:pt x="880" y="514"/>
                  </a:lnTo>
                  <a:lnTo>
                    <a:pt x="873" y="514"/>
                  </a:lnTo>
                  <a:lnTo>
                    <a:pt x="866" y="506"/>
                  </a:lnTo>
                  <a:lnTo>
                    <a:pt x="857" y="497"/>
                  </a:lnTo>
                  <a:lnTo>
                    <a:pt x="850" y="488"/>
                  </a:lnTo>
                  <a:lnTo>
                    <a:pt x="845" y="476"/>
                  </a:lnTo>
                  <a:lnTo>
                    <a:pt x="838" y="476"/>
                  </a:lnTo>
                  <a:lnTo>
                    <a:pt x="833" y="478"/>
                  </a:lnTo>
                  <a:lnTo>
                    <a:pt x="828" y="478"/>
                  </a:lnTo>
                  <a:lnTo>
                    <a:pt x="822" y="480"/>
                  </a:lnTo>
                  <a:lnTo>
                    <a:pt x="831" y="507"/>
                  </a:lnTo>
                  <a:lnTo>
                    <a:pt x="838" y="537"/>
                  </a:lnTo>
                  <a:lnTo>
                    <a:pt x="850" y="537"/>
                  </a:lnTo>
                  <a:lnTo>
                    <a:pt x="857" y="551"/>
                  </a:lnTo>
                  <a:lnTo>
                    <a:pt x="863" y="565"/>
                  </a:lnTo>
                  <a:lnTo>
                    <a:pt x="864" y="584"/>
                  </a:lnTo>
                  <a:lnTo>
                    <a:pt x="863" y="586"/>
                  </a:lnTo>
                  <a:lnTo>
                    <a:pt x="861" y="588"/>
                  </a:lnTo>
                  <a:lnTo>
                    <a:pt x="861" y="590"/>
                  </a:lnTo>
                  <a:lnTo>
                    <a:pt x="859" y="591"/>
                  </a:lnTo>
                  <a:lnTo>
                    <a:pt x="857" y="593"/>
                  </a:lnTo>
                  <a:lnTo>
                    <a:pt x="854" y="595"/>
                  </a:lnTo>
                  <a:lnTo>
                    <a:pt x="847" y="591"/>
                  </a:lnTo>
                  <a:lnTo>
                    <a:pt x="838" y="586"/>
                  </a:lnTo>
                  <a:lnTo>
                    <a:pt x="829" y="581"/>
                  </a:lnTo>
                  <a:lnTo>
                    <a:pt x="822" y="577"/>
                  </a:lnTo>
                  <a:lnTo>
                    <a:pt x="819" y="576"/>
                  </a:lnTo>
                  <a:lnTo>
                    <a:pt x="816" y="576"/>
                  </a:lnTo>
                  <a:lnTo>
                    <a:pt x="826" y="590"/>
                  </a:lnTo>
                  <a:lnTo>
                    <a:pt x="835" y="602"/>
                  </a:lnTo>
                  <a:lnTo>
                    <a:pt x="842" y="617"/>
                  </a:lnTo>
                  <a:lnTo>
                    <a:pt x="838" y="617"/>
                  </a:lnTo>
                  <a:lnTo>
                    <a:pt x="826" y="612"/>
                  </a:lnTo>
                  <a:lnTo>
                    <a:pt x="810" y="609"/>
                  </a:lnTo>
                  <a:lnTo>
                    <a:pt x="793" y="605"/>
                  </a:lnTo>
                  <a:lnTo>
                    <a:pt x="781" y="598"/>
                  </a:lnTo>
                  <a:lnTo>
                    <a:pt x="770" y="588"/>
                  </a:lnTo>
                  <a:lnTo>
                    <a:pt x="763" y="572"/>
                  </a:lnTo>
                  <a:lnTo>
                    <a:pt x="756" y="558"/>
                  </a:lnTo>
                  <a:lnTo>
                    <a:pt x="746" y="544"/>
                  </a:lnTo>
                  <a:lnTo>
                    <a:pt x="735" y="534"/>
                  </a:lnTo>
                  <a:lnTo>
                    <a:pt x="720" y="542"/>
                  </a:lnTo>
                  <a:lnTo>
                    <a:pt x="702" y="548"/>
                  </a:lnTo>
                  <a:lnTo>
                    <a:pt x="681" y="549"/>
                  </a:lnTo>
                  <a:lnTo>
                    <a:pt x="679" y="544"/>
                  </a:lnTo>
                  <a:lnTo>
                    <a:pt x="678" y="539"/>
                  </a:lnTo>
                  <a:lnTo>
                    <a:pt x="678" y="534"/>
                  </a:lnTo>
                  <a:lnTo>
                    <a:pt x="678" y="527"/>
                  </a:lnTo>
                  <a:lnTo>
                    <a:pt x="693" y="521"/>
                  </a:lnTo>
                  <a:lnTo>
                    <a:pt x="713" y="516"/>
                  </a:lnTo>
                  <a:lnTo>
                    <a:pt x="730" y="511"/>
                  </a:lnTo>
                  <a:lnTo>
                    <a:pt x="735" y="501"/>
                  </a:lnTo>
                  <a:lnTo>
                    <a:pt x="740" y="487"/>
                  </a:lnTo>
                  <a:lnTo>
                    <a:pt x="746" y="471"/>
                  </a:lnTo>
                  <a:lnTo>
                    <a:pt x="749" y="455"/>
                  </a:lnTo>
                  <a:lnTo>
                    <a:pt x="751" y="443"/>
                  </a:lnTo>
                  <a:lnTo>
                    <a:pt x="749" y="434"/>
                  </a:lnTo>
                  <a:lnTo>
                    <a:pt x="742" y="422"/>
                  </a:lnTo>
                  <a:lnTo>
                    <a:pt x="733" y="415"/>
                  </a:lnTo>
                  <a:lnTo>
                    <a:pt x="723" y="408"/>
                  </a:lnTo>
                  <a:lnTo>
                    <a:pt x="716" y="399"/>
                  </a:lnTo>
                  <a:lnTo>
                    <a:pt x="707" y="357"/>
                  </a:lnTo>
                  <a:lnTo>
                    <a:pt x="693" y="354"/>
                  </a:lnTo>
                  <a:lnTo>
                    <a:pt x="683" y="347"/>
                  </a:lnTo>
                  <a:lnTo>
                    <a:pt x="674" y="340"/>
                  </a:lnTo>
                  <a:lnTo>
                    <a:pt x="665" y="338"/>
                  </a:lnTo>
                  <a:lnTo>
                    <a:pt x="657" y="342"/>
                  </a:lnTo>
                  <a:lnTo>
                    <a:pt x="651" y="347"/>
                  </a:lnTo>
                  <a:lnTo>
                    <a:pt x="646" y="352"/>
                  </a:lnTo>
                  <a:lnTo>
                    <a:pt x="639" y="357"/>
                  </a:lnTo>
                  <a:lnTo>
                    <a:pt x="627" y="361"/>
                  </a:lnTo>
                  <a:lnTo>
                    <a:pt x="615" y="354"/>
                  </a:lnTo>
                  <a:lnTo>
                    <a:pt x="599" y="349"/>
                  </a:lnTo>
                  <a:lnTo>
                    <a:pt x="582" y="345"/>
                  </a:lnTo>
                  <a:lnTo>
                    <a:pt x="566" y="340"/>
                  </a:lnTo>
                  <a:lnTo>
                    <a:pt x="552" y="335"/>
                  </a:lnTo>
                  <a:lnTo>
                    <a:pt x="541" y="326"/>
                  </a:lnTo>
                  <a:lnTo>
                    <a:pt x="534" y="312"/>
                  </a:lnTo>
                  <a:lnTo>
                    <a:pt x="536" y="310"/>
                  </a:lnTo>
                  <a:lnTo>
                    <a:pt x="536" y="309"/>
                  </a:lnTo>
                  <a:lnTo>
                    <a:pt x="538" y="309"/>
                  </a:lnTo>
                  <a:lnTo>
                    <a:pt x="538" y="307"/>
                  </a:lnTo>
                  <a:lnTo>
                    <a:pt x="538" y="303"/>
                  </a:lnTo>
                  <a:lnTo>
                    <a:pt x="531" y="302"/>
                  </a:lnTo>
                  <a:lnTo>
                    <a:pt x="524" y="300"/>
                  </a:lnTo>
                  <a:lnTo>
                    <a:pt x="519" y="296"/>
                  </a:lnTo>
                  <a:lnTo>
                    <a:pt x="515" y="291"/>
                  </a:lnTo>
                  <a:lnTo>
                    <a:pt x="512" y="284"/>
                  </a:lnTo>
                  <a:lnTo>
                    <a:pt x="521" y="267"/>
                  </a:lnTo>
                  <a:lnTo>
                    <a:pt x="528" y="244"/>
                  </a:lnTo>
                  <a:lnTo>
                    <a:pt x="531" y="219"/>
                  </a:lnTo>
                  <a:lnTo>
                    <a:pt x="534" y="195"/>
                  </a:lnTo>
                  <a:lnTo>
                    <a:pt x="562" y="192"/>
                  </a:lnTo>
                  <a:close/>
                  <a:moveTo>
                    <a:pt x="400" y="188"/>
                  </a:moveTo>
                  <a:lnTo>
                    <a:pt x="416" y="188"/>
                  </a:lnTo>
                  <a:lnTo>
                    <a:pt x="425" y="223"/>
                  </a:lnTo>
                  <a:lnTo>
                    <a:pt x="432" y="261"/>
                  </a:lnTo>
                  <a:lnTo>
                    <a:pt x="428" y="261"/>
                  </a:lnTo>
                  <a:lnTo>
                    <a:pt x="423" y="268"/>
                  </a:lnTo>
                  <a:lnTo>
                    <a:pt x="412" y="265"/>
                  </a:lnTo>
                  <a:lnTo>
                    <a:pt x="409" y="268"/>
                  </a:lnTo>
                  <a:lnTo>
                    <a:pt x="409" y="272"/>
                  </a:lnTo>
                  <a:lnTo>
                    <a:pt x="409" y="275"/>
                  </a:lnTo>
                  <a:lnTo>
                    <a:pt x="409" y="277"/>
                  </a:lnTo>
                  <a:lnTo>
                    <a:pt x="407" y="279"/>
                  </a:lnTo>
                  <a:lnTo>
                    <a:pt x="405" y="282"/>
                  </a:lnTo>
                  <a:lnTo>
                    <a:pt x="400" y="284"/>
                  </a:lnTo>
                  <a:lnTo>
                    <a:pt x="395" y="281"/>
                  </a:lnTo>
                  <a:lnTo>
                    <a:pt x="388" y="275"/>
                  </a:lnTo>
                  <a:lnTo>
                    <a:pt x="381" y="272"/>
                  </a:lnTo>
                  <a:lnTo>
                    <a:pt x="381" y="261"/>
                  </a:lnTo>
                  <a:lnTo>
                    <a:pt x="358" y="258"/>
                  </a:lnTo>
                  <a:lnTo>
                    <a:pt x="362" y="226"/>
                  </a:lnTo>
                  <a:lnTo>
                    <a:pt x="369" y="223"/>
                  </a:lnTo>
                  <a:lnTo>
                    <a:pt x="376" y="218"/>
                  </a:lnTo>
                  <a:lnTo>
                    <a:pt x="381" y="211"/>
                  </a:lnTo>
                  <a:lnTo>
                    <a:pt x="376" y="209"/>
                  </a:lnTo>
                  <a:lnTo>
                    <a:pt x="372" y="207"/>
                  </a:lnTo>
                  <a:lnTo>
                    <a:pt x="369" y="206"/>
                  </a:lnTo>
                  <a:lnTo>
                    <a:pt x="365" y="202"/>
                  </a:lnTo>
                  <a:lnTo>
                    <a:pt x="363" y="199"/>
                  </a:lnTo>
                  <a:lnTo>
                    <a:pt x="362" y="192"/>
                  </a:lnTo>
                  <a:lnTo>
                    <a:pt x="381" y="190"/>
                  </a:lnTo>
                  <a:lnTo>
                    <a:pt x="400" y="188"/>
                  </a:lnTo>
                  <a:close/>
                  <a:moveTo>
                    <a:pt x="3661" y="172"/>
                  </a:moveTo>
                  <a:lnTo>
                    <a:pt x="3673" y="178"/>
                  </a:lnTo>
                  <a:lnTo>
                    <a:pt x="3673" y="185"/>
                  </a:lnTo>
                  <a:lnTo>
                    <a:pt x="3657" y="185"/>
                  </a:lnTo>
                  <a:lnTo>
                    <a:pt x="3661" y="172"/>
                  </a:lnTo>
                  <a:close/>
                  <a:moveTo>
                    <a:pt x="438" y="172"/>
                  </a:moveTo>
                  <a:lnTo>
                    <a:pt x="451" y="174"/>
                  </a:lnTo>
                  <a:lnTo>
                    <a:pt x="465" y="176"/>
                  </a:lnTo>
                  <a:lnTo>
                    <a:pt x="477" y="178"/>
                  </a:lnTo>
                  <a:lnTo>
                    <a:pt x="486" y="181"/>
                  </a:lnTo>
                  <a:lnTo>
                    <a:pt x="487" y="185"/>
                  </a:lnTo>
                  <a:lnTo>
                    <a:pt x="487" y="190"/>
                  </a:lnTo>
                  <a:lnTo>
                    <a:pt x="489" y="197"/>
                  </a:lnTo>
                  <a:lnTo>
                    <a:pt x="489" y="204"/>
                  </a:lnTo>
                  <a:lnTo>
                    <a:pt x="487" y="207"/>
                  </a:lnTo>
                  <a:lnTo>
                    <a:pt x="486" y="211"/>
                  </a:lnTo>
                  <a:lnTo>
                    <a:pt x="484" y="216"/>
                  </a:lnTo>
                  <a:lnTo>
                    <a:pt x="480" y="219"/>
                  </a:lnTo>
                  <a:lnTo>
                    <a:pt x="477" y="221"/>
                  </a:lnTo>
                  <a:lnTo>
                    <a:pt x="473" y="223"/>
                  </a:lnTo>
                  <a:lnTo>
                    <a:pt x="472" y="225"/>
                  </a:lnTo>
                  <a:lnTo>
                    <a:pt x="468" y="226"/>
                  </a:lnTo>
                  <a:lnTo>
                    <a:pt x="466" y="230"/>
                  </a:lnTo>
                  <a:lnTo>
                    <a:pt x="468" y="239"/>
                  </a:lnTo>
                  <a:lnTo>
                    <a:pt x="466" y="249"/>
                  </a:lnTo>
                  <a:lnTo>
                    <a:pt x="465" y="256"/>
                  </a:lnTo>
                  <a:lnTo>
                    <a:pt x="461" y="261"/>
                  </a:lnTo>
                  <a:lnTo>
                    <a:pt x="458" y="263"/>
                  </a:lnTo>
                  <a:lnTo>
                    <a:pt x="454" y="265"/>
                  </a:lnTo>
                  <a:lnTo>
                    <a:pt x="449" y="265"/>
                  </a:lnTo>
                  <a:lnTo>
                    <a:pt x="442" y="265"/>
                  </a:lnTo>
                  <a:lnTo>
                    <a:pt x="438" y="254"/>
                  </a:lnTo>
                  <a:lnTo>
                    <a:pt x="442" y="244"/>
                  </a:lnTo>
                  <a:lnTo>
                    <a:pt x="442" y="232"/>
                  </a:lnTo>
                  <a:lnTo>
                    <a:pt x="438" y="218"/>
                  </a:lnTo>
                  <a:lnTo>
                    <a:pt x="437" y="202"/>
                  </a:lnTo>
                  <a:lnTo>
                    <a:pt x="435" y="188"/>
                  </a:lnTo>
                  <a:lnTo>
                    <a:pt x="438" y="172"/>
                  </a:lnTo>
                  <a:close/>
                  <a:moveTo>
                    <a:pt x="60" y="171"/>
                  </a:moveTo>
                  <a:lnTo>
                    <a:pt x="74" y="172"/>
                  </a:lnTo>
                  <a:lnTo>
                    <a:pt x="74" y="185"/>
                  </a:lnTo>
                  <a:lnTo>
                    <a:pt x="91" y="185"/>
                  </a:lnTo>
                  <a:lnTo>
                    <a:pt x="105" y="185"/>
                  </a:lnTo>
                  <a:lnTo>
                    <a:pt x="121" y="185"/>
                  </a:lnTo>
                  <a:lnTo>
                    <a:pt x="124" y="192"/>
                  </a:lnTo>
                  <a:lnTo>
                    <a:pt x="128" y="200"/>
                  </a:lnTo>
                  <a:lnTo>
                    <a:pt x="131" y="209"/>
                  </a:lnTo>
                  <a:lnTo>
                    <a:pt x="135" y="216"/>
                  </a:lnTo>
                  <a:lnTo>
                    <a:pt x="135" y="219"/>
                  </a:lnTo>
                  <a:lnTo>
                    <a:pt x="124" y="232"/>
                  </a:lnTo>
                  <a:lnTo>
                    <a:pt x="110" y="237"/>
                  </a:lnTo>
                  <a:lnTo>
                    <a:pt x="96" y="242"/>
                  </a:lnTo>
                  <a:lnTo>
                    <a:pt x="88" y="258"/>
                  </a:lnTo>
                  <a:lnTo>
                    <a:pt x="81" y="272"/>
                  </a:lnTo>
                  <a:lnTo>
                    <a:pt x="79" y="288"/>
                  </a:lnTo>
                  <a:lnTo>
                    <a:pt x="82" y="303"/>
                  </a:lnTo>
                  <a:lnTo>
                    <a:pt x="67" y="305"/>
                  </a:lnTo>
                  <a:lnTo>
                    <a:pt x="53" y="310"/>
                  </a:lnTo>
                  <a:lnTo>
                    <a:pt x="35" y="315"/>
                  </a:lnTo>
                  <a:lnTo>
                    <a:pt x="34" y="312"/>
                  </a:lnTo>
                  <a:lnTo>
                    <a:pt x="32" y="309"/>
                  </a:lnTo>
                  <a:lnTo>
                    <a:pt x="30" y="307"/>
                  </a:lnTo>
                  <a:lnTo>
                    <a:pt x="30" y="303"/>
                  </a:lnTo>
                  <a:lnTo>
                    <a:pt x="28" y="300"/>
                  </a:lnTo>
                  <a:lnTo>
                    <a:pt x="30" y="298"/>
                  </a:lnTo>
                  <a:lnTo>
                    <a:pt x="30" y="296"/>
                  </a:lnTo>
                  <a:lnTo>
                    <a:pt x="30" y="295"/>
                  </a:lnTo>
                  <a:lnTo>
                    <a:pt x="32" y="291"/>
                  </a:lnTo>
                  <a:lnTo>
                    <a:pt x="32" y="288"/>
                  </a:lnTo>
                  <a:lnTo>
                    <a:pt x="20" y="288"/>
                  </a:lnTo>
                  <a:lnTo>
                    <a:pt x="20" y="282"/>
                  </a:lnTo>
                  <a:lnTo>
                    <a:pt x="20" y="281"/>
                  </a:lnTo>
                  <a:lnTo>
                    <a:pt x="18" y="279"/>
                  </a:lnTo>
                  <a:lnTo>
                    <a:pt x="18" y="277"/>
                  </a:lnTo>
                  <a:lnTo>
                    <a:pt x="16" y="275"/>
                  </a:lnTo>
                  <a:lnTo>
                    <a:pt x="13" y="272"/>
                  </a:lnTo>
                  <a:lnTo>
                    <a:pt x="11" y="272"/>
                  </a:lnTo>
                  <a:lnTo>
                    <a:pt x="9" y="272"/>
                  </a:lnTo>
                  <a:lnTo>
                    <a:pt x="9" y="272"/>
                  </a:lnTo>
                  <a:lnTo>
                    <a:pt x="7" y="272"/>
                  </a:lnTo>
                  <a:lnTo>
                    <a:pt x="6" y="272"/>
                  </a:lnTo>
                  <a:lnTo>
                    <a:pt x="0" y="272"/>
                  </a:lnTo>
                  <a:lnTo>
                    <a:pt x="0" y="261"/>
                  </a:lnTo>
                  <a:lnTo>
                    <a:pt x="13" y="247"/>
                  </a:lnTo>
                  <a:lnTo>
                    <a:pt x="21" y="228"/>
                  </a:lnTo>
                  <a:lnTo>
                    <a:pt x="28" y="207"/>
                  </a:lnTo>
                  <a:lnTo>
                    <a:pt x="23" y="204"/>
                  </a:lnTo>
                  <a:lnTo>
                    <a:pt x="21" y="199"/>
                  </a:lnTo>
                  <a:lnTo>
                    <a:pt x="20" y="195"/>
                  </a:lnTo>
                  <a:lnTo>
                    <a:pt x="18" y="188"/>
                  </a:lnTo>
                  <a:lnTo>
                    <a:pt x="16" y="181"/>
                  </a:lnTo>
                  <a:lnTo>
                    <a:pt x="30" y="178"/>
                  </a:lnTo>
                  <a:lnTo>
                    <a:pt x="41" y="176"/>
                  </a:lnTo>
                  <a:lnTo>
                    <a:pt x="49" y="172"/>
                  </a:lnTo>
                  <a:lnTo>
                    <a:pt x="60" y="171"/>
                  </a:lnTo>
                  <a:close/>
                  <a:moveTo>
                    <a:pt x="1556" y="130"/>
                  </a:moveTo>
                  <a:lnTo>
                    <a:pt x="1571" y="130"/>
                  </a:lnTo>
                  <a:lnTo>
                    <a:pt x="1571" y="134"/>
                  </a:lnTo>
                  <a:lnTo>
                    <a:pt x="1568" y="134"/>
                  </a:lnTo>
                  <a:lnTo>
                    <a:pt x="1564" y="136"/>
                  </a:lnTo>
                  <a:lnTo>
                    <a:pt x="1563" y="136"/>
                  </a:lnTo>
                  <a:lnTo>
                    <a:pt x="1563" y="136"/>
                  </a:lnTo>
                  <a:lnTo>
                    <a:pt x="1561" y="136"/>
                  </a:lnTo>
                  <a:lnTo>
                    <a:pt x="1561" y="136"/>
                  </a:lnTo>
                  <a:lnTo>
                    <a:pt x="1559" y="134"/>
                  </a:lnTo>
                  <a:lnTo>
                    <a:pt x="1556" y="130"/>
                  </a:lnTo>
                  <a:close/>
                  <a:moveTo>
                    <a:pt x="454" y="130"/>
                  </a:moveTo>
                  <a:lnTo>
                    <a:pt x="458" y="153"/>
                  </a:lnTo>
                  <a:lnTo>
                    <a:pt x="452" y="157"/>
                  </a:lnTo>
                  <a:lnTo>
                    <a:pt x="449" y="158"/>
                  </a:lnTo>
                  <a:lnTo>
                    <a:pt x="445" y="160"/>
                  </a:lnTo>
                  <a:lnTo>
                    <a:pt x="440" y="164"/>
                  </a:lnTo>
                  <a:lnTo>
                    <a:pt x="435" y="165"/>
                  </a:lnTo>
                  <a:lnTo>
                    <a:pt x="433" y="164"/>
                  </a:lnTo>
                  <a:lnTo>
                    <a:pt x="432" y="164"/>
                  </a:lnTo>
                  <a:lnTo>
                    <a:pt x="430" y="162"/>
                  </a:lnTo>
                  <a:lnTo>
                    <a:pt x="428" y="162"/>
                  </a:lnTo>
                  <a:lnTo>
                    <a:pt x="423" y="162"/>
                  </a:lnTo>
                  <a:lnTo>
                    <a:pt x="423" y="158"/>
                  </a:lnTo>
                  <a:lnTo>
                    <a:pt x="423" y="157"/>
                  </a:lnTo>
                  <a:lnTo>
                    <a:pt x="421" y="157"/>
                  </a:lnTo>
                  <a:lnTo>
                    <a:pt x="421" y="155"/>
                  </a:lnTo>
                  <a:lnTo>
                    <a:pt x="419" y="153"/>
                  </a:lnTo>
                  <a:lnTo>
                    <a:pt x="419" y="146"/>
                  </a:lnTo>
                  <a:lnTo>
                    <a:pt x="428" y="141"/>
                  </a:lnTo>
                  <a:lnTo>
                    <a:pt x="435" y="136"/>
                  </a:lnTo>
                  <a:lnTo>
                    <a:pt x="442" y="132"/>
                  </a:lnTo>
                  <a:lnTo>
                    <a:pt x="454" y="130"/>
                  </a:lnTo>
                  <a:close/>
                  <a:moveTo>
                    <a:pt x="109" y="127"/>
                  </a:moveTo>
                  <a:lnTo>
                    <a:pt x="112" y="127"/>
                  </a:lnTo>
                  <a:lnTo>
                    <a:pt x="116" y="129"/>
                  </a:lnTo>
                  <a:lnTo>
                    <a:pt x="117" y="129"/>
                  </a:lnTo>
                  <a:lnTo>
                    <a:pt x="117" y="129"/>
                  </a:lnTo>
                  <a:lnTo>
                    <a:pt x="117" y="129"/>
                  </a:lnTo>
                  <a:lnTo>
                    <a:pt x="119" y="130"/>
                  </a:lnTo>
                  <a:lnTo>
                    <a:pt x="121" y="134"/>
                  </a:lnTo>
                  <a:lnTo>
                    <a:pt x="109" y="134"/>
                  </a:lnTo>
                  <a:lnTo>
                    <a:pt x="109" y="127"/>
                  </a:lnTo>
                  <a:close/>
                  <a:moveTo>
                    <a:pt x="3744" y="115"/>
                  </a:moveTo>
                  <a:lnTo>
                    <a:pt x="3760" y="117"/>
                  </a:lnTo>
                  <a:lnTo>
                    <a:pt x="3776" y="120"/>
                  </a:lnTo>
                  <a:lnTo>
                    <a:pt x="3790" y="125"/>
                  </a:lnTo>
                  <a:lnTo>
                    <a:pt x="3800" y="134"/>
                  </a:lnTo>
                  <a:lnTo>
                    <a:pt x="3807" y="146"/>
                  </a:lnTo>
                  <a:lnTo>
                    <a:pt x="3811" y="162"/>
                  </a:lnTo>
                  <a:lnTo>
                    <a:pt x="3788" y="158"/>
                  </a:lnTo>
                  <a:lnTo>
                    <a:pt x="3767" y="151"/>
                  </a:lnTo>
                  <a:lnTo>
                    <a:pt x="3751" y="141"/>
                  </a:lnTo>
                  <a:lnTo>
                    <a:pt x="3741" y="127"/>
                  </a:lnTo>
                  <a:lnTo>
                    <a:pt x="3743" y="125"/>
                  </a:lnTo>
                  <a:lnTo>
                    <a:pt x="3743" y="123"/>
                  </a:lnTo>
                  <a:lnTo>
                    <a:pt x="3744" y="122"/>
                  </a:lnTo>
                  <a:lnTo>
                    <a:pt x="3744" y="118"/>
                  </a:lnTo>
                  <a:lnTo>
                    <a:pt x="3744" y="115"/>
                  </a:lnTo>
                  <a:close/>
                  <a:moveTo>
                    <a:pt x="384" y="104"/>
                  </a:moveTo>
                  <a:lnTo>
                    <a:pt x="390" y="104"/>
                  </a:lnTo>
                  <a:lnTo>
                    <a:pt x="391" y="104"/>
                  </a:lnTo>
                  <a:lnTo>
                    <a:pt x="393" y="106"/>
                  </a:lnTo>
                  <a:lnTo>
                    <a:pt x="395" y="106"/>
                  </a:lnTo>
                  <a:lnTo>
                    <a:pt x="397" y="108"/>
                  </a:lnTo>
                  <a:lnTo>
                    <a:pt x="398" y="111"/>
                  </a:lnTo>
                  <a:lnTo>
                    <a:pt x="400" y="113"/>
                  </a:lnTo>
                  <a:lnTo>
                    <a:pt x="400" y="118"/>
                  </a:lnTo>
                  <a:lnTo>
                    <a:pt x="400" y="123"/>
                  </a:lnTo>
                  <a:lnTo>
                    <a:pt x="397" y="134"/>
                  </a:lnTo>
                  <a:lnTo>
                    <a:pt x="395" y="150"/>
                  </a:lnTo>
                  <a:lnTo>
                    <a:pt x="393" y="162"/>
                  </a:lnTo>
                  <a:lnTo>
                    <a:pt x="388" y="164"/>
                  </a:lnTo>
                  <a:lnTo>
                    <a:pt x="384" y="165"/>
                  </a:lnTo>
                  <a:lnTo>
                    <a:pt x="381" y="169"/>
                  </a:lnTo>
                  <a:lnTo>
                    <a:pt x="377" y="169"/>
                  </a:lnTo>
                  <a:lnTo>
                    <a:pt x="377" y="167"/>
                  </a:lnTo>
                  <a:lnTo>
                    <a:pt x="376" y="167"/>
                  </a:lnTo>
                  <a:lnTo>
                    <a:pt x="376" y="167"/>
                  </a:lnTo>
                  <a:lnTo>
                    <a:pt x="374" y="165"/>
                  </a:lnTo>
                  <a:lnTo>
                    <a:pt x="370" y="162"/>
                  </a:lnTo>
                  <a:lnTo>
                    <a:pt x="369" y="158"/>
                  </a:lnTo>
                  <a:lnTo>
                    <a:pt x="369" y="153"/>
                  </a:lnTo>
                  <a:lnTo>
                    <a:pt x="369" y="150"/>
                  </a:lnTo>
                  <a:lnTo>
                    <a:pt x="365" y="146"/>
                  </a:lnTo>
                  <a:lnTo>
                    <a:pt x="358" y="141"/>
                  </a:lnTo>
                  <a:lnTo>
                    <a:pt x="349" y="139"/>
                  </a:lnTo>
                  <a:lnTo>
                    <a:pt x="341" y="141"/>
                  </a:lnTo>
                  <a:lnTo>
                    <a:pt x="332" y="139"/>
                  </a:lnTo>
                  <a:lnTo>
                    <a:pt x="323" y="134"/>
                  </a:lnTo>
                  <a:lnTo>
                    <a:pt x="316" y="123"/>
                  </a:lnTo>
                  <a:lnTo>
                    <a:pt x="320" y="123"/>
                  </a:lnTo>
                  <a:lnTo>
                    <a:pt x="322" y="120"/>
                  </a:lnTo>
                  <a:lnTo>
                    <a:pt x="323" y="118"/>
                  </a:lnTo>
                  <a:lnTo>
                    <a:pt x="323" y="117"/>
                  </a:lnTo>
                  <a:lnTo>
                    <a:pt x="325" y="117"/>
                  </a:lnTo>
                  <a:lnTo>
                    <a:pt x="327" y="117"/>
                  </a:lnTo>
                  <a:lnTo>
                    <a:pt x="330" y="117"/>
                  </a:lnTo>
                  <a:lnTo>
                    <a:pt x="336" y="115"/>
                  </a:lnTo>
                  <a:lnTo>
                    <a:pt x="346" y="118"/>
                  </a:lnTo>
                  <a:lnTo>
                    <a:pt x="358" y="117"/>
                  </a:lnTo>
                  <a:lnTo>
                    <a:pt x="372" y="115"/>
                  </a:lnTo>
                  <a:lnTo>
                    <a:pt x="384" y="115"/>
                  </a:lnTo>
                  <a:lnTo>
                    <a:pt x="384" y="104"/>
                  </a:lnTo>
                  <a:close/>
                  <a:moveTo>
                    <a:pt x="255" y="101"/>
                  </a:moveTo>
                  <a:lnTo>
                    <a:pt x="257" y="104"/>
                  </a:lnTo>
                  <a:lnTo>
                    <a:pt x="259" y="106"/>
                  </a:lnTo>
                  <a:lnTo>
                    <a:pt x="260" y="110"/>
                  </a:lnTo>
                  <a:lnTo>
                    <a:pt x="260" y="113"/>
                  </a:lnTo>
                  <a:lnTo>
                    <a:pt x="262" y="117"/>
                  </a:lnTo>
                  <a:lnTo>
                    <a:pt x="262" y="123"/>
                  </a:lnTo>
                  <a:lnTo>
                    <a:pt x="259" y="123"/>
                  </a:lnTo>
                  <a:lnTo>
                    <a:pt x="259" y="127"/>
                  </a:lnTo>
                  <a:lnTo>
                    <a:pt x="262" y="127"/>
                  </a:lnTo>
                  <a:lnTo>
                    <a:pt x="267" y="129"/>
                  </a:lnTo>
                  <a:lnTo>
                    <a:pt x="273" y="130"/>
                  </a:lnTo>
                  <a:lnTo>
                    <a:pt x="278" y="130"/>
                  </a:lnTo>
                  <a:lnTo>
                    <a:pt x="285" y="130"/>
                  </a:lnTo>
                  <a:lnTo>
                    <a:pt x="288" y="127"/>
                  </a:lnTo>
                  <a:lnTo>
                    <a:pt x="290" y="125"/>
                  </a:lnTo>
                  <a:lnTo>
                    <a:pt x="290" y="125"/>
                  </a:lnTo>
                  <a:lnTo>
                    <a:pt x="292" y="125"/>
                  </a:lnTo>
                  <a:lnTo>
                    <a:pt x="294" y="125"/>
                  </a:lnTo>
                  <a:lnTo>
                    <a:pt x="297" y="127"/>
                  </a:lnTo>
                  <a:lnTo>
                    <a:pt x="299" y="129"/>
                  </a:lnTo>
                  <a:lnTo>
                    <a:pt x="299" y="130"/>
                  </a:lnTo>
                  <a:lnTo>
                    <a:pt x="299" y="132"/>
                  </a:lnTo>
                  <a:lnTo>
                    <a:pt x="301" y="134"/>
                  </a:lnTo>
                  <a:lnTo>
                    <a:pt x="301" y="137"/>
                  </a:lnTo>
                  <a:lnTo>
                    <a:pt x="299" y="141"/>
                  </a:lnTo>
                  <a:lnTo>
                    <a:pt x="299" y="143"/>
                  </a:lnTo>
                  <a:lnTo>
                    <a:pt x="299" y="143"/>
                  </a:lnTo>
                  <a:lnTo>
                    <a:pt x="299" y="144"/>
                  </a:lnTo>
                  <a:lnTo>
                    <a:pt x="299" y="146"/>
                  </a:lnTo>
                  <a:lnTo>
                    <a:pt x="297" y="150"/>
                  </a:lnTo>
                  <a:lnTo>
                    <a:pt x="287" y="155"/>
                  </a:lnTo>
                  <a:lnTo>
                    <a:pt x="274" y="155"/>
                  </a:lnTo>
                  <a:lnTo>
                    <a:pt x="260" y="155"/>
                  </a:lnTo>
                  <a:lnTo>
                    <a:pt x="246" y="158"/>
                  </a:lnTo>
                  <a:lnTo>
                    <a:pt x="236" y="165"/>
                  </a:lnTo>
                  <a:lnTo>
                    <a:pt x="224" y="174"/>
                  </a:lnTo>
                  <a:lnTo>
                    <a:pt x="213" y="183"/>
                  </a:lnTo>
                  <a:lnTo>
                    <a:pt x="198" y="188"/>
                  </a:lnTo>
                  <a:lnTo>
                    <a:pt x="196" y="185"/>
                  </a:lnTo>
                  <a:lnTo>
                    <a:pt x="194" y="181"/>
                  </a:lnTo>
                  <a:lnTo>
                    <a:pt x="194" y="178"/>
                  </a:lnTo>
                  <a:lnTo>
                    <a:pt x="192" y="172"/>
                  </a:lnTo>
                  <a:lnTo>
                    <a:pt x="198" y="169"/>
                  </a:lnTo>
                  <a:lnTo>
                    <a:pt x="203" y="165"/>
                  </a:lnTo>
                  <a:lnTo>
                    <a:pt x="206" y="160"/>
                  </a:lnTo>
                  <a:lnTo>
                    <a:pt x="210" y="155"/>
                  </a:lnTo>
                  <a:lnTo>
                    <a:pt x="212" y="150"/>
                  </a:lnTo>
                  <a:lnTo>
                    <a:pt x="192" y="150"/>
                  </a:lnTo>
                  <a:lnTo>
                    <a:pt x="180" y="155"/>
                  </a:lnTo>
                  <a:lnTo>
                    <a:pt x="166" y="157"/>
                  </a:lnTo>
                  <a:lnTo>
                    <a:pt x="150" y="155"/>
                  </a:lnTo>
                  <a:lnTo>
                    <a:pt x="140" y="150"/>
                  </a:lnTo>
                  <a:lnTo>
                    <a:pt x="135" y="150"/>
                  </a:lnTo>
                  <a:lnTo>
                    <a:pt x="135" y="146"/>
                  </a:lnTo>
                  <a:lnTo>
                    <a:pt x="140" y="144"/>
                  </a:lnTo>
                  <a:lnTo>
                    <a:pt x="144" y="143"/>
                  </a:lnTo>
                  <a:lnTo>
                    <a:pt x="145" y="141"/>
                  </a:lnTo>
                  <a:lnTo>
                    <a:pt x="149" y="139"/>
                  </a:lnTo>
                  <a:lnTo>
                    <a:pt x="150" y="134"/>
                  </a:lnTo>
                  <a:lnTo>
                    <a:pt x="147" y="134"/>
                  </a:lnTo>
                  <a:lnTo>
                    <a:pt x="147" y="130"/>
                  </a:lnTo>
                  <a:lnTo>
                    <a:pt x="152" y="130"/>
                  </a:lnTo>
                  <a:lnTo>
                    <a:pt x="156" y="129"/>
                  </a:lnTo>
                  <a:lnTo>
                    <a:pt x="159" y="129"/>
                  </a:lnTo>
                  <a:lnTo>
                    <a:pt x="163" y="127"/>
                  </a:lnTo>
                  <a:lnTo>
                    <a:pt x="161" y="125"/>
                  </a:lnTo>
                  <a:lnTo>
                    <a:pt x="159" y="123"/>
                  </a:lnTo>
                  <a:lnTo>
                    <a:pt x="157" y="122"/>
                  </a:lnTo>
                  <a:lnTo>
                    <a:pt x="157" y="120"/>
                  </a:lnTo>
                  <a:lnTo>
                    <a:pt x="156" y="118"/>
                  </a:lnTo>
                  <a:lnTo>
                    <a:pt x="154" y="115"/>
                  </a:lnTo>
                  <a:lnTo>
                    <a:pt x="157" y="115"/>
                  </a:lnTo>
                  <a:lnTo>
                    <a:pt x="159" y="113"/>
                  </a:lnTo>
                  <a:lnTo>
                    <a:pt x="159" y="113"/>
                  </a:lnTo>
                  <a:lnTo>
                    <a:pt x="161" y="113"/>
                  </a:lnTo>
                  <a:lnTo>
                    <a:pt x="163" y="111"/>
                  </a:lnTo>
                  <a:lnTo>
                    <a:pt x="182" y="117"/>
                  </a:lnTo>
                  <a:lnTo>
                    <a:pt x="198" y="123"/>
                  </a:lnTo>
                  <a:lnTo>
                    <a:pt x="212" y="130"/>
                  </a:lnTo>
                  <a:lnTo>
                    <a:pt x="227" y="136"/>
                  </a:lnTo>
                  <a:lnTo>
                    <a:pt x="246" y="137"/>
                  </a:lnTo>
                  <a:lnTo>
                    <a:pt x="243" y="129"/>
                  </a:lnTo>
                  <a:lnTo>
                    <a:pt x="240" y="122"/>
                  </a:lnTo>
                  <a:lnTo>
                    <a:pt x="238" y="117"/>
                  </a:lnTo>
                  <a:lnTo>
                    <a:pt x="236" y="104"/>
                  </a:lnTo>
                  <a:lnTo>
                    <a:pt x="240" y="103"/>
                  </a:lnTo>
                  <a:lnTo>
                    <a:pt x="243" y="101"/>
                  </a:lnTo>
                  <a:lnTo>
                    <a:pt x="248" y="101"/>
                  </a:lnTo>
                  <a:lnTo>
                    <a:pt x="255" y="101"/>
                  </a:lnTo>
                  <a:close/>
                  <a:moveTo>
                    <a:pt x="742" y="80"/>
                  </a:moveTo>
                  <a:lnTo>
                    <a:pt x="754" y="85"/>
                  </a:lnTo>
                  <a:lnTo>
                    <a:pt x="754" y="89"/>
                  </a:lnTo>
                  <a:lnTo>
                    <a:pt x="749" y="89"/>
                  </a:lnTo>
                  <a:lnTo>
                    <a:pt x="746" y="89"/>
                  </a:lnTo>
                  <a:lnTo>
                    <a:pt x="744" y="89"/>
                  </a:lnTo>
                  <a:lnTo>
                    <a:pt x="742" y="87"/>
                  </a:lnTo>
                  <a:lnTo>
                    <a:pt x="742" y="87"/>
                  </a:lnTo>
                  <a:lnTo>
                    <a:pt x="742" y="85"/>
                  </a:lnTo>
                  <a:lnTo>
                    <a:pt x="742" y="80"/>
                  </a:lnTo>
                  <a:close/>
                  <a:moveTo>
                    <a:pt x="140" y="80"/>
                  </a:moveTo>
                  <a:lnTo>
                    <a:pt x="140" y="87"/>
                  </a:lnTo>
                  <a:lnTo>
                    <a:pt x="140" y="92"/>
                  </a:lnTo>
                  <a:lnTo>
                    <a:pt x="142" y="97"/>
                  </a:lnTo>
                  <a:lnTo>
                    <a:pt x="140" y="101"/>
                  </a:lnTo>
                  <a:lnTo>
                    <a:pt x="140" y="104"/>
                  </a:lnTo>
                  <a:lnTo>
                    <a:pt x="135" y="108"/>
                  </a:lnTo>
                  <a:lnTo>
                    <a:pt x="130" y="111"/>
                  </a:lnTo>
                  <a:lnTo>
                    <a:pt x="124" y="115"/>
                  </a:lnTo>
                  <a:lnTo>
                    <a:pt x="121" y="120"/>
                  </a:lnTo>
                  <a:lnTo>
                    <a:pt x="114" y="117"/>
                  </a:lnTo>
                  <a:lnTo>
                    <a:pt x="110" y="115"/>
                  </a:lnTo>
                  <a:lnTo>
                    <a:pt x="107" y="113"/>
                  </a:lnTo>
                  <a:lnTo>
                    <a:pt x="105" y="111"/>
                  </a:lnTo>
                  <a:lnTo>
                    <a:pt x="102" y="108"/>
                  </a:lnTo>
                  <a:lnTo>
                    <a:pt x="100" y="125"/>
                  </a:lnTo>
                  <a:lnTo>
                    <a:pt x="95" y="134"/>
                  </a:lnTo>
                  <a:lnTo>
                    <a:pt x="82" y="137"/>
                  </a:lnTo>
                  <a:lnTo>
                    <a:pt x="72" y="137"/>
                  </a:lnTo>
                  <a:lnTo>
                    <a:pt x="61" y="137"/>
                  </a:lnTo>
                  <a:lnTo>
                    <a:pt x="48" y="137"/>
                  </a:lnTo>
                  <a:lnTo>
                    <a:pt x="48" y="123"/>
                  </a:lnTo>
                  <a:lnTo>
                    <a:pt x="67" y="110"/>
                  </a:lnTo>
                  <a:lnTo>
                    <a:pt x="88" y="97"/>
                  </a:lnTo>
                  <a:lnTo>
                    <a:pt x="112" y="87"/>
                  </a:lnTo>
                  <a:lnTo>
                    <a:pt x="140" y="80"/>
                  </a:lnTo>
                  <a:close/>
                  <a:moveTo>
                    <a:pt x="3671" y="80"/>
                  </a:moveTo>
                  <a:lnTo>
                    <a:pt x="3680" y="80"/>
                  </a:lnTo>
                  <a:lnTo>
                    <a:pt x="3683" y="89"/>
                  </a:lnTo>
                  <a:lnTo>
                    <a:pt x="3683" y="99"/>
                  </a:lnTo>
                  <a:lnTo>
                    <a:pt x="3683" y="111"/>
                  </a:lnTo>
                  <a:lnTo>
                    <a:pt x="3699" y="106"/>
                  </a:lnTo>
                  <a:lnTo>
                    <a:pt x="3711" y="99"/>
                  </a:lnTo>
                  <a:lnTo>
                    <a:pt x="3725" y="92"/>
                  </a:lnTo>
                  <a:lnTo>
                    <a:pt x="3725" y="146"/>
                  </a:lnTo>
                  <a:lnTo>
                    <a:pt x="3725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3" y="148"/>
                  </a:lnTo>
                  <a:lnTo>
                    <a:pt x="3722" y="150"/>
                  </a:lnTo>
                  <a:lnTo>
                    <a:pt x="3709" y="150"/>
                  </a:lnTo>
                  <a:lnTo>
                    <a:pt x="3692" y="151"/>
                  </a:lnTo>
                  <a:lnTo>
                    <a:pt x="3675" y="153"/>
                  </a:lnTo>
                  <a:lnTo>
                    <a:pt x="3661" y="155"/>
                  </a:lnTo>
                  <a:lnTo>
                    <a:pt x="3650" y="157"/>
                  </a:lnTo>
                  <a:lnTo>
                    <a:pt x="3645" y="158"/>
                  </a:lnTo>
                  <a:lnTo>
                    <a:pt x="3633" y="148"/>
                  </a:lnTo>
                  <a:lnTo>
                    <a:pt x="3624" y="134"/>
                  </a:lnTo>
                  <a:lnTo>
                    <a:pt x="3619" y="115"/>
                  </a:lnTo>
                  <a:lnTo>
                    <a:pt x="3620" y="110"/>
                  </a:lnTo>
                  <a:lnTo>
                    <a:pt x="3622" y="106"/>
                  </a:lnTo>
                  <a:lnTo>
                    <a:pt x="3624" y="103"/>
                  </a:lnTo>
                  <a:lnTo>
                    <a:pt x="3626" y="99"/>
                  </a:lnTo>
                  <a:lnTo>
                    <a:pt x="3627" y="96"/>
                  </a:lnTo>
                  <a:lnTo>
                    <a:pt x="3634" y="92"/>
                  </a:lnTo>
                  <a:lnTo>
                    <a:pt x="3643" y="87"/>
                  </a:lnTo>
                  <a:lnTo>
                    <a:pt x="3657" y="82"/>
                  </a:lnTo>
                  <a:lnTo>
                    <a:pt x="3671" y="80"/>
                  </a:lnTo>
                  <a:close/>
                  <a:moveTo>
                    <a:pt x="458" y="73"/>
                  </a:moveTo>
                  <a:lnTo>
                    <a:pt x="461" y="83"/>
                  </a:lnTo>
                  <a:lnTo>
                    <a:pt x="468" y="87"/>
                  </a:lnTo>
                  <a:lnTo>
                    <a:pt x="479" y="87"/>
                  </a:lnTo>
                  <a:lnTo>
                    <a:pt x="496" y="85"/>
                  </a:lnTo>
                  <a:lnTo>
                    <a:pt x="496" y="89"/>
                  </a:lnTo>
                  <a:lnTo>
                    <a:pt x="498" y="94"/>
                  </a:lnTo>
                  <a:lnTo>
                    <a:pt x="500" y="99"/>
                  </a:lnTo>
                  <a:lnTo>
                    <a:pt x="500" y="103"/>
                  </a:lnTo>
                  <a:lnTo>
                    <a:pt x="500" y="108"/>
                  </a:lnTo>
                  <a:lnTo>
                    <a:pt x="500" y="111"/>
                  </a:lnTo>
                  <a:lnTo>
                    <a:pt x="519" y="122"/>
                  </a:lnTo>
                  <a:lnTo>
                    <a:pt x="541" y="127"/>
                  </a:lnTo>
                  <a:lnTo>
                    <a:pt x="566" y="127"/>
                  </a:lnTo>
                  <a:lnTo>
                    <a:pt x="590" y="127"/>
                  </a:lnTo>
                  <a:lnTo>
                    <a:pt x="617" y="125"/>
                  </a:lnTo>
                  <a:lnTo>
                    <a:pt x="639" y="127"/>
                  </a:lnTo>
                  <a:lnTo>
                    <a:pt x="639" y="132"/>
                  </a:lnTo>
                  <a:lnTo>
                    <a:pt x="641" y="137"/>
                  </a:lnTo>
                  <a:lnTo>
                    <a:pt x="643" y="141"/>
                  </a:lnTo>
                  <a:lnTo>
                    <a:pt x="643" y="143"/>
                  </a:lnTo>
                  <a:lnTo>
                    <a:pt x="643" y="146"/>
                  </a:lnTo>
                  <a:lnTo>
                    <a:pt x="643" y="150"/>
                  </a:lnTo>
                  <a:lnTo>
                    <a:pt x="639" y="162"/>
                  </a:lnTo>
                  <a:lnTo>
                    <a:pt x="629" y="162"/>
                  </a:lnTo>
                  <a:lnTo>
                    <a:pt x="617" y="160"/>
                  </a:lnTo>
                  <a:lnTo>
                    <a:pt x="608" y="158"/>
                  </a:lnTo>
                  <a:lnTo>
                    <a:pt x="604" y="158"/>
                  </a:lnTo>
                  <a:lnTo>
                    <a:pt x="601" y="160"/>
                  </a:lnTo>
                  <a:lnTo>
                    <a:pt x="599" y="164"/>
                  </a:lnTo>
                  <a:lnTo>
                    <a:pt x="597" y="165"/>
                  </a:lnTo>
                  <a:lnTo>
                    <a:pt x="594" y="165"/>
                  </a:lnTo>
                  <a:lnTo>
                    <a:pt x="592" y="167"/>
                  </a:lnTo>
                  <a:lnTo>
                    <a:pt x="587" y="169"/>
                  </a:lnTo>
                  <a:lnTo>
                    <a:pt x="582" y="169"/>
                  </a:lnTo>
                  <a:lnTo>
                    <a:pt x="576" y="171"/>
                  </a:lnTo>
                  <a:lnTo>
                    <a:pt x="573" y="172"/>
                  </a:lnTo>
                  <a:lnTo>
                    <a:pt x="568" y="172"/>
                  </a:lnTo>
                  <a:lnTo>
                    <a:pt x="562" y="172"/>
                  </a:lnTo>
                  <a:lnTo>
                    <a:pt x="559" y="167"/>
                  </a:lnTo>
                  <a:lnTo>
                    <a:pt x="557" y="162"/>
                  </a:lnTo>
                  <a:lnTo>
                    <a:pt x="554" y="158"/>
                  </a:lnTo>
                  <a:lnTo>
                    <a:pt x="554" y="162"/>
                  </a:lnTo>
                  <a:lnTo>
                    <a:pt x="550" y="165"/>
                  </a:lnTo>
                  <a:lnTo>
                    <a:pt x="548" y="169"/>
                  </a:lnTo>
                  <a:lnTo>
                    <a:pt x="547" y="172"/>
                  </a:lnTo>
                  <a:lnTo>
                    <a:pt x="538" y="172"/>
                  </a:lnTo>
                  <a:lnTo>
                    <a:pt x="534" y="167"/>
                  </a:lnTo>
                  <a:lnTo>
                    <a:pt x="531" y="160"/>
                  </a:lnTo>
                  <a:lnTo>
                    <a:pt x="528" y="153"/>
                  </a:lnTo>
                  <a:lnTo>
                    <a:pt x="526" y="158"/>
                  </a:lnTo>
                  <a:lnTo>
                    <a:pt x="524" y="162"/>
                  </a:lnTo>
                  <a:lnTo>
                    <a:pt x="522" y="164"/>
                  </a:lnTo>
                  <a:lnTo>
                    <a:pt x="522" y="164"/>
                  </a:lnTo>
                  <a:lnTo>
                    <a:pt x="519" y="164"/>
                  </a:lnTo>
                  <a:lnTo>
                    <a:pt x="515" y="162"/>
                  </a:lnTo>
                  <a:lnTo>
                    <a:pt x="512" y="160"/>
                  </a:lnTo>
                  <a:lnTo>
                    <a:pt x="510" y="158"/>
                  </a:lnTo>
                  <a:lnTo>
                    <a:pt x="510" y="157"/>
                  </a:lnTo>
                  <a:lnTo>
                    <a:pt x="510" y="155"/>
                  </a:lnTo>
                  <a:lnTo>
                    <a:pt x="510" y="153"/>
                  </a:lnTo>
                  <a:lnTo>
                    <a:pt x="510" y="151"/>
                  </a:lnTo>
                  <a:lnTo>
                    <a:pt x="508" y="150"/>
                  </a:lnTo>
                  <a:lnTo>
                    <a:pt x="507" y="150"/>
                  </a:lnTo>
                  <a:lnTo>
                    <a:pt x="505" y="151"/>
                  </a:lnTo>
                  <a:lnTo>
                    <a:pt x="501" y="151"/>
                  </a:lnTo>
                  <a:lnTo>
                    <a:pt x="496" y="153"/>
                  </a:lnTo>
                  <a:lnTo>
                    <a:pt x="493" y="153"/>
                  </a:lnTo>
                  <a:lnTo>
                    <a:pt x="487" y="155"/>
                  </a:lnTo>
                  <a:lnTo>
                    <a:pt x="486" y="153"/>
                  </a:lnTo>
                  <a:lnTo>
                    <a:pt x="484" y="153"/>
                  </a:lnTo>
                  <a:lnTo>
                    <a:pt x="480" y="151"/>
                  </a:lnTo>
                  <a:lnTo>
                    <a:pt x="479" y="150"/>
                  </a:lnTo>
                  <a:lnTo>
                    <a:pt x="475" y="148"/>
                  </a:lnTo>
                  <a:lnTo>
                    <a:pt x="473" y="146"/>
                  </a:lnTo>
                  <a:lnTo>
                    <a:pt x="475" y="136"/>
                  </a:lnTo>
                  <a:lnTo>
                    <a:pt x="473" y="129"/>
                  </a:lnTo>
                  <a:lnTo>
                    <a:pt x="470" y="123"/>
                  </a:lnTo>
                  <a:lnTo>
                    <a:pt x="466" y="115"/>
                  </a:lnTo>
                  <a:lnTo>
                    <a:pt x="466" y="104"/>
                  </a:lnTo>
                  <a:lnTo>
                    <a:pt x="449" y="103"/>
                  </a:lnTo>
                  <a:lnTo>
                    <a:pt x="433" y="97"/>
                  </a:lnTo>
                  <a:lnTo>
                    <a:pt x="419" y="92"/>
                  </a:lnTo>
                  <a:lnTo>
                    <a:pt x="418" y="90"/>
                  </a:lnTo>
                  <a:lnTo>
                    <a:pt x="418" y="89"/>
                  </a:lnTo>
                  <a:lnTo>
                    <a:pt x="418" y="87"/>
                  </a:lnTo>
                  <a:lnTo>
                    <a:pt x="416" y="85"/>
                  </a:lnTo>
                  <a:lnTo>
                    <a:pt x="416" y="80"/>
                  </a:lnTo>
                  <a:lnTo>
                    <a:pt x="423" y="78"/>
                  </a:lnTo>
                  <a:lnTo>
                    <a:pt x="432" y="78"/>
                  </a:lnTo>
                  <a:lnTo>
                    <a:pt x="442" y="76"/>
                  </a:lnTo>
                  <a:lnTo>
                    <a:pt x="445" y="75"/>
                  </a:lnTo>
                  <a:lnTo>
                    <a:pt x="449" y="75"/>
                  </a:lnTo>
                  <a:lnTo>
                    <a:pt x="452" y="73"/>
                  </a:lnTo>
                  <a:lnTo>
                    <a:pt x="458" y="73"/>
                  </a:lnTo>
                  <a:close/>
                  <a:moveTo>
                    <a:pt x="377" y="73"/>
                  </a:moveTo>
                  <a:lnTo>
                    <a:pt x="409" y="73"/>
                  </a:lnTo>
                  <a:lnTo>
                    <a:pt x="409" y="76"/>
                  </a:lnTo>
                  <a:lnTo>
                    <a:pt x="411" y="80"/>
                  </a:lnTo>
                  <a:lnTo>
                    <a:pt x="411" y="83"/>
                  </a:lnTo>
                  <a:lnTo>
                    <a:pt x="412" y="89"/>
                  </a:lnTo>
                  <a:lnTo>
                    <a:pt x="404" y="89"/>
                  </a:lnTo>
                  <a:lnTo>
                    <a:pt x="400" y="89"/>
                  </a:lnTo>
                  <a:lnTo>
                    <a:pt x="397" y="89"/>
                  </a:lnTo>
                  <a:lnTo>
                    <a:pt x="390" y="87"/>
                  </a:lnTo>
                  <a:lnTo>
                    <a:pt x="384" y="87"/>
                  </a:lnTo>
                  <a:lnTo>
                    <a:pt x="377" y="85"/>
                  </a:lnTo>
                  <a:lnTo>
                    <a:pt x="377" y="73"/>
                  </a:lnTo>
                  <a:close/>
                  <a:moveTo>
                    <a:pt x="301" y="69"/>
                  </a:moveTo>
                  <a:lnTo>
                    <a:pt x="308" y="73"/>
                  </a:lnTo>
                  <a:lnTo>
                    <a:pt x="315" y="76"/>
                  </a:lnTo>
                  <a:lnTo>
                    <a:pt x="318" y="82"/>
                  </a:lnTo>
                  <a:lnTo>
                    <a:pt x="322" y="89"/>
                  </a:lnTo>
                  <a:lnTo>
                    <a:pt x="323" y="96"/>
                  </a:lnTo>
                  <a:lnTo>
                    <a:pt x="313" y="96"/>
                  </a:lnTo>
                  <a:lnTo>
                    <a:pt x="313" y="92"/>
                  </a:lnTo>
                  <a:lnTo>
                    <a:pt x="308" y="89"/>
                  </a:lnTo>
                  <a:lnTo>
                    <a:pt x="306" y="85"/>
                  </a:lnTo>
                  <a:lnTo>
                    <a:pt x="304" y="82"/>
                  </a:lnTo>
                  <a:lnTo>
                    <a:pt x="302" y="76"/>
                  </a:lnTo>
                  <a:lnTo>
                    <a:pt x="301" y="69"/>
                  </a:lnTo>
                  <a:close/>
                  <a:moveTo>
                    <a:pt x="489" y="61"/>
                  </a:moveTo>
                  <a:lnTo>
                    <a:pt x="505" y="61"/>
                  </a:lnTo>
                  <a:lnTo>
                    <a:pt x="505" y="69"/>
                  </a:lnTo>
                  <a:lnTo>
                    <a:pt x="489" y="69"/>
                  </a:lnTo>
                  <a:lnTo>
                    <a:pt x="489" y="61"/>
                  </a:lnTo>
                  <a:close/>
                  <a:moveTo>
                    <a:pt x="192" y="61"/>
                  </a:moveTo>
                  <a:lnTo>
                    <a:pt x="201" y="62"/>
                  </a:lnTo>
                  <a:lnTo>
                    <a:pt x="208" y="62"/>
                  </a:lnTo>
                  <a:lnTo>
                    <a:pt x="215" y="64"/>
                  </a:lnTo>
                  <a:lnTo>
                    <a:pt x="220" y="66"/>
                  </a:lnTo>
                  <a:lnTo>
                    <a:pt x="217" y="71"/>
                  </a:lnTo>
                  <a:lnTo>
                    <a:pt x="213" y="76"/>
                  </a:lnTo>
                  <a:lnTo>
                    <a:pt x="210" y="80"/>
                  </a:lnTo>
                  <a:lnTo>
                    <a:pt x="205" y="85"/>
                  </a:lnTo>
                  <a:lnTo>
                    <a:pt x="199" y="89"/>
                  </a:lnTo>
                  <a:lnTo>
                    <a:pt x="194" y="90"/>
                  </a:lnTo>
                  <a:lnTo>
                    <a:pt x="191" y="90"/>
                  </a:lnTo>
                  <a:lnTo>
                    <a:pt x="185" y="89"/>
                  </a:lnTo>
                  <a:lnTo>
                    <a:pt x="182" y="85"/>
                  </a:lnTo>
                  <a:lnTo>
                    <a:pt x="180" y="82"/>
                  </a:lnTo>
                  <a:lnTo>
                    <a:pt x="178" y="78"/>
                  </a:lnTo>
                  <a:lnTo>
                    <a:pt x="178" y="73"/>
                  </a:lnTo>
                  <a:lnTo>
                    <a:pt x="185" y="68"/>
                  </a:lnTo>
                  <a:lnTo>
                    <a:pt x="192" y="61"/>
                  </a:lnTo>
                  <a:close/>
                  <a:moveTo>
                    <a:pt x="435" y="54"/>
                  </a:moveTo>
                  <a:lnTo>
                    <a:pt x="440" y="54"/>
                  </a:lnTo>
                  <a:lnTo>
                    <a:pt x="444" y="54"/>
                  </a:lnTo>
                  <a:lnTo>
                    <a:pt x="447" y="54"/>
                  </a:lnTo>
                  <a:lnTo>
                    <a:pt x="449" y="54"/>
                  </a:lnTo>
                  <a:lnTo>
                    <a:pt x="452" y="54"/>
                  </a:lnTo>
                  <a:lnTo>
                    <a:pt x="456" y="54"/>
                  </a:lnTo>
                  <a:lnTo>
                    <a:pt x="461" y="54"/>
                  </a:lnTo>
                  <a:lnTo>
                    <a:pt x="461" y="61"/>
                  </a:lnTo>
                  <a:lnTo>
                    <a:pt x="438" y="66"/>
                  </a:lnTo>
                  <a:lnTo>
                    <a:pt x="435" y="54"/>
                  </a:lnTo>
                  <a:close/>
                  <a:moveTo>
                    <a:pt x="220" y="43"/>
                  </a:moveTo>
                  <a:lnTo>
                    <a:pt x="227" y="45"/>
                  </a:lnTo>
                  <a:lnTo>
                    <a:pt x="234" y="47"/>
                  </a:lnTo>
                  <a:lnTo>
                    <a:pt x="240" y="50"/>
                  </a:lnTo>
                  <a:lnTo>
                    <a:pt x="236" y="50"/>
                  </a:lnTo>
                  <a:lnTo>
                    <a:pt x="227" y="54"/>
                  </a:lnTo>
                  <a:lnTo>
                    <a:pt x="217" y="54"/>
                  </a:lnTo>
                  <a:lnTo>
                    <a:pt x="205" y="54"/>
                  </a:lnTo>
                  <a:lnTo>
                    <a:pt x="205" y="50"/>
                  </a:lnTo>
                  <a:lnTo>
                    <a:pt x="208" y="50"/>
                  </a:lnTo>
                  <a:lnTo>
                    <a:pt x="212" y="47"/>
                  </a:lnTo>
                  <a:lnTo>
                    <a:pt x="217" y="45"/>
                  </a:lnTo>
                  <a:lnTo>
                    <a:pt x="220" y="43"/>
                  </a:lnTo>
                  <a:close/>
                  <a:moveTo>
                    <a:pt x="2671" y="41"/>
                  </a:moveTo>
                  <a:lnTo>
                    <a:pt x="2688" y="43"/>
                  </a:lnTo>
                  <a:lnTo>
                    <a:pt x="2692" y="47"/>
                  </a:lnTo>
                  <a:lnTo>
                    <a:pt x="2694" y="50"/>
                  </a:lnTo>
                  <a:lnTo>
                    <a:pt x="2697" y="54"/>
                  </a:lnTo>
                  <a:lnTo>
                    <a:pt x="2695" y="57"/>
                  </a:lnTo>
                  <a:lnTo>
                    <a:pt x="2695" y="59"/>
                  </a:lnTo>
                  <a:lnTo>
                    <a:pt x="2695" y="59"/>
                  </a:lnTo>
                  <a:lnTo>
                    <a:pt x="2694" y="61"/>
                  </a:lnTo>
                  <a:lnTo>
                    <a:pt x="2694" y="61"/>
                  </a:lnTo>
                  <a:lnTo>
                    <a:pt x="2683" y="75"/>
                  </a:lnTo>
                  <a:lnTo>
                    <a:pt x="2669" y="85"/>
                  </a:lnTo>
                  <a:lnTo>
                    <a:pt x="2653" y="94"/>
                  </a:lnTo>
                  <a:lnTo>
                    <a:pt x="2634" y="101"/>
                  </a:lnTo>
                  <a:lnTo>
                    <a:pt x="2617" y="108"/>
                  </a:lnTo>
                  <a:lnTo>
                    <a:pt x="2601" y="115"/>
                  </a:lnTo>
                  <a:lnTo>
                    <a:pt x="2584" y="129"/>
                  </a:lnTo>
                  <a:lnTo>
                    <a:pt x="2564" y="150"/>
                  </a:lnTo>
                  <a:lnTo>
                    <a:pt x="2544" y="174"/>
                  </a:lnTo>
                  <a:lnTo>
                    <a:pt x="2524" y="202"/>
                  </a:lnTo>
                  <a:lnTo>
                    <a:pt x="2509" y="230"/>
                  </a:lnTo>
                  <a:lnTo>
                    <a:pt x="2498" y="258"/>
                  </a:lnTo>
                  <a:lnTo>
                    <a:pt x="2493" y="284"/>
                  </a:lnTo>
                  <a:lnTo>
                    <a:pt x="2495" y="293"/>
                  </a:lnTo>
                  <a:lnTo>
                    <a:pt x="2502" y="303"/>
                  </a:lnTo>
                  <a:lnTo>
                    <a:pt x="2510" y="314"/>
                  </a:lnTo>
                  <a:lnTo>
                    <a:pt x="2521" y="322"/>
                  </a:lnTo>
                  <a:lnTo>
                    <a:pt x="2521" y="326"/>
                  </a:lnTo>
                  <a:lnTo>
                    <a:pt x="2516" y="326"/>
                  </a:lnTo>
                  <a:lnTo>
                    <a:pt x="2512" y="335"/>
                  </a:lnTo>
                  <a:lnTo>
                    <a:pt x="2498" y="329"/>
                  </a:lnTo>
                  <a:lnTo>
                    <a:pt x="2482" y="326"/>
                  </a:lnTo>
                  <a:lnTo>
                    <a:pt x="2477" y="312"/>
                  </a:lnTo>
                  <a:lnTo>
                    <a:pt x="2468" y="300"/>
                  </a:lnTo>
                  <a:lnTo>
                    <a:pt x="2460" y="291"/>
                  </a:lnTo>
                  <a:lnTo>
                    <a:pt x="2451" y="282"/>
                  </a:lnTo>
                  <a:lnTo>
                    <a:pt x="2444" y="268"/>
                  </a:lnTo>
                  <a:lnTo>
                    <a:pt x="2454" y="261"/>
                  </a:lnTo>
                  <a:lnTo>
                    <a:pt x="2460" y="258"/>
                  </a:lnTo>
                  <a:lnTo>
                    <a:pt x="2460" y="253"/>
                  </a:lnTo>
                  <a:lnTo>
                    <a:pt x="2458" y="249"/>
                  </a:lnTo>
                  <a:lnTo>
                    <a:pt x="2456" y="242"/>
                  </a:lnTo>
                  <a:lnTo>
                    <a:pt x="2458" y="235"/>
                  </a:lnTo>
                  <a:lnTo>
                    <a:pt x="2463" y="226"/>
                  </a:lnTo>
                  <a:lnTo>
                    <a:pt x="2470" y="221"/>
                  </a:lnTo>
                  <a:lnTo>
                    <a:pt x="2477" y="214"/>
                  </a:lnTo>
                  <a:lnTo>
                    <a:pt x="2482" y="204"/>
                  </a:lnTo>
                  <a:lnTo>
                    <a:pt x="2479" y="202"/>
                  </a:lnTo>
                  <a:lnTo>
                    <a:pt x="2475" y="200"/>
                  </a:lnTo>
                  <a:lnTo>
                    <a:pt x="2475" y="199"/>
                  </a:lnTo>
                  <a:lnTo>
                    <a:pt x="2474" y="199"/>
                  </a:lnTo>
                  <a:lnTo>
                    <a:pt x="2474" y="197"/>
                  </a:lnTo>
                  <a:lnTo>
                    <a:pt x="2474" y="195"/>
                  </a:lnTo>
                  <a:lnTo>
                    <a:pt x="2482" y="186"/>
                  </a:lnTo>
                  <a:lnTo>
                    <a:pt x="2491" y="178"/>
                  </a:lnTo>
                  <a:lnTo>
                    <a:pt x="2496" y="165"/>
                  </a:lnTo>
                  <a:lnTo>
                    <a:pt x="2498" y="162"/>
                  </a:lnTo>
                  <a:lnTo>
                    <a:pt x="2496" y="157"/>
                  </a:lnTo>
                  <a:lnTo>
                    <a:pt x="2496" y="153"/>
                  </a:lnTo>
                  <a:lnTo>
                    <a:pt x="2495" y="151"/>
                  </a:lnTo>
                  <a:lnTo>
                    <a:pt x="2495" y="146"/>
                  </a:lnTo>
                  <a:lnTo>
                    <a:pt x="2495" y="143"/>
                  </a:lnTo>
                  <a:lnTo>
                    <a:pt x="2496" y="137"/>
                  </a:lnTo>
                  <a:lnTo>
                    <a:pt x="2510" y="122"/>
                  </a:lnTo>
                  <a:lnTo>
                    <a:pt x="2528" y="106"/>
                  </a:lnTo>
                  <a:lnTo>
                    <a:pt x="2550" y="90"/>
                  </a:lnTo>
                  <a:lnTo>
                    <a:pt x="2573" y="78"/>
                  </a:lnTo>
                  <a:lnTo>
                    <a:pt x="2592" y="69"/>
                  </a:lnTo>
                  <a:lnTo>
                    <a:pt x="2624" y="69"/>
                  </a:lnTo>
                  <a:lnTo>
                    <a:pt x="2634" y="64"/>
                  </a:lnTo>
                  <a:lnTo>
                    <a:pt x="2641" y="59"/>
                  </a:lnTo>
                  <a:lnTo>
                    <a:pt x="2646" y="52"/>
                  </a:lnTo>
                  <a:lnTo>
                    <a:pt x="2652" y="48"/>
                  </a:lnTo>
                  <a:lnTo>
                    <a:pt x="2659" y="45"/>
                  </a:lnTo>
                  <a:lnTo>
                    <a:pt x="2671" y="41"/>
                  </a:lnTo>
                  <a:close/>
                  <a:moveTo>
                    <a:pt x="400" y="15"/>
                  </a:moveTo>
                  <a:lnTo>
                    <a:pt x="416" y="15"/>
                  </a:lnTo>
                  <a:lnTo>
                    <a:pt x="421" y="22"/>
                  </a:lnTo>
                  <a:lnTo>
                    <a:pt x="428" y="29"/>
                  </a:lnTo>
                  <a:lnTo>
                    <a:pt x="435" y="34"/>
                  </a:lnTo>
                  <a:lnTo>
                    <a:pt x="432" y="38"/>
                  </a:lnTo>
                  <a:lnTo>
                    <a:pt x="430" y="40"/>
                  </a:lnTo>
                  <a:lnTo>
                    <a:pt x="428" y="41"/>
                  </a:lnTo>
                  <a:lnTo>
                    <a:pt x="426" y="45"/>
                  </a:lnTo>
                  <a:lnTo>
                    <a:pt x="425" y="48"/>
                  </a:lnTo>
                  <a:lnTo>
                    <a:pt x="423" y="54"/>
                  </a:lnTo>
                  <a:lnTo>
                    <a:pt x="418" y="54"/>
                  </a:lnTo>
                  <a:lnTo>
                    <a:pt x="411" y="54"/>
                  </a:lnTo>
                  <a:lnTo>
                    <a:pt x="407" y="52"/>
                  </a:lnTo>
                  <a:lnTo>
                    <a:pt x="402" y="52"/>
                  </a:lnTo>
                  <a:lnTo>
                    <a:pt x="397" y="50"/>
                  </a:lnTo>
                  <a:lnTo>
                    <a:pt x="397" y="43"/>
                  </a:lnTo>
                  <a:lnTo>
                    <a:pt x="398" y="38"/>
                  </a:lnTo>
                  <a:lnTo>
                    <a:pt x="400" y="31"/>
                  </a:lnTo>
                  <a:lnTo>
                    <a:pt x="400" y="24"/>
                  </a:lnTo>
                  <a:lnTo>
                    <a:pt x="400" y="15"/>
                  </a:lnTo>
                  <a:close/>
                  <a:moveTo>
                    <a:pt x="3165" y="0"/>
                  </a:moveTo>
                  <a:lnTo>
                    <a:pt x="3184" y="0"/>
                  </a:lnTo>
                  <a:lnTo>
                    <a:pt x="3188" y="5"/>
                  </a:lnTo>
                  <a:lnTo>
                    <a:pt x="3189" y="7"/>
                  </a:lnTo>
                  <a:lnTo>
                    <a:pt x="3191" y="10"/>
                  </a:lnTo>
                  <a:lnTo>
                    <a:pt x="3195" y="14"/>
                  </a:lnTo>
                  <a:lnTo>
                    <a:pt x="3196" y="19"/>
                  </a:lnTo>
                  <a:lnTo>
                    <a:pt x="3191" y="21"/>
                  </a:lnTo>
                  <a:lnTo>
                    <a:pt x="3189" y="22"/>
                  </a:lnTo>
                  <a:lnTo>
                    <a:pt x="3186" y="24"/>
                  </a:lnTo>
                  <a:lnTo>
                    <a:pt x="3184" y="27"/>
                  </a:lnTo>
                  <a:lnTo>
                    <a:pt x="3182" y="29"/>
                  </a:lnTo>
                  <a:lnTo>
                    <a:pt x="3181" y="34"/>
                  </a:lnTo>
                  <a:lnTo>
                    <a:pt x="3195" y="38"/>
                  </a:lnTo>
                  <a:lnTo>
                    <a:pt x="3202" y="41"/>
                  </a:lnTo>
                  <a:lnTo>
                    <a:pt x="3209" y="48"/>
                  </a:lnTo>
                  <a:lnTo>
                    <a:pt x="3216" y="57"/>
                  </a:lnTo>
                  <a:lnTo>
                    <a:pt x="3228" y="52"/>
                  </a:lnTo>
                  <a:lnTo>
                    <a:pt x="3240" y="50"/>
                  </a:lnTo>
                  <a:lnTo>
                    <a:pt x="3254" y="48"/>
                  </a:lnTo>
                  <a:lnTo>
                    <a:pt x="3270" y="43"/>
                  </a:lnTo>
                  <a:lnTo>
                    <a:pt x="3271" y="41"/>
                  </a:lnTo>
                  <a:lnTo>
                    <a:pt x="3271" y="41"/>
                  </a:lnTo>
                  <a:lnTo>
                    <a:pt x="3273" y="43"/>
                  </a:lnTo>
                  <a:lnTo>
                    <a:pt x="3273" y="45"/>
                  </a:lnTo>
                  <a:lnTo>
                    <a:pt x="3273" y="47"/>
                  </a:lnTo>
                  <a:lnTo>
                    <a:pt x="3287" y="54"/>
                  </a:lnTo>
                  <a:lnTo>
                    <a:pt x="3298" y="62"/>
                  </a:lnTo>
                  <a:lnTo>
                    <a:pt x="3306" y="73"/>
                  </a:lnTo>
                  <a:lnTo>
                    <a:pt x="3315" y="85"/>
                  </a:lnTo>
                  <a:lnTo>
                    <a:pt x="3315" y="108"/>
                  </a:lnTo>
                  <a:lnTo>
                    <a:pt x="3303" y="117"/>
                  </a:lnTo>
                  <a:lnTo>
                    <a:pt x="3298" y="125"/>
                  </a:lnTo>
                  <a:lnTo>
                    <a:pt x="3294" y="134"/>
                  </a:lnTo>
                  <a:lnTo>
                    <a:pt x="3289" y="143"/>
                  </a:lnTo>
                  <a:lnTo>
                    <a:pt x="3275" y="151"/>
                  </a:lnTo>
                  <a:lnTo>
                    <a:pt x="3259" y="160"/>
                  </a:lnTo>
                  <a:lnTo>
                    <a:pt x="3243" y="171"/>
                  </a:lnTo>
                  <a:lnTo>
                    <a:pt x="3231" y="185"/>
                  </a:lnTo>
                  <a:lnTo>
                    <a:pt x="3235" y="185"/>
                  </a:lnTo>
                  <a:lnTo>
                    <a:pt x="3247" y="178"/>
                  </a:lnTo>
                  <a:lnTo>
                    <a:pt x="3261" y="176"/>
                  </a:lnTo>
                  <a:lnTo>
                    <a:pt x="3277" y="178"/>
                  </a:lnTo>
                  <a:lnTo>
                    <a:pt x="3277" y="181"/>
                  </a:lnTo>
                  <a:lnTo>
                    <a:pt x="3275" y="185"/>
                  </a:lnTo>
                  <a:lnTo>
                    <a:pt x="3275" y="186"/>
                  </a:lnTo>
                  <a:lnTo>
                    <a:pt x="3275" y="188"/>
                  </a:lnTo>
                  <a:lnTo>
                    <a:pt x="3275" y="188"/>
                  </a:lnTo>
                  <a:lnTo>
                    <a:pt x="3275" y="190"/>
                  </a:lnTo>
                  <a:lnTo>
                    <a:pt x="3277" y="190"/>
                  </a:lnTo>
                  <a:lnTo>
                    <a:pt x="3280" y="192"/>
                  </a:lnTo>
                  <a:lnTo>
                    <a:pt x="3285" y="186"/>
                  </a:lnTo>
                  <a:lnTo>
                    <a:pt x="3292" y="181"/>
                  </a:lnTo>
                  <a:lnTo>
                    <a:pt x="3299" y="176"/>
                  </a:lnTo>
                  <a:lnTo>
                    <a:pt x="3308" y="172"/>
                  </a:lnTo>
                  <a:lnTo>
                    <a:pt x="3308" y="178"/>
                  </a:lnTo>
                  <a:lnTo>
                    <a:pt x="3305" y="183"/>
                  </a:lnTo>
                  <a:lnTo>
                    <a:pt x="3303" y="188"/>
                  </a:lnTo>
                  <a:lnTo>
                    <a:pt x="3301" y="195"/>
                  </a:lnTo>
                  <a:lnTo>
                    <a:pt x="3299" y="204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1" y="206"/>
                  </a:lnTo>
                  <a:lnTo>
                    <a:pt x="3303" y="206"/>
                  </a:lnTo>
                  <a:lnTo>
                    <a:pt x="3303" y="207"/>
                  </a:lnTo>
                  <a:lnTo>
                    <a:pt x="3312" y="207"/>
                  </a:lnTo>
                  <a:lnTo>
                    <a:pt x="3312" y="195"/>
                  </a:lnTo>
                  <a:lnTo>
                    <a:pt x="3329" y="193"/>
                  </a:lnTo>
                  <a:lnTo>
                    <a:pt x="3345" y="193"/>
                  </a:lnTo>
                  <a:lnTo>
                    <a:pt x="3357" y="195"/>
                  </a:lnTo>
                  <a:lnTo>
                    <a:pt x="3369" y="204"/>
                  </a:lnTo>
                  <a:lnTo>
                    <a:pt x="3369" y="206"/>
                  </a:lnTo>
                  <a:lnTo>
                    <a:pt x="3369" y="211"/>
                  </a:lnTo>
                  <a:lnTo>
                    <a:pt x="3371" y="216"/>
                  </a:lnTo>
                  <a:lnTo>
                    <a:pt x="3371" y="221"/>
                  </a:lnTo>
                  <a:lnTo>
                    <a:pt x="3373" y="226"/>
                  </a:lnTo>
                  <a:lnTo>
                    <a:pt x="3423" y="230"/>
                  </a:lnTo>
                  <a:lnTo>
                    <a:pt x="3427" y="219"/>
                  </a:lnTo>
                  <a:lnTo>
                    <a:pt x="3427" y="216"/>
                  </a:lnTo>
                  <a:lnTo>
                    <a:pt x="3427" y="214"/>
                  </a:lnTo>
                  <a:lnTo>
                    <a:pt x="3427" y="211"/>
                  </a:lnTo>
                  <a:lnTo>
                    <a:pt x="3427" y="206"/>
                  </a:lnTo>
                  <a:lnTo>
                    <a:pt x="3427" y="200"/>
                  </a:lnTo>
                  <a:lnTo>
                    <a:pt x="3430" y="199"/>
                  </a:lnTo>
                  <a:lnTo>
                    <a:pt x="3430" y="199"/>
                  </a:lnTo>
                  <a:lnTo>
                    <a:pt x="3432" y="199"/>
                  </a:lnTo>
                  <a:lnTo>
                    <a:pt x="3432" y="197"/>
                  </a:lnTo>
                  <a:lnTo>
                    <a:pt x="3434" y="195"/>
                  </a:lnTo>
                  <a:lnTo>
                    <a:pt x="3444" y="200"/>
                  </a:lnTo>
                  <a:lnTo>
                    <a:pt x="3455" y="206"/>
                  </a:lnTo>
                  <a:lnTo>
                    <a:pt x="3465" y="211"/>
                  </a:lnTo>
                  <a:lnTo>
                    <a:pt x="3476" y="202"/>
                  </a:lnTo>
                  <a:lnTo>
                    <a:pt x="3488" y="197"/>
                  </a:lnTo>
                  <a:lnTo>
                    <a:pt x="3507" y="195"/>
                  </a:lnTo>
                  <a:lnTo>
                    <a:pt x="3507" y="200"/>
                  </a:lnTo>
                  <a:lnTo>
                    <a:pt x="3510" y="200"/>
                  </a:lnTo>
                  <a:lnTo>
                    <a:pt x="3519" y="235"/>
                  </a:lnTo>
                  <a:lnTo>
                    <a:pt x="3507" y="247"/>
                  </a:lnTo>
                  <a:lnTo>
                    <a:pt x="3500" y="265"/>
                  </a:lnTo>
                  <a:lnTo>
                    <a:pt x="3502" y="268"/>
                  </a:lnTo>
                  <a:lnTo>
                    <a:pt x="3504" y="272"/>
                  </a:lnTo>
                  <a:lnTo>
                    <a:pt x="3504" y="275"/>
                  </a:lnTo>
                  <a:lnTo>
                    <a:pt x="3505" y="279"/>
                  </a:lnTo>
                  <a:lnTo>
                    <a:pt x="3507" y="284"/>
                  </a:lnTo>
                  <a:lnTo>
                    <a:pt x="3516" y="293"/>
                  </a:lnTo>
                  <a:lnTo>
                    <a:pt x="3528" y="300"/>
                  </a:lnTo>
                  <a:lnTo>
                    <a:pt x="3538" y="307"/>
                  </a:lnTo>
                  <a:lnTo>
                    <a:pt x="3538" y="307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0" y="305"/>
                  </a:lnTo>
                  <a:lnTo>
                    <a:pt x="3542" y="303"/>
                  </a:lnTo>
                  <a:lnTo>
                    <a:pt x="3547" y="295"/>
                  </a:lnTo>
                  <a:lnTo>
                    <a:pt x="3551" y="284"/>
                  </a:lnTo>
                  <a:lnTo>
                    <a:pt x="3554" y="274"/>
                  </a:lnTo>
                  <a:lnTo>
                    <a:pt x="3561" y="265"/>
                  </a:lnTo>
                  <a:lnTo>
                    <a:pt x="3561" y="274"/>
                  </a:lnTo>
                  <a:lnTo>
                    <a:pt x="3563" y="281"/>
                  </a:lnTo>
                  <a:lnTo>
                    <a:pt x="3566" y="286"/>
                  </a:lnTo>
                  <a:lnTo>
                    <a:pt x="3572" y="289"/>
                  </a:lnTo>
                  <a:lnTo>
                    <a:pt x="3579" y="291"/>
                  </a:lnTo>
                  <a:lnTo>
                    <a:pt x="3587" y="293"/>
                  </a:lnTo>
                  <a:lnTo>
                    <a:pt x="3600" y="272"/>
                  </a:lnTo>
                  <a:lnTo>
                    <a:pt x="3605" y="277"/>
                  </a:lnTo>
                  <a:lnTo>
                    <a:pt x="3610" y="281"/>
                  </a:lnTo>
                  <a:lnTo>
                    <a:pt x="3613" y="286"/>
                  </a:lnTo>
                  <a:lnTo>
                    <a:pt x="3619" y="289"/>
                  </a:lnTo>
                  <a:lnTo>
                    <a:pt x="3626" y="293"/>
                  </a:lnTo>
                  <a:lnTo>
                    <a:pt x="3629" y="289"/>
                  </a:lnTo>
                  <a:lnTo>
                    <a:pt x="3633" y="286"/>
                  </a:lnTo>
                  <a:lnTo>
                    <a:pt x="3636" y="286"/>
                  </a:lnTo>
                  <a:lnTo>
                    <a:pt x="3638" y="286"/>
                  </a:lnTo>
                  <a:lnTo>
                    <a:pt x="3643" y="286"/>
                  </a:lnTo>
                  <a:lnTo>
                    <a:pt x="3647" y="288"/>
                  </a:lnTo>
                  <a:lnTo>
                    <a:pt x="3654" y="288"/>
                  </a:lnTo>
                  <a:lnTo>
                    <a:pt x="3652" y="270"/>
                  </a:lnTo>
                  <a:lnTo>
                    <a:pt x="3648" y="258"/>
                  </a:lnTo>
                  <a:lnTo>
                    <a:pt x="3645" y="242"/>
                  </a:lnTo>
                  <a:lnTo>
                    <a:pt x="3657" y="239"/>
                  </a:lnTo>
                  <a:lnTo>
                    <a:pt x="3668" y="235"/>
                  </a:lnTo>
                  <a:lnTo>
                    <a:pt x="3685" y="235"/>
                  </a:lnTo>
                  <a:lnTo>
                    <a:pt x="3704" y="237"/>
                  </a:lnTo>
                  <a:lnTo>
                    <a:pt x="3723" y="242"/>
                  </a:lnTo>
                  <a:lnTo>
                    <a:pt x="3741" y="247"/>
                  </a:lnTo>
                  <a:lnTo>
                    <a:pt x="3757" y="253"/>
                  </a:lnTo>
                  <a:lnTo>
                    <a:pt x="3764" y="258"/>
                  </a:lnTo>
                  <a:lnTo>
                    <a:pt x="3767" y="261"/>
                  </a:lnTo>
                  <a:lnTo>
                    <a:pt x="3769" y="267"/>
                  </a:lnTo>
                  <a:lnTo>
                    <a:pt x="3769" y="270"/>
                  </a:lnTo>
                  <a:lnTo>
                    <a:pt x="3771" y="272"/>
                  </a:lnTo>
                  <a:lnTo>
                    <a:pt x="3771" y="275"/>
                  </a:lnTo>
                  <a:lnTo>
                    <a:pt x="3774" y="277"/>
                  </a:lnTo>
                  <a:lnTo>
                    <a:pt x="3778" y="279"/>
                  </a:lnTo>
                  <a:lnTo>
                    <a:pt x="3783" y="281"/>
                  </a:lnTo>
                  <a:lnTo>
                    <a:pt x="3793" y="277"/>
                  </a:lnTo>
                  <a:lnTo>
                    <a:pt x="3805" y="277"/>
                  </a:lnTo>
                  <a:lnTo>
                    <a:pt x="3818" y="277"/>
                  </a:lnTo>
                  <a:lnTo>
                    <a:pt x="3823" y="288"/>
                  </a:lnTo>
                  <a:lnTo>
                    <a:pt x="3830" y="298"/>
                  </a:lnTo>
                  <a:lnTo>
                    <a:pt x="3840" y="307"/>
                  </a:lnTo>
                  <a:lnTo>
                    <a:pt x="3853" y="312"/>
                  </a:lnTo>
                  <a:lnTo>
                    <a:pt x="3865" y="307"/>
                  </a:lnTo>
                  <a:lnTo>
                    <a:pt x="3882" y="307"/>
                  </a:lnTo>
                  <a:lnTo>
                    <a:pt x="3898" y="309"/>
                  </a:lnTo>
                  <a:lnTo>
                    <a:pt x="3914" y="312"/>
                  </a:lnTo>
                  <a:lnTo>
                    <a:pt x="3926" y="315"/>
                  </a:lnTo>
                  <a:lnTo>
                    <a:pt x="3931" y="331"/>
                  </a:lnTo>
                  <a:lnTo>
                    <a:pt x="3933" y="345"/>
                  </a:lnTo>
                  <a:lnTo>
                    <a:pt x="3936" y="357"/>
                  </a:lnTo>
                  <a:lnTo>
                    <a:pt x="3940" y="359"/>
                  </a:lnTo>
                  <a:lnTo>
                    <a:pt x="3942" y="363"/>
                  </a:lnTo>
                  <a:lnTo>
                    <a:pt x="3945" y="364"/>
                  </a:lnTo>
                  <a:lnTo>
                    <a:pt x="3978" y="361"/>
                  </a:lnTo>
                  <a:lnTo>
                    <a:pt x="4011" y="361"/>
                  </a:lnTo>
                  <a:lnTo>
                    <a:pt x="4045" y="361"/>
                  </a:lnTo>
                  <a:lnTo>
                    <a:pt x="4048" y="368"/>
                  </a:lnTo>
                  <a:lnTo>
                    <a:pt x="4053" y="373"/>
                  </a:lnTo>
                  <a:lnTo>
                    <a:pt x="4059" y="380"/>
                  </a:lnTo>
                  <a:lnTo>
                    <a:pt x="4064" y="384"/>
                  </a:lnTo>
                  <a:lnTo>
                    <a:pt x="4071" y="389"/>
                  </a:lnTo>
                  <a:lnTo>
                    <a:pt x="4071" y="384"/>
                  </a:lnTo>
                  <a:lnTo>
                    <a:pt x="4073" y="382"/>
                  </a:lnTo>
                  <a:lnTo>
                    <a:pt x="4074" y="378"/>
                  </a:lnTo>
                  <a:lnTo>
                    <a:pt x="4074" y="375"/>
                  </a:lnTo>
                  <a:lnTo>
                    <a:pt x="4076" y="370"/>
                  </a:lnTo>
                  <a:lnTo>
                    <a:pt x="4073" y="364"/>
                  </a:lnTo>
                  <a:lnTo>
                    <a:pt x="4071" y="361"/>
                  </a:lnTo>
                  <a:lnTo>
                    <a:pt x="4069" y="359"/>
                  </a:lnTo>
                  <a:lnTo>
                    <a:pt x="4069" y="356"/>
                  </a:lnTo>
                  <a:lnTo>
                    <a:pt x="4071" y="352"/>
                  </a:lnTo>
                  <a:lnTo>
                    <a:pt x="4071" y="347"/>
                  </a:lnTo>
                  <a:lnTo>
                    <a:pt x="4071" y="342"/>
                  </a:lnTo>
                  <a:lnTo>
                    <a:pt x="4088" y="345"/>
                  </a:lnTo>
                  <a:lnTo>
                    <a:pt x="4100" y="352"/>
                  </a:lnTo>
                  <a:lnTo>
                    <a:pt x="4114" y="357"/>
                  </a:lnTo>
                  <a:lnTo>
                    <a:pt x="4120" y="357"/>
                  </a:lnTo>
                  <a:lnTo>
                    <a:pt x="4125" y="357"/>
                  </a:lnTo>
                  <a:lnTo>
                    <a:pt x="4130" y="356"/>
                  </a:lnTo>
                  <a:lnTo>
                    <a:pt x="4134" y="352"/>
                  </a:lnTo>
                  <a:lnTo>
                    <a:pt x="4137" y="350"/>
                  </a:lnTo>
                  <a:lnTo>
                    <a:pt x="4141" y="349"/>
                  </a:lnTo>
                  <a:lnTo>
                    <a:pt x="4198" y="373"/>
                  </a:lnTo>
                  <a:lnTo>
                    <a:pt x="4230" y="406"/>
                  </a:lnTo>
                  <a:lnTo>
                    <a:pt x="4235" y="410"/>
                  </a:lnTo>
                  <a:lnTo>
                    <a:pt x="4240" y="410"/>
                  </a:lnTo>
                  <a:lnTo>
                    <a:pt x="4245" y="411"/>
                  </a:lnTo>
                  <a:lnTo>
                    <a:pt x="4251" y="411"/>
                  </a:lnTo>
                  <a:lnTo>
                    <a:pt x="4256" y="415"/>
                  </a:lnTo>
                  <a:lnTo>
                    <a:pt x="4266" y="424"/>
                  </a:lnTo>
                  <a:lnTo>
                    <a:pt x="4273" y="434"/>
                  </a:lnTo>
                  <a:lnTo>
                    <a:pt x="4280" y="443"/>
                  </a:lnTo>
                  <a:lnTo>
                    <a:pt x="4289" y="450"/>
                  </a:lnTo>
                  <a:lnTo>
                    <a:pt x="4306" y="453"/>
                  </a:lnTo>
                  <a:lnTo>
                    <a:pt x="4308" y="452"/>
                  </a:lnTo>
                  <a:lnTo>
                    <a:pt x="4310" y="452"/>
                  </a:lnTo>
                  <a:lnTo>
                    <a:pt x="4312" y="450"/>
                  </a:lnTo>
                  <a:lnTo>
                    <a:pt x="4313" y="450"/>
                  </a:lnTo>
                  <a:lnTo>
                    <a:pt x="4317" y="450"/>
                  </a:lnTo>
                  <a:lnTo>
                    <a:pt x="4327" y="462"/>
                  </a:lnTo>
                  <a:lnTo>
                    <a:pt x="4338" y="474"/>
                  </a:lnTo>
                  <a:lnTo>
                    <a:pt x="4347" y="487"/>
                  </a:lnTo>
                  <a:lnTo>
                    <a:pt x="4352" y="504"/>
                  </a:lnTo>
                  <a:lnTo>
                    <a:pt x="4317" y="504"/>
                  </a:lnTo>
                  <a:lnTo>
                    <a:pt x="4315" y="507"/>
                  </a:lnTo>
                  <a:lnTo>
                    <a:pt x="4312" y="511"/>
                  </a:lnTo>
                  <a:lnTo>
                    <a:pt x="4310" y="513"/>
                  </a:lnTo>
                  <a:lnTo>
                    <a:pt x="4308" y="518"/>
                  </a:lnTo>
                  <a:lnTo>
                    <a:pt x="4306" y="523"/>
                  </a:lnTo>
                  <a:lnTo>
                    <a:pt x="4310" y="525"/>
                  </a:lnTo>
                  <a:lnTo>
                    <a:pt x="4312" y="527"/>
                  </a:lnTo>
                  <a:lnTo>
                    <a:pt x="4313" y="528"/>
                  </a:lnTo>
                  <a:lnTo>
                    <a:pt x="4315" y="532"/>
                  </a:lnTo>
                  <a:lnTo>
                    <a:pt x="4315" y="534"/>
                  </a:lnTo>
                  <a:lnTo>
                    <a:pt x="4313" y="537"/>
                  </a:lnTo>
                  <a:lnTo>
                    <a:pt x="4310" y="542"/>
                  </a:lnTo>
                  <a:lnTo>
                    <a:pt x="4308" y="544"/>
                  </a:lnTo>
                  <a:lnTo>
                    <a:pt x="4305" y="546"/>
                  </a:lnTo>
                  <a:lnTo>
                    <a:pt x="4301" y="546"/>
                  </a:lnTo>
                  <a:lnTo>
                    <a:pt x="4298" y="546"/>
                  </a:lnTo>
                  <a:lnTo>
                    <a:pt x="4291" y="546"/>
                  </a:lnTo>
                  <a:lnTo>
                    <a:pt x="4284" y="535"/>
                  </a:lnTo>
                  <a:lnTo>
                    <a:pt x="4273" y="530"/>
                  </a:lnTo>
                  <a:lnTo>
                    <a:pt x="4259" y="527"/>
                  </a:lnTo>
                  <a:lnTo>
                    <a:pt x="4259" y="514"/>
                  </a:lnTo>
                  <a:lnTo>
                    <a:pt x="4256" y="513"/>
                  </a:lnTo>
                  <a:lnTo>
                    <a:pt x="4252" y="511"/>
                  </a:lnTo>
                  <a:lnTo>
                    <a:pt x="4251" y="509"/>
                  </a:lnTo>
                  <a:lnTo>
                    <a:pt x="4247" y="507"/>
                  </a:lnTo>
                  <a:lnTo>
                    <a:pt x="4240" y="507"/>
                  </a:lnTo>
                  <a:lnTo>
                    <a:pt x="4238" y="507"/>
                  </a:lnTo>
                  <a:lnTo>
                    <a:pt x="4237" y="509"/>
                  </a:lnTo>
                  <a:lnTo>
                    <a:pt x="4235" y="509"/>
                  </a:lnTo>
                  <a:lnTo>
                    <a:pt x="4233" y="509"/>
                  </a:lnTo>
                  <a:lnTo>
                    <a:pt x="4230" y="511"/>
                  </a:lnTo>
                  <a:lnTo>
                    <a:pt x="4226" y="504"/>
                  </a:lnTo>
                  <a:lnTo>
                    <a:pt x="4221" y="497"/>
                  </a:lnTo>
                  <a:lnTo>
                    <a:pt x="4217" y="492"/>
                  </a:lnTo>
                  <a:lnTo>
                    <a:pt x="4217" y="504"/>
                  </a:lnTo>
                  <a:lnTo>
                    <a:pt x="4214" y="518"/>
                  </a:lnTo>
                  <a:lnTo>
                    <a:pt x="4210" y="530"/>
                  </a:lnTo>
                  <a:lnTo>
                    <a:pt x="4202" y="537"/>
                  </a:lnTo>
                  <a:lnTo>
                    <a:pt x="4198" y="539"/>
                  </a:lnTo>
                  <a:lnTo>
                    <a:pt x="4195" y="539"/>
                  </a:lnTo>
                  <a:lnTo>
                    <a:pt x="4193" y="539"/>
                  </a:lnTo>
                  <a:lnTo>
                    <a:pt x="4191" y="539"/>
                  </a:lnTo>
                  <a:lnTo>
                    <a:pt x="4189" y="537"/>
                  </a:lnTo>
                  <a:lnTo>
                    <a:pt x="4188" y="537"/>
                  </a:lnTo>
                  <a:lnTo>
                    <a:pt x="4186" y="537"/>
                  </a:lnTo>
                  <a:lnTo>
                    <a:pt x="4184" y="539"/>
                  </a:lnTo>
                  <a:lnTo>
                    <a:pt x="4182" y="541"/>
                  </a:lnTo>
                  <a:lnTo>
                    <a:pt x="4179" y="546"/>
                  </a:lnTo>
                  <a:lnTo>
                    <a:pt x="4189" y="558"/>
                  </a:lnTo>
                  <a:lnTo>
                    <a:pt x="4200" y="579"/>
                  </a:lnTo>
                  <a:lnTo>
                    <a:pt x="4205" y="603"/>
                  </a:lnTo>
                  <a:lnTo>
                    <a:pt x="4202" y="603"/>
                  </a:lnTo>
                  <a:lnTo>
                    <a:pt x="4200" y="605"/>
                  </a:lnTo>
                  <a:lnTo>
                    <a:pt x="4196" y="605"/>
                  </a:lnTo>
                  <a:lnTo>
                    <a:pt x="4191" y="607"/>
                  </a:lnTo>
                  <a:lnTo>
                    <a:pt x="4184" y="602"/>
                  </a:lnTo>
                  <a:lnTo>
                    <a:pt x="4179" y="598"/>
                  </a:lnTo>
                  <a:lnTo>
                    <a:pt x="4172" y="597"/>
                  </a:lnTo>
                  <a:lnTo>
                    <a:pt x="4163" y="595"/>
                  </a:lnTo>
                  <a:lnTo>
                    <a:pt x="4158" y="609"/>
                  </a:lnTo>
                  <a:lnTo>
                    <a:pt x="4148" y="616"/>
                  </a:lnTo>
                  <a:lnTo>
                    <a:pt x="4135" y="621"/>
                  </a:lnTo>
                  <a:lnTo>
                    <a:pt x="4121" y="626"/>
                  </a:lnTo>
                  <a:lnTo>
                    <a:pt x="4120" y="640"/>
                  </a:lnTo>
                  <a:lnTo>
                    <a:pt x="4116" y="651"/>
                  </a:lnTo>
                  <a:lnTo>
                    <a:pt x="4109" y="661"/>
                  </a:lnTo>
                  <a:lnTo>
                    <a:pt x="4095" y="663"/>
                  </a:lnTo>
                  <a:lnTo>
                    <a:pt x="4085" y="666"/>
                  </a:lnTo>
                  <a:lnTo>
                    <a:pt x="4078" y="670"/>
                  </a:lnTo>
                  <a:lnTo>
                    <a:pt x="4071" y="672"/>
                  </a:lnTo>
                  <a:lnTo>
                    <a:pt x="4066" y="668"/>
                  </a:lnTo>
                  <a:lnTo>
                    <a:pt x="4060" y="663"/>
                  </a:lnTo>
                  <a:lnTo>
                    <a:pt x="4057" y="658"/>
                  </a:lnTo>
                  <a:lnTo>
                    <a:pt x="4050" y="659"/>
                  </a:lnTo>
                  <a:lnTo>
                    <a:pt x="4041" y="661"/>
                  </a:lnTo>
                  <a:lnTo>
                    <a:pt x="4034" y="665"/>
                  </a:lnTo>
                  <a:lnTo>
                    <a:pt x="4029" y="668"/>
                  </a:lnTo>
                  <a:lnTo>
                    <a:pt x="4029" y="675"/>
                  </a:lnTo>
                  <a:lnTo>
                    <a:pt x="4024" y="677"/>
                  </a:lnTo>
                  <a:lnTo>
                    <a:pt x="4015" y="677"/>
                  </a:lnTo>
                  <a:lnTo>
                    <a:pt x="4003" y="677"/>
                  </a:lnTo>
                  <a:lnTo>
                    <a:pt x="3992" y="679"/>
                  </a:lnTo>
                  <a:lnTo>
                    <a:pt x="3987" y="680"/>
                  </a:lnTo>
                  <a:lnTo>
                    <a:pt x="3978" y="701"/>
                  </a:lnTo>
                  <a:lnTo>
                    <a:pt x="3977" y="724"/>
                  </a:lnTo>
                  <a:lnTo>
                    <a:pt x="3977" y="750"/>
                  </a:lnTo>
                  <a:lnTo>
                    <a:pt x="3980" y="773"/>
                  </a:lnTo>
                  <a:lnTo>
                    <a:pt x="3975" y="773"/>
                  </a:lnTo>
                  <a:lnTo>
                    <a:pt x="3973" y="773"/>
                  </a:lnTo>
                  <a:lnTo>
                    <a:pt x="3971" y="773"/>
                  </a:lnTo>
                  <a:lnTo>
                    <a:pt x="3970" y="775"/>
                  </a:lnTo>
                  <a:lnTo>
                    <a:pt x="3968" y="776"/>
                  </a:lnTo>
                  <a:lnTo>
                    <a:pt x="3966" y="782"/>
                  </a:lnTo>
                  <a:lnTo>
                    <a:pt x="3964" y="787"/>
                  </a:lnTo>
                  <a:lnTo>
                    <a:pt x="3964" y="794"/>
                  </a:lnTo>
                  <a:lnTo>
                    <a:pt x="3964" y="802"/>
                  </a:lnTo>
                  <a:lnTo>
                    <a:pt x="3952" y="802"/>
                  </a:lnTo>
                  <a:lnTo>
                    <a:pt x="3945" y="813"/>
                  </a:lnTo>
                  <a:lnTo>
                    <a:pt x="3940" y="820"/>
                  </a:lnTo>
                  <a:lnTo>
                    <a:pt x="3938" y="827"/>
                  </a:lnTo>
                  <a:lnTo>
                    <a:pt x="3936" y="841"/>
                  </a:lnTo>
                  <a:lnTo>
                    <a:pt x="3933" y="841"/>
                  </a:lnTo>
                  <a:lnTo>
                    <a:pt x="3929" y="841"/>
                  </a:lnTo>
                  <a:lnTo>
                    <a:pt x="3928" y="841"/>
                  </a:lnTo>
                  <a:lnTo>
                    <a:pt x="3928" y="841"/>
                  </a:lnTo>
                  <a:lnTo>
                    <a:pt x="3926" y="841"/>
                  </a:lnTo>
                  <a:lnTo>
                    <a:pt x="3922" y="841"/>
                  </a:lnTo>
                  <a:lnTo>
                    <a:pt x="3915" y="855"/>
                  </a:lnTo>
                  <a:lnTo>
                    <a:pt x="3910" y="872"/>
                  </a:lnTo>
                  <a:lnTo>
                    <a:pt x="3898" y="872"/>
                  </a:lnTo>
                  <a:lnTo>
                    <a:pt x="3894" y="891"/>
                  </a:lnTo>
                  <a:lnTo>
                    <a:pt x="3888" y="891"/>
                  </a:lnTo>
                  <a:lnTo>
                    <a:pt x="3888" y="886"/>
                  </a:lnTo>
                  <a:lnTo>
                    <a:pt x="3874" y="867"/>
                  </a:lnTo>
                  <a:lnTo>
                    <a:pt x="3865" y="844"/>
                  </a:lnTo>
                  <a:lnTo>
                    <a:pt x="3863" y="818"/>
                  </a:lnTo>
                  <a:lnTo>
                    <a:pt x="3865" y="787"/>
                  </a:lnTo>
                  <a:lnTo>
                    <a:pt x="3870" y="783"/>
                  </a:lnTo>
                  <a:lnTo>
                    <a:pt x="3874" y="780"/>
                  </a:lnTo>
                  <a:lnTo>
                    <a:pt x="3879" y="776"/>
                  </a:lnTo>
                  <a:lnTo>
                    <a:pt x="3881" y="771"/>
                  </a:lnTo>
                  <a:lnTo>
                    <a:pt x="3884" y="764"/>
                  </a:lnTo>
                  <a:lnTo>
                    <a:pt x="3879" y="755"/>
                  </a:lnTo>
                  <a:lnTo>
                    <a:pt x="3877" y="743"/>
                  </a:lnTo>
                  <a:lnTo>
                    <a:pt x="3884" y="729"/>
                  </a:lnTo>
                  <a:lnTo>
                    <a:pt x="3891" y="724"/>
                  </a:lnTo>
                  <a:lnTo>
                    <a:pt x="3900" y="720"/>
                  </a:lnTo>
                  <a:lnTo>
                    <a:pt x="3910" y="717"/>
                  </a:lnTo>
                  <a:lnTo>
                    <a:pt x="3917" y="710"/>
                  </a:lnTo>
                  <a:lnTo>
                    <a:pt x="3931" y="689"/>
                  </a:lnTo>
                  <a:lnTo>
                    <a:pt x="3945" y="668"/>
                  </a:lnTo>
                  <a:lnTo>
                    <a:pt x="3956" y="659"/>
                  </a:lnTo>
                  <a:lnTo>
                    <a:pt x="3968" y="651"/>
                  </a:lnTo>
                  <a:lnTo>
                    <a:pt x="3980" y="642"/>
                  </a:lnTo>
                  <a:lnTo>
                    <a:pt x="3985" y="630"/>
                  </a:lnTo>
                  <a:lnTo>
                    <a:pt x="3989" y="616"/>
                  </a:lnTo>
                  <a:lnTo>
                    <a:pt x="3994" y="603"/>
                  </a:lnTo>
                  <a:lnTo>
                    <a:pt x="3994" y="602"/>
                  </a:lnTo>
                  <a:lnTo>
                    <a:pt x="3992" y="602"/>
                  </a:lnTo>
                  <a:lnTo>
                    <a:pt x="3992" y="602"/>
                  </a:lnTo>
                  <a:lnTo>
                    <a:pt x="3992" y="602"/>
                  </a:lnTo>
                  <a:lnTo>
                    <a:pt x="3992" y="600"/>
                  </a:lnTo>
                  <a:lnTo>
                    <a:pt x="3990" y="598"/>
                  </a:lnTo>
                  <a:lnTo>
                    <a:pt x="3987" y="600"/>
                  </a:lnTo>
                  <a:lnTo>
                    <a:pt x="3987" y="600"/>
                  </a:lnTo>
                  <a:lnTo>
                    <a:pt x="3985" y="602"/>
                  </a:lnTo>
                  <a:lnTo>
                    <a:pt x="3985" y="602"/>
                  </a:lnTo>
                  <a:lnTo>
                    <a:pt x="3984" y="603"/>
                  </a:lnTo>
                  <a:lnTo>
                    <a:pt x="3975" y="616"/>
                  </a:lnTo>
                  <a:lnTo>
                    <a:pt x="3966" y="630"/>
                  </a:lnTo>
                  <a:lnTo>
                    <a:pt x="3957" y="642"/>
                  </a:lnTo>
                  <a:lnTo>
                    <a:pt x="3945" y="651"/>
                  </a:lnTo>
                  <a:lnTo>
                    <a:pt x="3929" y="658"/>
                  </a:lnTo>
                  <a:lnTo>
                    <a:pt x="3928" y="652"/>
                  </a:lnTo>
                  <a:lnTo>
                    <a:pt x="3928" y="651"/>
                  </a:lnTo>
                  <a:lnTo>
                    <a:pt x="3926" y="647"/>
                  </a:lnTo>
                  <a:lnTo>
                    <a:pt x="3926" y="642"/>
                  </a:lnTo>
                  <a:lnTo>
                    <a:pt x="3928" y="640"/>
                  </a:lnTo>
                  <a:lnTo>
                    <a:pt x="3928" y="638"/>
                  </a:lnTo>
                  <a:lnTo>
                    <a:pt x="3928" y="637"/>
                  </a:lnTo>
                  <a:lnTo>
                    <a:pt x="3929" y="633"/>
                  </a:lnTo>
                  <a:lnTo>
                    <a:pt x="3929" y="630"/>
                  </a:lnTo>
                  <a:lnTo>
                    <a:pt x="3924" y="626"/>
                  </a:lnTo>
                  <a:lnTo>
                    <a:pt x="3919" y="624"/>
                  </a:lnTo>
                  <a:lnTo>
                    <a:pt x="3915" y="623"/>
                  </a:lnTo>
                  <a:lnTo>
                    <a:pt x="3910" y="621"/>
                  </a:lnTo>
                  <a:lnTo>
                    <a:pt x="3907" y="623"/>
                  </a:lnTo>
                  <a:lnTo>
                    <a:pt x="3898" y="628"/>
                  </a:lnTo>
                  <a:lnTo>
                    <a:pt x="3886" y="638"/>
                  </a:lnTo>
                  <a:lnTo>
                    <a:pt x="3875" y="651"/>
                  </a:lnTo>
                  <a:lnTo>
                    <a:pt x="3865" y="663"/>
                  </a:lnTo>
                  <a:lnTo>
                    <a:pt x="3860" y="672"/>
                  </a:lnTo>
                  <a:lnTo>
                    <a:pt x="3860" y="675"/>
                  </a:lnTo>
                  <a:lnTo>
                    <a:pt x="3860" y="679"/>
                  </a:lnTo>
                  <a:lnTo>
                    <a:pt x="3861" y="682"/>
                  </a:lnTo>
                  <a:lnTo>
                    <a:pt x="3863" y="687"/>
                  </a:lnTo>
                  <a:lnTo>
                    <a:pt x="3865" y="691"/>
                  </a:lnTo>
                  <a:lnTo>
                    <a:pt x="3865" y="694"/>
                  </a:lnTo>
                  <a:lnTo>
                    <a:pt x="3854" y="699"/>
                  </a:lnTo>
                  <a:lnTo>
                    <a:pt x="3842" y="701"/>
                  </a:lnTo>
                  <a:lnTo>
                    <a:pt x="3826" y="703"/>
                  </a:lnTo>
                  <a:lnTo>
                    <a:pt x="3811" y="703"/>
                  </a:lnTo>
                  <a:lnTo>
                    <a:pt x="3811" y="684"/>
                  </a:lnTo>
                  <a:lnTo>
                    <a:pt x="3795" y="687"/>
                  </a:lnTo>
                  <a:lnTo>
                    <a:pt x="3781" y="693"/>
                  </a:lnTo>
                  <a:lnTo>
                    <a:pt x="3769" y="691"/>
                  </a:lnTo>
                  <a:lnTo>
                    <a:pt x="3760" y="680"/>
                  </a:lnTo>
                  <a:lnTo>
                    <a:pt x="3725" y="675"/>
                  </a:lnTo>
                  <a:lnTo>
                    <a:pt x="3713" y="687"/>
                  </a:lnTo>
                  <a:lnTo>
                    <a:pt x="3699" y="696"/>
                  </a:lnTo>
                  <a:lnTo>
                    <a:pt x="3687" y="706"/>
                  </a:lnTo>
                  <a:lnTo>
                    <a:pt x="3680" y="719"/>
                  </a:lnTo>
                  <a:lnTo>
                    <a:pt x="3673" y="731"/>
                  </a:lnTo>
                  <a:lnTo>
                    <a:pt x="3666" y="743"/>
                  </a:lnTo>
                  <a:lnTo>
                    <a:pt x="3657" y="752"/>
                  </a:lnTo>
                  <a:lnTo>
                    <a:pt x="3629" y="761"/>
                  </a:lnTo>
                  <a:lnTo>
                    <a:pt x="3622" y="768"/>
                  </a:lnTo>
                  <a:lnTo>
                    <a:pt x="3617" y="776"/>
                  </a:lnTo>
                  <a:lnTo>
                    <a:pt x="3612" y="783"/>
                  </a:lnTo>
                  <a:lnTo>
                    <a:pt x="3600" y="792"/>
                  </a:lnTo>
                  <a:lnTo>
                    <a:pt x="3600" y="802"/>
                  </a:lnTo>
                  <a:lnTo>
                    <a:pt x="3615" y="802"/>
                  </a:lnTo>
                  <a:lnTo>
                    <a:pt x="3617" y="808"/>
                  </a:lnTo>
                  <a:lnTo>
                    <a:pt x="3619" y="811"/>
                  </a:lnTo>
                  <a:lnTo>
                    <a:pt x="3620" y="815"/>
                  </a:lnTo>
                  <a:lnTo>
                    <a:pt x="3624" y="818"/>
                  </a:lnTo>
                  <a:lnTo>
                    <a:pt x="3627" y="820"/>
                  </a:lnTo>
                  <a:lnTo>
                    <a:pt x="3634" y="822"/>
                  </a:lnTo>
                  <a:lnTo>
                    <a:pt x="3638" y="818"/>
                  </a:lnTo>
                  <a:lnTo>
                    <a:pt x="3641" y="816"/>
                  </a:lnTo>
                  <a:lnTo>
                    <a:pt x="3647" y="815"/>
                  </a:lnTo>
                  <a:lnTo>
                    <a:pt x="3652" y="815"/>
                  </a:lnTo>
                  <a:lnTo>
                    <a:pt x="3661" y="815"/>
                  </a:lnTo>
                  <a:lnTo>
                    <a:pt x="3668" y="823"/>
                  </a:lnTo>
                  <a:lnTo>
                    <a:pt x="3673" y="830"/>
                  </a:lnTo>
                  <a:lnTo>
                    <a:pt x="3676" y="839"/>
                  </a:lnTo>
                  <a:lnTo>
                    <a:pt x="3680" y="853"/>
                  </a:lnTo>
                  <a:lnTo>
                    <a:pt x="3682" y="862"/>
                  </a:lnTo>
                  <a:lnTo>
                    <a:pt x="3680" y="867"/>
                  </a:lnTo>
                  <a:lnTo>
                    <a:pt x="3675" y="872"/>
                  </a:lnTo>
                  <a:lnTo>
                    <a:pt x="3673" y="881"/>
                  </a:lnTo>
                  <a:lnTo>
                    <a:pt x="3673" y="891"/>
                  </a:lnTo>
                  <a:lnTo>
                    <a:pt x="3676" y="900"/>
                  </a:lnTo>
                  <a:lnTo>
                    <a:pt x="3680" y="909"/>
                  </a:lnTo>
                  <a:lnTo>
                    <a:pt x="3683" y="921"/>
                  </a:lnTo>
                  <a:lnTo>
                    <a:pt x="3673" y="932"/>
                  </a:lnTo>
                  <a:lnTo>
                    <a:pt x="3666" y="944"/>
                  </a:lnTo>
                  <a:lnTo>
                    <a:pt x="3661" y="956"/>
                  </a:lnTo>
                  <a:lnTo>
                    <a:pt x="3654" y="972"/>
                  </a:lnTo>
                  <a:lnTo>
                    <a:pt x="3650" y="975"/>
                  </a:lnTo>
                  <a:lnTo>
                    <a:pt x="3641" y="986"/>
                  </a:lnTo>
                  <a:lnTo>
                    <a:pt x="3631" y="998"/>
                  </a:lnTo>
                  <a:lnTo>
                    <a:pt x="3620" y="1012"/>
                  </a:lnTo>
                  <a:lnTo>
                    <a:pt x="3608" y="1024"/>
                  </a:lnTo>
                  <a:lnTo>
                    <a:pt x="3598" y="1036"/>
                  </a:lnTo>
                  <a:lnTo>
                    <a:pt x="3591" y="1045"/>
                  </a:lnTo>
                  <a:lnTo>
                    <a:pt x="3587" y="1049"/>
                  </a:lnTo>
                  <a:lnTo>
                    <a:pt x="3575" y="1052"/>
                  </a:lnTo>
                  <a:lnTo>
                    <a:pt x="3563" y="1050"/>
                  </a:lnTo>
                  <a:lnTo>
                    <a:pt x="3552" y="1050"/>
                  </a:lnTo>
                  <a:lnTo>
                    <a:pt x="3542" y="1052"/>
                  </a:lnTo>
                  <a:lnTo>
                    <a:pt x="3533" y="1061"/>
                  </a:lnTo>
                  <a:lnTo>
                    <a:pt x="3526" y="1071"/>
                  </a:lnTo>
                  <a:lnTo>
                    <a:pt x="3521" y="1082"/>
                  </a:lnTo>
                  <a:lnTo>
                    <a:pt x="3514" y="1092"/>
                  </a:lnTo>
                  <a:lnTo>
                    <a:pt x="3504" y="1099"/>
                  </a:lnTo>
                  <a:lnTo>
                    <a:pt x="3502" y="1099"/>
                  </a:lnTo>
                  <a:lnTo>
                    <a:pt x="3500" y="1101"/>
                  </a:lnTo>
                  <a:lnTo>
                    <a:pt x="3498" y="1101"/>
                  </a:lnTo>
                  <a:lnTo>
                    <a:pt x="3495" y="1101"/>
                  </a:lnTo>
                  <a:lnTo>
                    <a:pt x="3491" y="1103"/>
                  </a:lnTo>
                  <a:lnTo>
                    <a:pt x="3495" y="1113"/>
                  </a:lnTo>
                  <a:lnTo>
                    <a:pt x="3502" y="1124"/>
                  </a:lnTo>
                  <a:lnTo>
                    <a:pt x="3507" y="1136"/>
                  </a:lnTo>
                  <a:lnTo>
                    <a:pt x="3514" y="1148"/>
                  </a:lnTo>
                  <a:lnTo>
                    <a:pt x="3517" y="1159"/>
                  </a:lnTo>
                  <a:lnTo>
                    <a:pt x="3519" y="1171"/>
                  </a:lnTo>
                  <a:lnTo>
                    <a:pt x="3516" y="1179"/>
                  </a:lnTo>
                  <a:lnTo>
                    <a:pt x="3509" y="1186"/>
                  </a:lnTo>
                  <a:lnTo>
                    <a:pt x="3495" y="1192"/>
                  </a:lnTo>
                  <a:lnTo>
                    <a:pt x="3472" y="1195"/>
                  </a:lnTo>
                  <a:lnTo>
                    <a:pt x="3472" y="1186"/>
                  </a:lnTo>
                  <a:lnTo>
                    <a:pt x="3470" y="1178"/>
                  </a:lnTo>
                  <a:lnTo>
                    <a:pt x="3470" y="1166"/>
                  </a:lnTo>
                  <a:lnTo>
                    <a:pt x="3472" y="1152"/>
                  </a:lnTo>
                  <a:lnTo>
                    <a:pt x="3472" y="1141"/>
                  </a:lnTo>
                  <a:lnTo>
                    <a:pt x="3467" y="1141"/>
                  </a:lnTo>
                  <a:lnTo>
                    <a:pt x="3463" y="1141"/>
                  </a:lnTo>
                  <a:lnTo>
                    <a:pt x="3460" y="1141"/>
                  </a:lnTo>
                  <a:lnTo>
                    <a:pt x="3458" y="1141"/>
                  </a:lnTo>
                  <a:lnTo>
                    <a:pt x="3456" y="1139"/>
                  </a:lnTo>
                  <a:lnTo>
                    <a:pt x="3453" y="1138"/>
                  </a:lnTo>
                  <a:lnTo>
                    <a:pt x="3449" y="1132"/>
                  </a:lnTo>
                  <a:lnTo>
                    <a:pt x="3453" y="1127"/>
                  </a:lnTo>
                  <a:lnTo>
                    <a:pt x="3456" y="1122"/>
                  </a:lnTo>
                  <a:lnTo>
                    <a:pt x="3458" y="1117"/>
                  </a:lnTo>
                  <a:lnTo>
                    <a:pt x="3462" y="1110"/>
                  </a:lnTo>
                  <a:lnTo>
                    <a:pt x="3453" y="1110"/>
                  </a:lnTo>
                  <a:lnTo>
                    <a:pt x="3442" y="1108"/>
                  </a:lnTo>
                  <a:lnTo>
                    <a:pt x="3430" y="1111"/>
                  </a:lnTo>
                  <a:lnTo>
                    <a:pt x="3416" y="1117"/>
                  </a:lnTo>
                  <a:lnTo>
                    <a:pt x="3404" y="1122"/>
                  </a:lnTo>
                  <a:lnTo>
                    <a:pt x="3404" y="1118"/>
                  </a:lnTo>
                  <a:lnTo>
                    <a:pt x="3406" y="1113"/>
                  </a:lnTo>
                  <a:lnTo>
                    <a:pt x="3408" y="1110"/>
                  </a:lnTo>
                  <a:lnTo>
                    <a:pt x="3409" y="1104"/>
                  </a:lnTo>
                  <a:lnTo>
                    <a:pt x="3411" y="1101"/>
                  </a:lnTo>
                  <a:lnTo>
                    <a:pt x="3414" y="1094"/>
                  </a:lnTo>
                  <a:lnTo>
                    <a:pt x="3411" y="1094"/>
                  </a:lnTo>
                  <a:lnTo>
                    <a:pt x="3408" y="1092"/>
                  </a:lnTo>
                  <a:lnTo>
                    <a:pt x="3404" y="1092"/>
                  </a:lnTo>
                  <a:lnTo>
                    <a:pt x="3399" y="1090"/>
                  </a:lnTo>
                  <a:lnTo>
                    <a:pt x="3388" y="1101"/>
                  </a:lnTo>
                  <a:lnTo>
                    <a:pt x="3376" y="1110"/>
                  </a:lnTo>
                  <a:lnTo>
                    <a:pt x="3364" y="1120"/>
                  </a:lnTo>
                  <a:lnTo>
                    <a:pt x="3357" y="1132"/>
                  </a:lnTo>
                  <a:lnTo>
                    <a:pt x="3364" y="1136"/>
                  </a:lnTo>
                  <a:lnTo>
                    <a:pt x="3369" y="1139"/>
                  </a:lnTo>
                  <a:lnTo>
                    <a:pt x="3373" y="1143"/>
                  </a:lnTo>
                  <a:lnTo>
                    <a:pt x="3376" y="1146"/>
                  </a:lnTo>
                  <a:lnTo>
                    <a:pt x="3380" y="1152"/>
                  </a:lnTo>
                  <a:lnTo>
                    <a:pt x="3390" y="1146"/>
                  </a:lnTo>
                  <a:lnTo>
                    <a:pt x="3399" y="1143"/>
                  </a:lnTo>
                  <a:lnTo>
                    <a:pt x="3408" y="1143"/>
                  </a:lnTo>
                  <a:lnTo>
                    <a:pt x="3418" y="1148"/>
                  </a:lnTo>
                  <a:lnTo>
                    <a:pt x="3423" y="1148"/>
                  </a:lnTo>
                  <a:lnTo>
                    <a:pt x="3423" y="1160"/>
                  </a:lnTo>
                  <a:lnTo>
                    <a:pt x="3404" y="1160"/>
                  </a:lnTo>
                  <a:lnTo>
                    <a:pt x="3397" y="1169"/>
                  </a:lnTo>
                  <a:lnTo>
                    <a:pt x="3390" y="1176"/>
                  </a:lnTo>
                  <a:lnTo>
                    <a:pt x="3385" y="1183"/>
                  </a:lnTo>
                  <a:lnTo>
                    <a:pt x="3380" y="1195"/>
                  </a:lnTo>
                  <a:lnTo>
                    <a:pt x="3394" y="1204"/>
                  </a:lnTo>
                  <a:lnTo>
                    <a:pt x="3402" y="1218"/>
                  </a:lnTo>
                  <a:lnTo>
                    <a:pt x="3409" y="1237"/>
                  </a:lnTo>
                  <a:lnTo>
                    <a:pt x="3413" y="1256"/>
                  </a:lnTo>
                  <a:lnTo>
                    <a:pt x="3414" y="1277"/>
                  </a:lnTo>
                  <a:lnTo>
                    <a:pt x="3414" y="1295"/>
                  </a:lnTo>
                  <a:lnTo>
                    <a:pt x="3402" y="1303"/>
                  </a:lnTo>
                  <a:lnTo>
                    <a:pt x="3395" y="1317"/>
                  </a:lnTo>
                  <a:lnTo>
                    <a:pt x="3388" y="1330"/>
                  </a:lnTo>
                  <a:lnTo>
                    <a:pt x="3380" y="1344"/>
                  </a:lnTo>
                  <a:lnTo>
                    <a:pt x="3362" y="1363"/>
                  </a:lnTo>
                  <a:lnTo>
                    <a:pt x="3339" y="1377"/>
                  </a:lnTo>
                  <a:lnTo>
                    <a:pt x="3315" y="1387"/>
                  </a:lnTo>
                  <a:lnTo>
                    <a:pt x="3287" y="1396"/>
                  </a:lnTo>
                  <a:lnTo>
                    <a:pt x="3261" y="1401"/>
                  </a:lnTo>
                  <a:lnTo>
                    <a:pt x="3261" y="1408"/>
                  </a:lnTo>
                  <a:lnTo>
                    <a:pt x="3261" y="1412"/>
                  </a:lnTo>
                  <a:lnTo>
                    <a:pt x="3261" y="1415"/>
                  </a:lnTo>
                  <a:lnTo>
                    <a:pt x="3261" y="1417"/>
                  </a:lnTo>
                  <a:lnTo>
                    <a:pt x="3263" y="1419"/>
                  </a:lnTo>
                  <a:lnTo>
                    <a:pt x="3263" y="1424"/>
                  </a:lnTo>
                  <a:lnTo>
                    <a:pt x="3264" y="1429"/>
                  </a:lnTo>
                  <a:lnTo>
                    <a:pt x="3261" y="1433"/>
                  </a:lnTo>
                  <a:lnTo>
                    <a:pt x="3257" y="1436"/>
                  </a:lnTo>
                  <a:lnTo>
                    <a:pt x="3256" y="1438"/>
                  </a:lnTo>
                  <a:lnTo>
                    <a:pt x="3252" y="1441"/>
                  </a:lnTo>
                  <a:lnTo>
                    <a:pt x="3245" y="1445"/>
                  </a:lnTo>
                  <a:lnTo>
                    <a:pt x="3243" y="1445"/>
                  </a:lnTo>
                  <a:lnTo>
                    <a:pt x="3242" y="1447"/>
                  </a:lnTo>
                  <a:lnTo>
                    <a:pt x="3240" y="1447"/>
                  </a:lnTo>
                  <a:lnTo>
                    <a:pt x="3238" y="1447"/>
                  </a:lnTo>
                  <a:lnTo>
                    <a:pt x="3235" y="1448"/>
                  </a:lnTo>
                  <a:lnTo>
                    <a:pt x="3233" y="1443"/>
                  </a:lnTo>
                  <a:lnTo>
                    <a:pt x="3231" y="1438"/>
                  </a:lnTo>
                  <a:lnTo>
                    <a:pt x="3231" y="1433"/>
                  </a:lnTo>
                  <a:lnTo>
                    <a:pt x="3231" y="1424"/>
                  </a:lnTo>
                  <a:lnTo>
                    <a:pt x="3235" y="1422"/>
                  </a:lnTo>
                  <a:lnTo>
                    <a:pt x="3238" y="1422"/>
                  </a:lnTo>
                  <a:lnTo>
                    <a:pt x="3242" y="1420"/>
                  </a:lnTo>
                  <a:lnTo>
                    <a:pt x="3243" y="1417"/>
                  </a:lnTo>
                  <a:lnTo>
                    <a:pt x="3245" y="1413"/>
                  </a:lnTo>
                  <a:lnTo>
                    <a:pt x="3243" y="1410"/>
                  </a:lnTo>
                  <a:lnTo>
                    <a:pt x="3240" y="1405"/>
                  </a:lnTo>
                  <a:lnTo>
                    <a:pt x="3238" y="1401"/>
                  </a:lnTo>
                  <a:lnTo>
                    <a:pt x="3235" y="1399"/>
                  </a:lnTo>
                  <a:lnTo>
                    <a:pt x="3233" y="1399"/>
                  </a:lnTo>
                  <a:lnTo>
                    <a:pt x="3228" y="1398"/>
                  </a:lnTo>
                  <a:lnTo>
                    <a:pt x="3222" y="1398"/>
                  </a:lnTo>
                  <a:lnTo>
                    <a:pt x="3216" y="1406"/>
                  </a:lnTo>
                  <a:lnTo>
                    <a:pt x="3209" y="1412"/>
                  </a:lnTo>
                  <a:lnTo>
                    <a:pt x="3203" y="1417"/>
                  </a:lnTo>
                  <a:lnTo>
                    <a:pt x="3198" y="1426"/>
                  </a:lnTo>
                  <a:lnTo>
                    <a:pt x="3196" y="1440"/>
                  </a:lnTo>
                  <a:lnTo>
                    <a:pt x="3212" y="1455"/>
                  </a:lnTo>
                  <a:lnTo>
                    <a:pt x="3224" y="1471"/>
                  </a:lnTo>
                  <a:lnTo>
                    <a:pt x="3235" y="1488"/>
                  </a:lnTo>
                  <a:lnTo>
                    <a:pt x="3240" y="1511"/>
                  </a:lnTo>
                  <a:lnTo>
                    <a:pt x="3242" y="1539"/>
                  </a:lnTo>
                  <a:lnTo>
                    <a:pt x="3184" y="1586"/>
                  </a:lnTo>
                  <a:lnTo>
                    <a:pt x="3177" y="1586"/>
                  </a:lnTo>
                  <a:lnTo>
                    <a:pt x="3172" y="1567"/>
                  </a:lnTo>
                  <a:lnTo>
                    <a:pt x="3161" y="1553"/>
                  </a:lnTo>
                  <a:lnTo>
                    <a:pt x="3147" y="1541"/>
                  </a:lnTo>
                  <a:lnTo>
                    <a:pt x="3132" y="1529"/>
                  </a:lnTo>
                  <a:lnTo>
                    <a:pt x="3116" y="1516"/>
                  </a:lnTo>
                  <a:lnTo>
                    <a:pt x="3109" y="1544"/>
                  </a:lnTo>
                  <a:lnTo>
                    <a:pt x="3100" y="1567"/>
                  </a:lnTo>
                  <a:lnTo>
                    <a:pt x="3109" y="1572"/>
                  </a:lnTo>
                  <a:lnTo>
                    <a:pt x="3113" y="1579"/>
                  </a:lnTo>
                  <a:lnTo>
                    <a:pt x="3114" y="1588"/>
                  </a:lnTo>
                  <a:lnTo>
                    <a:pt x="3120" y="1598"/>
                  </a:lnTo>
                  <a:lnTo>
                    <a:pt x="3121" y="1600"/>
                  </a:lnTo>
                  <a:lnTo>
                    <a:pt x="3125" y="1600"/>
                  </a:lnTo>
                  <a:lnTo>
                    <a:pt x="3128" y="1600"/>
                  </a:lnTo>
                  <a:lnTo>
                    <a:pt x="3132" y="1600"/>
                  </a:lnTo>
                  <a:lnTo>
                    <a:pt x="3135" y="1602"/>
                  </a:lnTo>
                  <a:lnTo>
                    <a:pt x="3149" y="1616"/>
                  </a:lnTo>
                  <a:lnTo>
                    <a:pt x="3160" y="1637"/>
                  </a:lnTo>
                  <a:lnTo>
                    <a:pt x="3167" y="1661"/>
                  </a:lnTo>
                  <a:lnTo>
                    <a:pt x="3168" y="1686"/>
                  </a:lnTo>
                  <a:lnTo>
                    <a:pt x="3158" y="1686"/>
                  </a:lnTo>
                  <a:lnTo>
                    <a:pt x="3147" y="1677"/>
                  </a:lnTo>
                  <a:lnTo>
                    <a:pt x="3137" y="1672"/>
                  </a:lnTo>
                  <a:lnTo>
                    <a:pt x="3135" y="1670"/>
                  </a:lnTo>
                  <a:lnTo>
                    <a:pt x="3126" y="1663"/>
                  </a:lnTo>
                  <a:lnTo>
                    <a:pt x="3120" y="1649"/>
                  </a:lnTo>
                  <a:lnTo>
                    <a:pt x="3116" y="1633"/>
                  </a:lnTo>
                  <a:lnTo>
                    <a:pt x="3111" y="1619"/>
                  </a:lnTo>
                  <a:lnTo>
                    <a:pt x="3106" y="1605"/>
                  </a:lnTo>
                  <a:lnTo>
                    <a:pt x="3097" y="1593"/>
                  </a:lnTo>
                  <a:lnTo>
                    <a:pt x="3097" y="1590"/>
                  </a:lnTo>
                  <a:lnTo>
                    <a:pt x="3088" y="1593"/>
                  </a:lnTo>
                  <a:lnTo>
                    <a:pt x="3088" y="1590"/>
                  </a:lnTo>
                  <a:lnTo>
                    <a:pt x="3085" y="1576"/>
                  </a:lnTo>
                  <a:lnTo>
                    <a:pt x="3085" y="1558"/>
                  </a:lnTo>
                  <a:lnTo>
                    <a:pt x="3085" y="1539"/>
                  </a:lnTo>
                  <a:lnTo>
                    <a:pt x="3085" y="1518"/>
                  </a:lnTo>
                  <a:lnTo>
                    <a:pt x="3083" y="1499"/>
                  </a:lnTo>
                  <a:lnTo>
                    <a:pt x="3076" y="1483"/>
                  </a:lnTo>
                  <a:lnTo>
                    <a:pt x="3065" y="1471"/>
                  </a:lnTo>
                  <a:lnTo>
                    <a:pt x="3062" y="1474"/>
                  </a:lnTo>
                  <a:lnTo>
                    <a:pt x="3057" y="1478"/>
                  </a:lnTo>
                  <a:lnTo>
                    <a:pt x="3053" y="1480"/>
                  </a:lnTo>
                  <a:lnTo>
                    <a:pt x="3046" y="1481"/>
                  </a:lnTo>
                  <a:lnTo>
                    <a:pt x="3039" y="1481"/>
                  </a:lnTo>
                  <a:lnTo>
                    <a:pt x="3037" y="1481"/>
                  </a:lnTo>
                  <a:lnTo>
                    <a:pt x="3037" y="1480"/>
                  </a:lnTo>
                  <a:lnTo>
                    <a:pt x="3037" y="1480"/>
                  </a:lnTo>
                  <a:lnTo>
                    <a:pt x="3037" y="1480"/>
                  </a:lnTo>
                  <a:lnTo>
                    <a:pt x="3036" y="1480"/>
                  </a:lnTo>
                  <a:lnTo>
                    <a:pt x="3034" y="1478"/>
                  </a:lnTo>
                  <a:lnTo>
                    <a:pt x="3034" y="1457"/>
                  </a:lnTo>
                  <a:lnTo>
                    <a:pt x="3029" y="1440"/>
                  </a:lnTo>
                  <a:lnTo>
                    <a:pt x="3022" y="1426"/>
                  </a:lnTo>
                  <a:lnTo>
                    <a:pt x="3011" y="1413"/>
                  </a:lnTo>
                  <a:lnTo>
                    <a:pt x="3003" y="1399"/>
                  </a:lnTo>
                  <a:lnTo>
                    <a:pt x="2992" y="1382"/>
                  </a:lnTo>
                  <a:lnTo>
                    <a:pt x="2989" y="1385"/>
                  </a:lnTo>
                  <a:lnTo>
                    <a:pt x="2987" y="1387"/>
                  </a:lnTo>
                  <a:lnTo>
                    <a:pt x="2985" y="1391"/>
                  </a:lnTo>
                  <a:lnTo>
                    <a:pt x="2983" y="1392"/>
                  </a:lnTo>
                  <a:lnTo>
                    <a:pt x="2982" y="1394"/>
                  </a:lnTo>
                  <a:lnTo>
                    <a:pt x="2966" y="1396"/>
                  </a:lnTo>
                  <a:lnTo>
                    <a:pt x="2952" y="1394"/>
                  </a:lnTo>
                  <a:lnTo>
                    <a:pt x="2938" y="1394"/>
                  </a:lnTo>
                  <a:lnTo>
                    <a:pt x="2934" y="1408"/>
                  </a:lnTo>
                  <a:lnTo>
                    <a:pt x="2929" y="1415"/>
                  </a:lnTo>
                  <a:lnTo>
                    <a:pt x="2926" y="1417"/>
                  </a:lnTo>
                  <a:lnTo>
                    <a:pt x="2919" y="1417"/>
                  </a:lnTo>
                  <a:lnTo>
                    <a:pt x="2912" y="1419"/>
                  </a:lnTo>
                  <a:lnTo>
                    <a:pt x="2905" y="1424"/>
                  </a:lnTo>
                  <a:lnTo>
                    <a:pt x="2893" y="1455"/>
                  </a:lnTo>
                  <a:lnTo>
                    <a:pt x="2877" y="1455"/>
                  </a:lnTo>
                  <a:lnTo>
                    <a:pt x="2868" y="1462"/>
                  </a:lnTo>
                  <a:lnTo>
                    <a:pt x="2859" y="1471"/>
                  </a:lnTo>
                  <a:lnTo>
                    <a:pt x="2847" y="1478"/>
                  </a:lnTo>
                  <a:lnTo>
                    <a:pt x="2844" y="1513"/>
                  </a:lnTo>
                  <a:lnTo>
                    <a:pt x="2835" y="1543"/>
                  </a:lnTo>
                  <a:lnTo>
                    <a:pt x="2823" y="1567"/>
                  </a:lnTo>
                  <a:lnTo>
                    <a:pt x="2804" y="1590"/>
                  </a:lnTo>
                  <a:lnTo>
                    <a:pt x="2802" y="1590"/>
                  </a:lnTo>
                  <a:lnTo>
                    <a:pt x="2800" y="1588"/>
                  </a:lnTo>
                  <a:lnTo>
                    <a:pt x="2798" y="1588"/>
                  </a:lnTo>
                  <a:lnTo>
                    <a:pt x="2798" y="1588"/>
                  </a:lnTo>
                  <a:lnTo>
                    <a:pt x="2797" y="1586"/>
                  </a:lnTo>
                  <a:lnTo>
                    <a:pt x="2786" y="1574"/>
                  </a:lnTo>
                  <a:lnTo>
                    <a:pt x="2776" y="1555"/>
                  </a:lnTo>
                  <a:lnTo>
                    <a:pt x="2770" y="1539"/>
                  </a:lnTo>
                  <a:lnTo>
                    <a:pt x="2769" y="1536"/>
                  </a:lnTo>
                  <a:lnTo>
                    <a:pt x="2770" y="1532"/>
                  </a:lnTo>
                  <a:lnTo>
                    <a:pt x="2772" y="1529"/>
                  </a:lnTo>
                  <a:lnTo>
                    <a:pt x="2774" y="1527"/>
                  </a:lnTo>
                  <a:lnTo>
                    <a:pt x="2774" y="1525"/>
                  </a:lnTo>
                  <a:lnTo>
                    <a:pt x="2756" y="1499"/>
                  </a:lnTo>
                  <a:lnTo>
                    <a:pt x="2744" y="1471"/>
                  </a:lnTo>
                  <a:lnTo>
                    <a:pt x="2736" y="1441"/>
                  </a:lnTo>
                  <a:lnTo>
                    <a:pt x="2732" y="1405"/>
                  </a:lnTo>
                  <a:lnTo>
                    <a:pt x="2720" y="1406"/>
                  </a:lnTo>
                  <a:lnTo>
                    <a:pt x="2711" y="1406"/>
                  </a:lnTo>
                  <a:lnTo>
                    <a:pt x="2701" y="1405"/>
                  </a:lnTo>
                  <a:lnTo>
                    <a:pt x="2697" y="1401"/>
                  </a:lnTo>
                  <a:lnTo>
                    <a:pt x="2692" y="1398"/>
                  </a:lnTo>
                  <a:lnTo>
                    <a:pt x="2688" y="1394"/>
                  </a:lnTo>
                  <a:lnTo>
                    <a:pt x="2685" y="1391"/>
                  </a:lnTo>
                  <a:lnTo>
                    <a:pt x="2688" y="1378"/>
                  </a:lnTo>
                  <a:lnTo>
                    <a:pt x="2681" y="1368"/>
                  </a:lnTo>
                  <a:lnTo>
                    <a:pt x="2669" y="1359"/>
                  </a:lnTo>
                  <a:lnTo>
                    <a:pt x="2657" y="1351"/>
                  </a:lnTo>
                  <a:lnTo>
                    <a:pt x="2646" y="1340"/>
                  </a:lnTo>
                  <a:lnTo>
                    <a:pt x="2617" y="1344"/>
                  </a:lnTo>
                  <a:lnTo>
                    <a:pt x="2587" y="1344"/>
                  </a:lnTo>
                  <a:lnTo>
                    <a:pt x="2557" y="1342"/>
                  </a:lnTo>
                  <a:lnTo>
                    <a:pt x="2528" y="1340"/>
                  </a:lnTo>
                  <a:lnTo>
                    <a:pt x="2523" y="1330"/>
                  </a:lnTo>
                  <a:lnTo>
                    <a:pt x="2516" y="1317"/>
                  </a:lnTo>
                  <a:lnTo>
                    <a:pt x="2505" y="1321"/>
                  </a:lnTo>
                  <a:lnTo>
                    <a:pt x="2498" y="1323"/>
                  </a:lnTo>
                  <a:lnTo>
                    <a:pt x="2489" y="1324"/>
                  </a:lnTo>
                  <a:lnTo>
                    <a:pt x="2477" y="1324"/>
                  </a:lnTo>
                  <a:lnTo>
                    <a:pt x="2467" y="1317"/>
                  </a:lnTo>
                  <a:lnTo>
                    <a:pt x="2456" y="1312"/>
                  </a:lnTo>
                  <a:lnTo>
                    <a:pt x="2444" y="1305"/>
                  </a:lnTo>
                  <a:lnTo>
                    <a:pt x="2435" y="1298"/>
                  </a:lnTo>
                  <a:lnTo>
                    <a:pt x="2432" y="1288"/>
                  </a:lnTo>
                  <a:lnTo>
                    <a:pt x="2427" y="1279"/>
                  </a:lnTo>
                  <a:lnTo>
                    <a:pt x="2416" y="1270"/>
                  </a:lnTo>
                  <a:lnTo>
                    <a:pt x="2414" y="1270"/>
                  </a:lnTo>
                  <a:lnTo>
                    <a:pt x="2413" y="1270"/>
                  </a:lnTo>
                  <a:lnTo>
                    <a:pt x="2411" y="1270"/>
                  </a:lnTo>
                  <a:lnTo>
                    <a:pt x="2407" y="1270"/>
                  </a:lnTo>
                  <a:lnTo>
                    <a:pt x="2400" y="1270"/>
                  </a:lnTo>
                  <a:lnTo>
                    <a:pt x="2404" y="1284"/>
                  </a:lnTo>
                  <a:lnTo>
                    <a:pt x="2409" y="1300"/>
                  </a:lnTo>
                  <a:lnTo>
                    <a:pt x="2418" y="1316"/>
                  </a:lnTo>
                  <a:lnTo>
                    <a:pt x="2425" y="1330"/>
                  </a:lnTo>
                  <a:lnTo>
                    <a:pt x="2432" y="1340"/>
                  </a:lnTo>
                  <a:lnTo>
                    <a:pt x="2434" y="1335"/>
                  </a:lnTo>
                  <a:lnTo>
                    <a:pt x="2435" y="1333"/>
                  </a:lnTo>
                  <a:lnTo>
                    <a:pt x="2435" y="1331"/>
                  </a:lnTo>
                  <a:lnTo>
                    <a:pt x="2437" y="1331"/>
                  </a:lnTo>
                  <a:lnTo>
                    <a:pt x="2439" y="1331"/>
                  </a:lnTo>
                  <a:lnTo>
                    <a:pt x="2444" y="1333"/>
                  </a:lnTo>
                  <a:lnTo>
                    <a:pt x="2446" y="1338"/>
                  </a:lnTo>
                  <a:lnTo>
                    <a:pt x="2448" y="1344"/>
                  </a:lnTo>
                  <a:lnTo>
                    <a:pt x="2448" y="1349"/>
                  </a:lnTo>
                  <a:lnTo>
                    <a:pt x="2449" y="1354"/>
                  </a:lnTo>
                  <a:lnTo>
                    <a:pt x="2451" y="1359"/>
                  </a:lnTo>
                  <a:lnTo>
                    <a:pt x="2458" y="1358"/>
                  </a:lnTo>
                  <a:lnTo>
                    <a:pt x="2467" y="1356"/>
                  </a:lnTo>
                  <a:lnTo>
                    <a:pt x="2477" y="1356"/>
                  </a:lnTo>
                  <a:lnTo>
                    <a:pt x="2493" y="1338"/>
                  </a:lnTo>
                  <a:lnTo>
                    <a:pt x="2512" y="1324"/>
                  </a:lnTo>
                  <a:lnTo>
                    <a:pt x="2514" y="1342"/>
                  </a:lnTo>
                  <a:lnTo>
                    <a:pt x="2516" y="1356"/>
                  </a:lnTo>
                  <a:lnTo>
                    <a:pt x="2542" y="1370"/>
                  </a:lnTo>
                  <a:lnTo>
                    <a:pt x="2563" y="1387"/>
                  </a:lnTo>
                  <a:lnTo>
                    <a:pt x="2556" y="1396"/>
                  </a:lnTo>
                  <a:lnTo>
                    <a:pt x="2550" y="1405"/>
                  </a:lnTo>
                  <a:lnTo>
                    <a:pt x="2544" y="1412"/>
                  </a:lnTo>
                  <a:lnTo>
                    <a:pt x="2531" y="1417"/>
                  </a:lnTo>
                  <a:lnTo>
                    <a:pt x="2531" y="1436"/>
                  </a:lnTo>
                  <a:lnTo>
                    <a:pt x="2514" y="1447"/>
                  </a:lnTo>
                  <a:lnTo>
                    <a:pt x="2496" y="1459"/>
                  </a:lnTo>
                  <a:lnTo>
                    <a:pt x="2496" y="1467"/>
                  </a:lnTo>
                  <a:lnTo>
                    <a:pt x="2474" y="1467"/>
                  </a:lnTo>
                  <a:lnTo>
                    <a:pt x="2461" y="1474"/>
                  </a:lnTo>
                  <a:lnTo>
                    <a:pt x="2451" y="1485"/>
                  </a:lnTo>
                  <a:lnTo>
                    <a:pt x="2439" y="1494"/>
                  </a:lnTo>
                  <a:lnTo>
                    <a:pt x="2423" y="1501"/>
                  </a:lnTo>
                  <a:lnTo>
                    <a:pt x="2407" y="1504"/>
                  </a:lnTo>
                  <a:lnTo>
                    <a:pt x="2390" y="1509"/>
                  </a:lnTo>
                  <a:lnTo>
                    <a:pt x="2376" y="1515"/>
                  </a:lnTo>
                  <a:lnTo>
                    <a:pt x="2364" y="1522"/>
                  </a:lnTo>
                  <a:lnTo>
                    <a:pt x="2352" y="1525"/>
                  </a:lnTo>
                  <a:lnTo>
                    <a:pt x="2343" y="1525"/>
                  </a:lnTo>
                  <a:lnTo>
                    <a:pt x="2339" y="1523"/>
                  </a:lnTo>
                  <a:lnTo>
                    <a:pt x="2338" y="1523"/>
                  </a:lnTo>
                  <a:lnTo>
                    <a:pt x="2336" y="1522"/>
                  </a:lnTo>
                  <a:lnTo>
                    <a:pt x="2336" y="1522"/>
                  </a:lnTo>
                  <a:lnTo>
                    <a:pt x="2334" y="1520"/>
                  </a:lnTo>
                  <a:lnTo>
                    <a:pt x="2332" y="1516"/>
                  </a:lnTo>
                  <a:lnTo>
                    <a:pt x="2327" y="1506"/>
                  </a:lnTo>
                  <a:lnTo>
                    <a:pt x="2325" y="1495"/>
                  </a:lnTo>
                  <a:lnTo>
                    <a:pt x="2325" y="1485"/>
                  </a:lnTo>
                  <a:lnTo>
                    <a:pt x="2324" y="1474"/>
                  </a:lnTo>
                  <a:lnTo>
                    <a:pt x="2315" y="1457"/>
                  </a:lnTo>
                  <a:lnTo>
                    <a:pt x="2303" y="1441"/>
                  </a:lnTo>
                  <a:lnTo>
                    <a:pt x="2290" y="1427"/>
                  </a:lnTo>
                  <a:lnTo>
                    <a:pt x="2278" y="1413"/>
                  </a:lnTo>
                  <a:lnTo>
                    <a:pt x="2275" y="1403"/>
                  </a:lnTo>
                  <a:lnTo>
                    <a:pt x="2273" y="1391"/>
                  </a:lnTo>
                  <a:lnTo>
                    <a:pt x="2271" y="1378"/>
                  </a:lnTo>
                  <a:lnTo>
                    <a:pt x="2266" y="1368"/>
                  </a:lnTo>
                  <a:lnTo>
                    <a:pt x="2247" y="1356"/>
                  </a:lnTo>
                  <a:lnTo>
                    <a:pt x="2242" y="1344"/>
                  </a:lnTo>
                  <a:lnTo>
                    <a:pt x="2236" y="1331"/>
                  </a:lnTo>
                  <a:lnTo>
                    <a:pt x="2231" y="1319"/>
                  </a:lnTo>
                  <a:lnTo>
                    <a:pt x="2224" y="1309"/>
                  </a:lnTo>
                  <a:lnTo>
                    <a:pt x="2214" y="1302"/>
                  </a:lnTo>
                  <a:lnTo>
                    <a:pt x="2208" y="1300"/>
                  </a:lnTo>
                  <a:lnTo>
                    <a:pt x="2207" y="1296"/>
                  </a:lnTo>
                  <a:lnTo>
                    <a:pt x="2203" y="1295"/>
                  </a:lnTo>
                  <a:lnTo>
                    <a:pt x="2200" y="1293"/>
                  </a:lnTo>
                  <a:lnTo>
                    <a:pt x="2196" y="1291"/>
                  </a:lnTo>
                  <a:lnTo>
                    <a:pt x="2193" y="1288"/>
                  </a:lnTo>
                  <a:lnTo>
                    <a:pt x="2189" y="1282"/>
                  </a:lnTo>
                  <a:lnTo>
                    <a:pt x="2186" y="1275"/>
                  </a:lnTo>
                  <a:lnTo>
                    <a:pt x="2182" y="1275"/>
                  </a:lnTo>
                  <a:lnTo>
                    <a:pt x="2182" y="1282"/>
                  </a:lnTo>
                  <a:lnTo>
                    <a:pt x="2194" y="1298"/>
                  </a:lnTo>
                  <a:lnTo>
                    <a:pt x="2205" y="1316"/>
                  </a:lnTo>
                  <a:lnTo>
                    <a:pt x="2212" y="1337"/>
                  </a:lnTo>
                  <a:lnTo>
                    <a:pt x="2219" y="1356"/>
                  </a:lnTo>
                  <a:lnTo>
                    <a:pt x="2228" y="1375"/>
                  </a:lnTo>
                  <a:lnTo>
                    <a:pt x="2231" y="1378"/>
                  </a:lnTo>
                  <a:lnTo>
                    <a:pt x="2236" y="1382"/>
                  </a:lnTo>
                  <a:lnTo>
                    <a:pt x="2240" y="1385"/>
                  </a:lnTo>
                  <a:lnTo>
                    <a:pt x="2245" y="1389"/>
                  </a:lnTo>
                  <a:lnTo>
                    <a:pt x="2247" y="1394"/>
                  </a:lnTo>
                  <a:lnTo>
                    <a:pt x="2247" y="1429"/>
                  </a:lnTo>
                  <a:lnTo>
                    <a:pt x="2250" y="1433"/>
                  </a:lnTo>
                  <a:lnTo>
                    <a:pt x="2254" y="1438"/>
                  </a:lnTo>
                  <a:lnTo>
                    <a:pt x="2259" y="1441"/>
                  </a:lnTo>
                  <a:lnTo>
                    <a:pt x="2264" y="1445"/>
                  </a:lnTo>
                  <a:lnTo>
                    <a:pt x="2266" y="1448"/>
                  </a:lnTo>
                  <a:lnTo>
                    <a:pt x="2269" y="1459"/>
                  </a:lnTo>
                  <a:lnTo>
                    <a:pt x="2271" y="1467"/>
                  </a:lnTo>
                  <a:lnTo>
                    <a:pt x="2275" y="1478"/>
                  </a:lnTo>
                  <a:lnTo>
                    <a:pt x="2285" y="1490"/>
                  </a:lnTo>
                  <a:lnTo>
                    <a:pt x="2301" y="1501"/>
                  </a:lnTo>
                  <a:lnTo>
                    <a:pt x="2318" y="1511"/>
                  </a:lnTo>
                  <a:lnTo>
                    <a:pt x="2332" y="1522"/>
                  </a:lnTo>
                  <a:lnTo>
                    <a:pt x="2336" y="1527"/>
                  </a:lnTo>
                  <a:lnTo>
                    <a:pt x="2336" y="1534"/>
                  </a:lnTo>
                  <a:lnTo>
                    <a:pt x="2336" y="1539"/>
                  </a:lnTo>
                  <a:lnTo>
                    <a:pt x="2338" y="1544"/>
                  </a:lnTo>
                  <a:lnTo>
                    <a:pt x="2343" y="1550"/>
                  </a:lnTo>
                  <a:lnTo>
                    <a:pt x="2358" y="1551"/>
                  </a:lnTo>
                  <a:lnTo>
                    <a:pt x="2376" y="1543"/>
                  </a:lnTo>
                  <a:lnTo>
                    <a:pt x="2400" y="1537"/>
                  </a:lnTo>
                  <a:lnTo>
                    <a:pt x="2423" y="1532"/>
                  </a:lnTo>
                  <a:lnTo>
                    <a:pt x="2444" y="1529"/>
                  </a:lnTo>
                  <a:lnTo>
                    <a:pt x="2444" y="1532"/>
                  </a:lnTo>
                  <a:lnTo>
                    <a:pt x="2439" y="1541"/>
                  </a:lnTo>
                  <a:lnTo>
                    <a:pt x="2439" y="1551"/>
                  </a:lnTo>
                  <a:lnTo>
                    <a:pt x="2435" y="1563"/>
                  </a:lnTo>
                  <a:lnTo>
                    <a:pt x="2428" y="1581"/>
                  </a:lnTo>
                  <a:lnTo>
                    <a:pt x="2418" y="1602"/>
                  </a:lnTo>
                  <a:lnTo>
                    <a:pt x="2406" y="1623"/>
                  </a:lnTo>
                  <a:lnTo>
                    <a:pt x="2393" y="1640"/>
                  </a:lnTo>
                  <a:lnTo>
                    <a:pt x="2374" y="1659"/>
                  </a:lnTo>
                  <a:lnTo>
                    <a:pt x="2353" y="1677"/>
                  </a:lnTo>
                  <a:lnTo>
                    <a:pt x="2331" y="1694"/>
                  </a:lnTo>
                  <a:lnTo>
                    <a:pt x="2310" y="1714"/>
                  </a:lnTo>
                  <a:lnTo>
                    <a:pt x="2292" y="1735"/>
                  </a:lnTo>
                  <a:lnTo>
                    <a:pt x="2278" y="1759"/>
                  </a:lnTo>
                  <a:lnTo>
                    <a:pt x="2273" y="1782"/>
                  </a:lnTo>
                  <a:lnTo>
                    <a:pt x="2276" y="1803"/>
                  </a:lnTo>
                  <a:lnTo>
                    <a:pt x="2283" y="1824"/>
                  </a:lnTo>
                  <a:lnTo>
                    <a:pt x="2290" y="1843"/>
                  </a:lnTo>
                  <a:lnTo>
                    <a:pt x="2297" y="1864"/>
                  </a:lnTo>
                  <a:lnTo>
                    <a:pt x="2303" y="1885"/>
                  </a:lnTo>
                  <a:lnTo>
                    <a:pt x="2301" y="1906"/>
                  </a:lnTo>
                  <a:lnTo>
                    <a:pt x="2290" y="1928"/>
                  </a:lnTo>
                  <a:lnTo>
                    <a:pt x="2275" y="1939"/>
                  </a:lnTo>
                  <a:lnTo>
                    <a:pt x="2257" y="1947"/>
                  </a:lnTo>
                  <a:lnTo>
                    <a:pt x="2240" y="1956"/>
                  </a:lnTo>
                  <a:lnTo>
                    <a:pt x="2226" y="1968"/>
                  </a:lnTo>
                  <a:lnTo>
                    <a:pt x="2217" y="1986"/>
                  </a:lnTo>
                  <a:lnTo>
                    <a:pt x="2226" y="1996"/>
                  </a:lnTo>
                  <a:lnTo>
                    <a:pt x="2233" y="2012"/>
                  </a:lnTo>
                  <a:lnTo>
                    <a:pt x="2236" y="2031"/>
                  </a:lnTo>
                  <a:lnTo>
                    <a:pt x="2231" y="2035"/>
                  </a:lnTo>
                  <a:lnTo>
                    <a:pt x="2228" y="2038"/>
                  </a:lnTo>
                  <a:lnTo>
                    <a:pt x="2226" y="2040"/>
                  </a:lnTo>
                  <a:lnTo>
                    <a:pt x="2222" y="2043"/>
                  </a:lnTo>
                  <a:lnTo>
                    <a:pt x="2221" y="2047"/>
                  </a:lnTo>
                  <a:lnTo>
                    <a:pt x="2217" y="2050"/>
                  </a:lnTo>
                  <a:lnTo>
                    <a:pt x="2198" y="2054"/>
                  </a:lnTo>
                  <a:lnTo>
                    <a:pt x="2193" y="2066"/>
                  </a:lnTo>
                  <a:lnTo>
                    <a:pt x="2191" y="2080"/>
                  </a:lnTo>
                  <a:lnTo>
                    <a:pt x="2189" y="2094"/>
                  </a:lnTo>
                  <a:lnTo>
                    <a:pt x="2186" y="2108"/>
                  </a:lnTo>
                  <a:lnTo>
                    <a:pt x="2163" y="2127"/>
                  </a:lnTo>
                  <a:lnTo>
                    <a:pt x="2156" y="2143"/>
                  </a:lnTo>
                  <a:lnTo>
                    <a:pt x="2147" y="2159"/>
                  </a:lnTo>
                  <a:lnTo>
                    <a:pt x="2130" y="2174"/>
                  </a:lnTo>
                  <a:lnTo>
                    <a:pt x="2109" y="2187"/>
                  </a:lnTo>
                  <a:lnTo>
                    <a:pt x="2083" y="2194"/>
                  </a:lnTo>
                  <a:lnTo>
                    <a:pt x="2057" y="2201"/>
                  </a:lnTo>
                  <a:lnTo>
                    <a:pt x="2030" y="2206"/>
                  </a:lnTo>
                  <a:lnTo>
                    <a:pt x="2006" y="2211"/>
                  </a:lnTo>
                  <a:lnTo>
                    <a:pt x="2001" y="2208"/>
                  </a:lnTo>
                  <a:lnTo>
                    <a:pt x="1997" y="2204"/>
                  </a:lnTo>
                  <a:lnTo>
                    <a:pt x="1994" y="2202"/>
                  </a:lnTo>
                  <a:lnTo>
                    <a:pt x="1990" y="2197"/>
                  </a:lnTo>
                  <a:lnTo>
                    <a:pt x="1987" y="2194"/>
                  </a:lnTo>
                  <a:lnTo>
                    <a:pt x="1985" y="2185"/>
                  </a:lnTo>
                  <a:lnTo>
                    <a:pt x="1985" y="2174"/>
                  </a:lnTo>
                  <a:lnTo>
                    <a:pt x="1985" y="2162"/>
                  </a:lnTo>
                  <a:lnTo>
                    <a:pt x="1983" y="2150"/>
                  </a:lnTo>
                  <a:lnTo>
                    <a:pt x="1973" y="2133"/>
                  </a:lnTo>
                  <a:lnTo>
                    <a:pt x="1959" y="2117"/>
                  </a:lnTo>
                  <a:lnTo>
                    <a:pt x="1945" y="2099"/>
                  </a:lnTo>
                  <a:lnTo>
                    <a:pt x="1936" y="2082"/>
                  </a:lnTo>
                  <a:lnTo>
                    <a:pt x="1940" y="2070"/>
                  </a:lnTo>
                  <a:lnTo>
                    <a:pt x="1940" y="2068"/>
                  </a:lnTo>
                  <a:lnTo>
                    <a:pt x="1936" y="2064"/>
                  </a:lnTo>
                  <a:lnTo>
                    <a:pt x="1933" y="2063"/>
                  </a:lnTo>
                  <a:lnTo>
                    <a:pt x="1931" y="2059"/>
                  </a:lnTo>
                  <a:lnTo>
                    <a:pt x="1929" y="2059"/>
                  </a:lnTo>
                  <a:lnTo>
                    <a:pt x="1927" y="2054"/>
                  </a:lnTo>
                  <a:lnTo>
                    <a:pt x="1929" y="2049"/>
                  </a:lnTo>
                  <a:lnTo>
                    <a:pt x="1929" y="2045"/>
                  </a:lnTo>
                  <a:lnTo>
                    <a:pt x="1931" y="2042"/>
                  </a:lnTo>
                  <a:lnTo>
                    <a:pt x="1933" y="2038"/>
                  </a:lnTo>
                  <a:lnTo>
                    <a:pt x="1926" y="2035"/>
                  </a:lnTo>
                  <a:lnTo>
                    <a:pt x="1926" y="2031"/>
                  </a:lnTo>
                  <a:lnTo>
                    <a:pt x="1926" y="2028"/>
                  </a:lnTo>
                  <a:lnTo>
                    <a:pt x="1927" y="2023"/>
                  </a:lnTo>
                  <a:lnTo>
                    <a:pt x="1929" y="2019"/>
                  </a:lnTo>
                  <a:lnTo>
                    <a:pt x="1929" y="2014"/>
                  </a:lnTo>
                  <a:lnTo>
                    <a:pt x="1929" y="2009"/>
                  </a:lnTo>
                  <a:lnTo>
                    <a:pt x="1922" y="1995"/>
                  </a:lnTo>
                  <a:lnTo>
                    <a:pt x="1912" y="1979"/>
                  </a:lnTo>
                  <a:lnTo>
                    <a:pt x="1901" y="1965"/>
                  </a:lnTo>
                  <a:lnTo>
                    <a:pt x="1894" y="1951"/>
                  </a:lnTo>
                  <a:lnTo>
                    <a:pt x="1892" y="1934"/>
                  </a:lnTo>
                  <a:lnTo>
                    <a:pt x="1896" y="1914"/>
                  </a:lnTo>
                  <a:lnTo>
                    <a:pt x="1903" y="1897"/>
                  </a:lnTo>
                  <a:lnTo>
                    <a:pt x="1913" y="1878"/>
                  </a:lnTo>
                  <a:lnTo>
                    <a:pt x="1920" y="1862"/>
                  </a:lnTo>
                  <a:lnTo>
                    <a:pt x="1926" y="1848"/>
                  </a:lnTo>
                  <a:lnTo>
                    <a:pt x="1919" y="1834"/>
                  </a:lnTo>
                  <a:lnTo>
                    <a:pt x="1917" y="1822"/>
                  </a:lnTo>
                  <a:lnTo>
                    <a:pt x="1917" y="1810"/>
                  </a:lnTo>
                  <a:lnTo>
                    <a:pt x="1913" y="1794"/>
                  </a:lnTo>
                  <a:lnTo>
                    <a:pt x="1903" y="1773"/>
                  </a:lnTo>
                  <a:lnTo>
                    <a:pt x="1887" y="1752"/>
                  </a:lnTo>
                  <a:lnTo>
                    <a:pt x="1872" y="1733"/>
                  </a:lnTo>
                  <a:lnTo>
                    <a:pt x="1856" y="1717"/>
                  </a:lnTo>
                  <a:lnTo>
                    <a:pt x="1861" y="1696"/>
                  </a:lnTo>
                  <a:lnTo>
                    <a:pt x="1866" y="1677"/>
                  </a:lnTo>
                  <a:lnTo>
                    <a:pt x="1872" y="1656"/>
                  </a:lnTo>
                  <a:lnTo>
                    <a:pt x="1866" y="1653"/>
                  </a:lnTo>
                  <a:lnTo>
                    <a:pt x="1863" y="1651"/>
                  </a:lnTo>
                  <a:lnTo>
                    <a:pt x="1859" y="1647"/>
                  </a:lnTo>
                  <a:lnTo>
                    <a:pt x="1856" y="1646"/>
                  </a:lnTo>
                  <a:lnTo>
                    <a:pt x="1851" y="1646"/>
                  </a:lnTo>
                  <a:lnTo>
                    <a:pt x="1844" y="1644"/>
                  </a:lnTo>
                  <a:lnTo>
                    <a:pt x="1840" y="1647"/>
                  </a:lnTo>
                  <a:lnTo>
                    <a:pt x="1838" y="1649"/>
                  </a:lnTo>
                  <a:lnTo>
                    <a:pt x="1833" y="1651"/>
                  </a:lnTo>
                  <a:lnTo>
                    <a:pt x="1828" y="1651"/>
                  </a:lnTo>
                  <a:lnTo>
                    <a:pt x="1821" y="1651"/>
                  </a:lnTo>
                  <a:lnTo>
                    <a:pt x="1802" y="1621"/>
                  </a:lnTo>
                  <a:lnTo>
                    <a:pt x="1789" y="1619"/>
                  </a:lnTo>
                  <a:lnTo>
                    <a:pt x="1777" y="1618"/>
                  </a:lnTo>
                  <a:lnTo>
                    <a:pt x="1763" y="1616"/>
                  </a:lnTo>
                  <a:lnTo>
                    <a:pt x="1746" y="1623"/>
                  </a:lnTo>
                  <a:lnTo>
                    <a:pt x="1728" y="1630"/>
                  </a:lnTo>
                  <a:lnTo>
                    <a:pt x="1714" y="1635"/>
                  </a:lnTo>
                  <a:lnTo>
                    <a:pt x="1680" y="1628"/>
                  </a:lnTo>
                  <a:lnTo>
                    <a:pt x="1676" y="1640"/>
                  </a:lnTo>
                  <a:lnTo>
                    <a:pt x="1664" y="1640"/>
                  </a:lnTo>
                  <a:lnTo>
                    <a:pt x="1653" y="1637"/>
                  </a:lnTo>
                  <a:lnTo>
                    <a:pt x="1645" y="1635"/>
                  </a:lnTo>
                  <a:lnTo>
                    <a:pt x="1641" y="1637"/>
                  </a:lnTo>
                  <a:lnTo>
                    <a:pt x="1638" y="1640"/>
                  </a:lnTo>
                  <a:lnTo>
                    <a:pt x="1632" y="1642"/>
                  </a:lnTo>
                  <a:lnTo>
                    <a:pt x="1625" y="1644"/>
                  </a:lnTo>
                  <a:lnTo>
                    <a:pt x="1615" y="1632"/>
                  </a:lnTo>
                  <a:lnTo>
                    <a:pt x="1601" y="1625"/>
                  </a:lnTo>
                  <a:lnTo>
                    <a:pt x="1587" y="1618"/>
                  </a:lnTo>
                  <a:lnTo>
                    <a:pt x="1573" y="1611"/>
                  </a:lnTo>
                  <a:lnTo>
                    <a:pt x="1561" y="1602"/>
                  </a:lnTo>
                  <a:lnTo>
                    <a:pt x="1552" y="1579"/>
                  </a:lnTo>
                  <a:lnTo>
                    <a:pt x="1542" y="1567"/>
                  </a:lnTo>
                  <a:lnTo>
                    <a:pt x="1526" y="1555"/>
                  </a:lnTo>
                  <a:lnTo>
                    <a:pt x="1512" y="1543"/>
                  </a:lnTo>
                  <a:lnTo>
                    <a:pt x="1503" y="1532"/>
                  </a:lnTo>
                  <a:lnTo>
                    <a:pt x="1503" y="1509"/>
                  </a:lnTo>
                  <a:lnTo>
                    <a:pt x="1500" y="1499"/>
                  </a:lnTo>
                  <a:lnTo>
                    <a:pt x="1501" y="1483"/>
                  </a:lnTo>
                  <a:lnTo>
                    <a:pt x="1505" y="1469"/>
                  </a:lnTo>
                  <a:lnTo>
                    <a:pt x="1508" y="1457"/>
                  </a:lnTo>
                  <a:lnTo>
                    <a:pt x="1510" y="1448"/>
                  </a:lnTo>
                  <a:lnTo>
                    <a:pt x="1510" y="1434"/>
                  </a:lnTo>
                  <a:lnTo>
                    <a:pt x="1507" y="1426"/>
                  </a:lnTo>
                  <a:lnTo>
                    <a:pt x="1501" y="1417"/>
                  </a:lnTo>
                  <a:lnTo>
                    <a:pt x="1498" y="1410"/>
                  </a:lnTo>
                  <a:lnTo>
                    <a:pt x="1498" y="1399"/>
                  </a:lnTo>
                  <a:lnTo>
                    <a:pt x="1501" y="1385"/>
                  </a:lnTo>
                  <a:lnTo>
                    <a:pt x="1508" y="1370"/>
                  </a:lnTo>
                  <a:lnTo>
                    <a:pt x="1515" y="1352"/>
                  </a:lnTo>
                  <a:lnTo>
                    <a:pt x="1522" y="1337"/>
                  </a:lnTo>
                  <a:lnTo>
                    <a:pt x="1529" y="1324"/>
                  </a:lnTo>
                  <a:lnTo>
                    <a:pt x="1533" y="1317"/>
                  </a:lnTo>
                  <a:lnTo>
                    <a:pt x="1545" y="1307"/>
                  </a:lnTo>
                  <a:lnTo>
                    <a:pt x="1559" y="1298"/>
                  </a:lnTo>
                  <a:lnTo>
                    <a:pt x="1573" y="1291"/>
                  </a:lnTo>
                  <a:lnTo>
                    <a:pt x="1587" y="1282"/>
                  </a:lnTo>
                  <a:lnTo>
                    <a:pt x="1590" y="1274"/>
                  </a:lnTo>
                  <a:lnTo>
                    <a:pt x="1590" y="1263"/>
                  </a:lnTo>
                  <a:lnTo>
                    <a:pt x="1589" y="1251"/>
                  </a:lnTo>
                  <a:lnTo>
                    <a:pt x="1590" y="1241"/>
                  </a:lnTo>
                  <a:lnTo>
                    <a:pt x="1599" y="1227"/>
                  </a:lnTo>
                  <a:lnTo>
                    <a:pt x="1611" y="1216"/>
                  </a:lnTo>
                  <a:lnTo>
                    <a:pt x="1624" y="1206"/>
                  </a:lnTo>
                  <a:lnTo>
                    <a:pt x="1636" y="1195"/>
                  </a:lnTo>
                  <a:lnTo>
                    <a:pt x="1646" y="1183"/>
                  </a:lnTo>
                  <a:lnTo>
                    <a:pt x="1652" y="1167"/>
                  </a:lnTo>
                  <a:lnTo>
                    <a:pt x="1652" y="1166"/>
                  </a:lnTo>
                  <a:lnTo>
                    <a:pt x="1650" y="1166"/>
                  </a:lnTo>
                  <a:lnTo>
                    <a:pt x="1650" y="1164"/>
                  </a:lnTo>
                  <a:lnTo>
                    <a:pt x="1650" y="1162"/>
                  </a:lnTo>
                  <a:lnTo>
                    <a:pt x="1648" y="1160"/>
                  </a:lnTo>
                  <a:lnTo>
                    <a:pt x="1645" y="1159"/>
                  </a:lnTo>
                  <a:lnTo>
                    <a:pt x="1641" y="1157"/>
                  </a:lnTo>
                  <a:lnTo>
                    <a:pt x="1638" y="1157"/>
                  </a:lnTo>
                  <a:lnTo>
                    <a:pt x="1632" y="1155"/>
                  </a:lnTo>
                  <a:lnTo>
                    <a:pt x="1629" y="1159"/>
                  </a:lnTo>
                  <a:lnTo>
                    <a:pt x="1625" y="1159"/>
                  </a:lnTo>
                  <a:lnTo>
                    <a:pt x="1620" y="1160"/>
                  </a:lnTo>
                  <a:lnTo>
                    <a:pt x="1613" y="1160"/>
                  </a:lnTo>
                  <a:lnTo>
                    <a:pt x="1613" y="1155"/>
                  </a:lnTo>
                  <a:lnTo>
                    <a:pt x="1610" y="1155"/>
                  </a:lnTo>
                  <a:lnTo>
                    <a:pt x="1610" y="1141"/>
                  </a:lnTo>
                  <a:lnTo>
                    <a:pt x="1608" y="1122"/>
                  </a:lnTo>
                  <a:lnTo>
                    <a:pt x="1606" y="1099"/>
                  </a:lnTo>
                  <a:lnTo>
                    <a:pt x="1606" y="1077"/>
                  </a:lnTo>
                  <a:lnTo>
                    <a:pt x="1606" y="1057"/>
                  </a:lnTo>
                  <a:lnTo>
                    <a:pt x="1610" y="1045"/>
                  </a:lnTo>
                  <a:lnTo>
                    <a:pt x="1611" y="1040"/>
                  </a:lnTo>
                  <a:lnTo>
                    <a:pt x="1613" y="1036"/>
                  </a:lnTo>
                  <a:lnTo>
                    <a:pt x="1615" y="1035"/>
                  </a:lnTo>
                  <a:lnTo>
                    <a:pt x="1617" y="1035"/>
                  </a:lnTo>
                  <a:lnTo>
                    <a:pt x="1620" y="1035"/>
                  </a:lnTo>
                  <a:lnTo>
                    <a:pt x="1624" y="1033"/>
                  </a:lnTo>
                  <a:lnTo>
                    <a:pt x="1629" y="1033"/>
                  </a:lnTo>
                  <a:lnTo>
                    <a:pt x="1643" y="1038"/>
                  </a:lnTo>
                  <a:lnTo>
                    <a:pt x="1659" y="1042"/>
                  </a:lnTo>
                  <a:lnTo>
                    <a:pt x="1676" y="1042"/>
                  </a:lnTo>
                  <a:lnTo>
                    <a:pt x="1693" y="1038"/>
                  </a:lnTo>
                  <a:lnTo>
                    <a:pt x="1706" y="1033"/>
                  </a:lnTo>
                  <a:lnTo>
                    <a:pt x="1707" y="1031"/>
                  </a:lnTo>
                  <a:lnTo>
                    <a:pt x="1707" y="1029"/>
                  </a:lnTo>
                  <a:lnTo>
                    <a:pt x="1709" y="1029"/>
                  </a:lnTo>
                  <a:lnTo>
                    <a:pt x="1709" y="1028"/>
                  </a:lnTo>
                  <a:lnTo>
                    <a:pt x="1709" y="1026"/>
                  </a:lnTo>
                  <a:lnTo>
                    <a:pt x="1713" y="1012"/>
                  </a:lnTo>
                  <a:lnTo>
                    <a:pt x="1713" y="996"/>
                  </a:lnTo>
                  <a:lnTo>
                    <a:pt x="1711" y="981"/>
                  </a:lnTo>
                  <a:lnTo>
                    <a:pt x="1709" y="963"/>
                  </a:lnTo>
                  <a:lnTo>
                    <a:pt x="1697" y="960"/>
                  </a:lnTo>
                  <a:lnTo>
                    <a:pt x="1685" y="956"/>
                  </a:lnTo>
                  <a:lnTo>
                    <a:pt x="1673" y="949"/>
                  </a:lnTo>
                  <a:lnTo>
                    <a:pt x="1664" y="940"/>
                  </a:lnTo>
                  <a:lnTo>
                    <a:pt x="1667" y="939"/>
                  </a:lnTo>
                  <a:lnTo>
                    <a:pt x="1671" y="937"/>
                  </a:lnTo>
                  <a:lnTo>
                    <a:pt x="1673" y="935"/>
                  </a:lnTo>
                  <a:lnTo>
                    <a:pt x="1676" y="935"/>
                  </a:lnTo>
                  <a:lnTo>
                    <a:pt x="1680" y="933"/>
                  </a:lnTo>
                  <a:lnTo>
                    <a:pt x="1686" y="933"/>
                  </a:lnTo>
                  <a:lnTo>
                    <a:pt x="1690" y="932"/>
                  </a:lnTo>
                  <a:lnTo>
                    <a:pt x="1695" y="930"/>
                  </a:lnTo>
                  <a:lnTo>
                    <a:pt x="1700" y="930"/>
                  </a:lnTo>
                  <a:lnTo>
                    <a:pt x="1706" y="930"/>
                  </a:lnTo>
                  <a:lnTo>
                    <a:pt x="1706" y="911"/>
                  </a:lnTo>
                  <a:lnTo>
                    <a:pt x="1711" y="911"/>
                  </a:lnTo>
                  <a:lnTo>
                    <a:pt x="1716" y="912"/>
                  </a:lnTo>
                  <a:lnTo>
                    <a:pt x="1718" y="914"/>
                  </a:lnTo>
                  <a:lnTo>
                    <a:pt x="1721" y="914"/>
                  </a:lnTo>
                  <a:lnTo>
                    <a:pt x="1725" y="916"/>
                  </a:lnTo>
                  <a:lnTo>
                    <a:pt x="1728" y="918"/>
                  </a:lnTo>
                  <a:lnTo>
                    <a:pt x="1732" y="914"/>
                  </a:lnTo>
                  <a:lnTo>
                    <a:pt x="1737" y="912"/>
                  </a:lnTo>
                  <a:lnTo>
                    <a:pt x="1741" y="911"/>
                  </a:lnTo>
                  <a:lnTo>
                    <a:pt x="1746" y="909"/>
                  </a:lnTo>
                  <a:lnTo>
                    <a:pt x="1748" y="907"/>
                  </a:lnTo>
                  <a:lnTo>
                    <a:pt x="1749" y="904"/>
                  </a:lnTo>
                  <a:lnTo>
                    <a:pt x="1749" y="900"/>
                  </a:lnTo>
                  <a:lnTo>
                    <a:pt x="1749" y="897"/>
                  </a:lnTo>
                  <a:lnTo>
                    <a:pt x="1749" y="893"/>
                  </a:lnTo>
                  <a:lnTo>
                    <a:pt x="1751" y="890"/>
                  </a:lnTo>
                  <a:lnTo>
                    <a:pt x="1753" y="886"/>
                  </a:lnTo>
                  <a:lnTo>
                    <a:pt x="1786" y="876"/>
                  </a:lnTo>
                  <a:lnTo>
                    <a:pt x="1793" y="865"/>
                  </a:lnTo>
                  <a:lnTo>
                    <a:pt x="1795" y="855"/>
                  </a:lnTo>
                  <a:lnTo>
                    <a:pt x="1800" y="844"/>
                  </a:lnTo>
                  <a:lnTo>
                    <a:pt x="1810" y="837"/>
                  </a:lnTo>
                  <a:lnTo>
                    <a:pt x="1823" y="832"/>
                  </a:lnTo>
                  <a:lnTo>
                    <a:pt x="1838" y="827"/>
                  </a:lnTo>
                  <a:lnTo>
                    <a:pt x="1852" y="822"/>
                  </a:lnTo>
                  <a:lnTo>
                    <a:pt x="1854" y="820"/>
                  </a:lnTo>
                  <a:lnTo>
                    <a:pt x="1854" y="820"/>
                  </a:lnTo>
                  <a:lnTo>
                    <a:pt x="1854" y="818"/>
                  </a:lnTo>
                  <a:lnTo>
                    <a:pt x="1854" y="816"/>
                  </a:lnTo>
                  <a:lnTo>
                    <a:pt x="1856" y="815"/>
                  </a:lnTo>
                  <a:lnTo>
                    <a:pt x="1849" y="797"/>
                  </a:lnTo>
                  <a:lnTo>
                    <a:pt x="1845" y="776"/>
                  </a:lnTo>
                  <a:lnTo>
                    <a:pt x="1845" y="757"/>
                  </a:lnTo>
                  <a:lnTo>
                    <a:pt x="1844" y="741"/>
                  </a:lnTo>
                  <a:lnTo>
                    <a:pt x="1859" y="740"/>
                  </a:lnTo>
                  <a:lnTo>
                    <a:pt x="1870" y="736"/>
                  </a:lnTo>
                  <a:lnTo>
                    <a:pt x="1882" y="733"/>
                  </a:lnTo>
                  <a:lnTo>
                    <a:pt x="1882" y="741"/>
                  </a:lnTo>
                  <a:lnTo>
                    <a:pt x="1880" y="748"/>
                  </a:lnTo>
                  <a:lnTo>
                    <a:pt x="1878" y="761"/>
                  </a:lnTo>
                  <a:lnTo>
                    <a:pt x="1877" y="778"/>
                  </a:lnTo>
                  <a:lnTo>
                    <a:pt x="1875" y="794"/>
                  </a:lnTo>
                  <a:lnTo>
                    <a:pt x="1875" y="806"/>
                  </a:lnTo>
                  <a:lnTo>
                    <a:pt x="1880" y="809"/>
                  </a:lnTo>
                  <a:lnTo>
                    <a:pt x="1884" y="811"/>
                  </a:lnTo>
                  <a:lnTo>
                    <a:pt x="1885" y="813"/>
                  </a:lnTo>
                  <a:lnTo>
                    <a:pt x="1889" y="815"/>
                  </a:lnTo>
                  <a:lnTo>
                    <a:pt x="1894" y="818"/>
                  </a:lnTo>
                  <a:lnTo>
                    <a:pt x="1905" y="813"/>
                  </a:lnTo>
                  <a:lnTo>
                    <a:pt x="1912" y="813"/>
                  </a:lnTo>
                  <a:lnTo>
                    <a:pt x="1917" y="816"/>
                  </a:lnTo>
                  <a:lnTo>
                    <a:pt x="1924" y="822"/>
                  </a:lnTo>
                  <a:lnTo>
                    <a:pt x="1933" y="822"/>
                  </a:lnTo>
                  <a:lnTo>
                    <a:pt x="1943" y="818"/>
                  </a:lnTo>
                  <a:lnTo>
                    <a:pt x="1952" y="813"/>
                  </a:lnTo>
                  <a:lnTo>
                    <a:pt x="1957" y="808"/>
                  </a:lnTo>
                  <a:lnTo>
                    <a:pt x="1964" y="804"/>
                  </a:lnTo>
                  <a:lnTo>
                    <a:pt x="1973" y="801"/>
                  </a:lnTo>
                  <a:lnTo>
                    <a:pt x="1987" y="802"/>
                  </a:lnTo>
                  <a:lnTo>
                    <a:pt x="2006" y="806"/>
                  </a:lnTo>
                  <a:lnTo>
                    <a:pt x="2008" y="801"/>
                  </a:lnTo>
                  <a:lnTo>
                    <a:pt x="2009" y="799"/>
                  </a:lnTo>
                  <a:lnTo>
                    <a:pt x="2013" y="795"/>
                  </a:lnTo>
                  <a:lnTo>
                    <a:pt x="2016" y="794"/>
                  </a:lnTo>
                  <a:lnTo>
                    <a:pt x="2020" y="794"/>
                  </a:lnTo>
                  <a:lnTo>
                    <a:pt x="2025" y="792"/>
                  </a:lnTo>
                  <a:lnTo>
                    <a:pt x="2025" y="762"/>
                  </a:lnTo>
                  <a:lnTo>
                    <a:pt x="2029" y="738"/>
                  </a:lnTo>
                  <a:lnTo>
                    <a:pt x="2032" y="734"/>
                  </a:lnTo>
                  <a:lnTo>
                    <a:pt x="2036" y="733"/>
                  </a:lnTo>
                  <a:lnTo>
                    <a:pt x="2039" y="729"/>
                  </a:lnTo>
                  <a:lnTo>
                    <a:pt x="2043" y="727"/>
                  </a:lnTo>
                  <a:lnTo>
                    <a:pt x="2048" y="726"/>
                  </a:lnTo>
                  <a:lnTo>
                    <a:pt x="2048" y="729"/>
                  </a:lnTo>
                  <a:lnTo>
                    <a:pt x="2051" y="733"/>
                  </a:lnTo>
                  <a:lnTo>
                    <a:pt x="2053" y="736"/>
                  </a:lnTo>
                  <a:lnTo>
                    <a:pt x="2055" y="740"/>
                  </a:lnTo>
                  <a:lnTo>
                    <a:pt x="2057" y="741"/>
                  </a:lnTo>
                  <a:lnTo>
                    <a:pt x="2062" y="743"/>
                  </a:lnTo>
                  <a:lnTo>
                    <a:pt x="2067" y="745"/>
                  </a:lnTo>
                  <a:lnTo>
                    <a:pt x="2065" y="729"/>
                  </a:lnTo>
                  <a:lnTo>
                    <a:pt x="2064" y="719"/>
                  </a:lnTo>
                  <a:lnTo>
                    <a:pt x="2060" y="712"/>
                  </a:lnTo>
                  <a:lnTo>
                    <a:pt x="2058" y="703"/>
                  </a:lnTo>
                  <a:lnTo>
                    <a:pt x="2055" y="687"/>
                  </a:lnTo>
                  <a:lnTo>
                    <a:pt x="2064" y="686"/>
                  </a:lnTo>
                  <a:lnTo>
                    <a:pt x="2070" y="682"/>
                  </a:lnTo>
                  <a:lnTo>
                    <a:pt x="2076" y="679"/>
                  </a:lnTo>
                  <a:lnTo>
                    <a:pt x="2083" y="675"/>
                  </a:lnTo>
                  <a:lnTo>
                    <a:pt x="2095" y="675"/>
                  </a:lnTo>
                  <a:lnTo>
                    <a:pt x="2107" y="677"/>
                  </a:lnTo>
                  <a:lnTo>
                    <a:pt x="2116" y="679"/>
                  </a:lnTo>
                  <a:lnTo>
                    <a:pt x="2125" y="675"/>
                  </a:lnTo>
                  <a:lnTo>
                    <a:pt x="2132" y="665"/>
                  </a:lnTo>
                  <a:lnTo>
                    <a:pt x="2126" y="663"/>
                  </a:lnTo>
                  <a:lnTo>
                    <a:pt x="2121" y="661"/>
                  </a:lnTo>
                  <a:lnTo>
                    <a:pt x="2118" y="659"/>
                  </a:lnTo>
                  <a:lnTo>
                    <a:pt x="2112" y="658"/>
                  </a:lnTo>
                  <a:lnTo>
                    <a:pt x="2105" y="658"/>
                  </a:lnTo>
                  <a:lnTo>
                    <a:pt x="2088" y="666"/>
                  </a:lnTo>
                  <a:lnTo>
                    <a:pt x="2069" y="672"/>
                  </a:lnTo>
                  <a:lnTo>
                    <a:pt x="2048" y="675"/>
                  </a:lnTo>
                  <a:lnTo>
                    <a:pt x="2044" y="666"/>
                  </a:lnTo>
                  <a:lnTo>
                    <a:pt x="2039" y="659"/>
                  </a:lnTo>
                  <a:lnTo>
                    <a:pt x="2034" y="652"/>
                  </a:lnTo>
                  <a:lnTo>
                    <a:pt x="2030" y="644"/>
                  </a:lnTo>
                  <a:lnTo>
                    <a:pt x="2029" y="630"/>
                  </a:lnTo>
                  <a:lnTo>
                    <a:pt x="2030" y="619"/>
                  </a:lnTo>
                  <a:lnTo>
                    <a:pt x="2029" y="607"/>
                  </a:lnTo>
                  <a:lnTo>
                    <a:pt x="2027" y="593"/>
                  </a:lnTo>
                  <a:lnTo>
                    <a:pt x="2029" y="581"/>
                  </a:lnTo>
                  <a:lnTo>
                    <a:pt x="2037" y="563"/>
                  </a:lnTo>
                  <a:lnTo>
                    <a:pt x="2051" y="551"/>
                  </a:lnTo>
                  <a:lnTo>
                    <a:pt x="2065" y="537"/>
                  </a:lnTo>
                  <a:lnTo>
                    <a:pt x="2077" y="523"/>
                  </a:lnTo>
                  <a:lnTo>
                    <a:pt x="2086" y="507"/>
                  </a:lnTo>
                  <a:lnTo>
                    <a:pt x="2081" y="502"/>
                  </a:lnTo>
                  <a:lnTo>
                    <a:pt x="2076" y="497"/>
                  </a:lnTo>
                  <a:lnTo>
                    <a:pt x="2070" y="492"/>
                  </a:lnTo>
                  <a:lnTo>
                    <a:pt x="2057" y="494"/>
                  </a:lnTo>
                  <a:lnTo>
                    <a:pt x="2041" y="495"/>
                  </a:lnTo>
                  <a:lnTo>
                    <a:pt x="2036" y="520"/>
                  </a:lnTo>
                  <a:lnTo>
                    <a:pt x="2027" y="539"/>
                  </a:lnTo>
                  <a:lnTo>
                    <a:pt x="2015" y="555"/>
                  </a:lnTo>
                  <a:lnTo>
                    <a:pt x="2001" y="570"/>
                  </a:lnTo>
                  <a:lnTo>
                    <a:pt x="1988" y="588"/>
                  </a:lnTo>
                  <a:lnTo>
                    <a:pt x="1980" y="609"/>
                  </a:lnTo>
                  <a:lnTo>
                    <a:pt x="1974" y="633"/>
                  </a:lnTo>
                  <a:lnTo>
                    <a:pt x="1985" y="642"/>
                  </a:lnTo>
                  <a:lnTo>
                    <a:pt x="1995" y="652"/>
                  </a:lnTo>
                  <a:lnTo>
                    <a:pt x="2002" y="665"/>
                  </a:lnTo>
                  <a:lnTo>
                    <a:pt x="2006" y="680"/>
                  </a:lnTo>
                  <a:lnTo>
                    <a:pt x="2001" y="682"/>
                  </a:lnTo>
                  <a:lnTo>
                    <a:pt x="1999" y="684"/>
                  </a:lnTo>
                  <a:lnTo>
                    <a:pt x="1997" y="686"/>
                  </a:lnTo>
                  <a:lnTo>
                    <a:pt x="1997" y="686"/>
                  </a:lnTo>
                  <a:lnTo>
                    <a:pt x="1997" y="687"/>
                  </a:lnTo>
                  <a:lnTo>
                    <a:pt x="1995" y="689"/>
                  </a:lnTo>
                  <a:lnTo>
                    <a:pt x="1995" y="693"/>
                  </a:lnTo>
                  <a:lnTo>
                    <a:pt x="1994" y="694"/>
                  </a:lnTo>
                  <a:lnTo>
                    <a:pt x="1971" y="703"/>
                  </a:lnTo>
                  <a:lnTo>
                    <a:pt x="1968" y="724"/>
                  </a:lnTo>
                  <a:lnTo>
                    <a:pt x="1961" y="740"/>
                  </a:lnTo>
                  <a:lnTo>
                    <a:pt x="1954" y="752"/>
                  </a:lnTo>
                  <a:lnTo>
                    <a:pt x="1943" y="762"/>
                  </a:lnTo>
                  <a:lnTo>
                    <a:pt x="1934" y="773"/>
                  </a:lnTo>
                  <a:lnTo>
                    <a:pt x="1926" y="787"/>
                  </a:lnTo>
                  <a:lnTo>
                    <a:pt x="1920" y="787"/>
                  </a:lnTo>
                  <a:lnTo>
                    <a:pt x="1920" y="783"/>
                  </a:lnTo>
                  <a:lnTo>
                    <a:pt x="1906" y="764"/>
                  </a:lnTo>
                  <a:lnTo>
                    <a:pt x="1898" y="743"/>
                  </a:lnTo>
                  <a:lnTo>
                    <a:pt x="1892" y="720"/>
                  </a:lnTo>
                  <a:lnTo>
                    <a:pt x="1882" y="694"/>
                  </a:lnTo>
                  <a:lnTo>
                    <a:pt x="1868" y="701"/>
                  </a:lnTo>
                  <a:lnTo>
                    <a:pt x="1859" y="710"/>
                  </a:lnTo>
                  <a:lnTo>
                    <a:pt x="1849" y="717"/>
                  </a:lnTo>
                  <a:lnTo>
                    <a:pt x="1838" y="722"/>
                  </a:lnTo>
                  <a:lnTo>
                    <a:pt x="1821" y="726"/>
                  </a:lnTo>
                  <a:lnTo>
                    <a:pt x="1819" y="724"/>
                  </a:lnTo>
                  <a:lnTo>
                    <a:pt x="1817" y="724"/>
                  </a:lnTo>
                  <a:lnTo>
                    <a:pt x="1816" y="724"/>
                  </a:lnTo>
                  <a:lnTo>
                    <a:pt x="1814" y="722"/>
                  </a:lnTo>
                  <a:lnTo>
                    <a:pt x="1810" y="722"/>
                  </a:lnTo>
                  <a:lnTo>
                    <a:pt x="1809" y="701"/>
                  </a:lnTo>
                  <a:lnTo>
                    <a:pt x="1807" y="684"/>
                  </a:lnTo>
                  <a:lnTo>
                    <a:pt x="1803" y="670"/>
                  </a:lnTo>
                  <a:lnTo>
                    <a:pt x="1800" y="654"/>
                  </a:lnTo>
                  <a:lnTo>
                    <a:pt x="1798" y="633"/>
                  </a:lnTo>
                  <a:lnTo>
                    <a:pt x="1807" y="624"/>
                  </a:lnTo>
                  <a:lnTo>
                    <a:pt x="1810" y="616"/>
                  </a:lnTo>
                  <a:lnTo>
                    <a:pt x="1812" y="605"/>
                  </a:lnTo>
                  <a:lnTo>
                    <a:pt x="1817" y="591"/>
                  </a:lnTo>
                  <a:lnTo>
                    <a:pt x="1821" y="588"/>
                  </a:lnTo>
                  <a:lnTo>
                    <a:pt x="1826" y="583"/>
                  </a:lnTo>
                  <a:lnTo>
                    <a:pt x="1831" y="577"/>
                  </a:lnTo>
                  <a:lnTo>
                    <a:pt x="1837" y="572"/>
                  </a:lnTo>
                  <a:lnTo>
                    <a:pt x="1840" y="574"/>
                  </a:lnTo>
                  <a:lnTo>
                    <a:pt x="1842" y="576"/>
                  </a:lnTo>
                  <a:lnTo>
                    <a:pt x="1844" y="577"/>
                  </a:lnTo>
                  <a:lnTo>
                    <a:pt x="1845" y="579"/>
                  </a:lnTo>
                  <a:lnTo>
                    <a:pt x="1845" y="579"/>
                  </a:lnTo>
                  <a:lnTo>
                    <a:pt x="1849" y="576"/>
                  </a:lnTo>
                  <a:lnTo>
                    <a:pt x="1851" y="572"/>
                  </a:lnTo>
                  <a:lnTo>
                    <a:pt x="1852" y="569"/>
                  </a:lnTo>
                  <a:lnTo>
                    <a:pt x="1854" y="563"/>
                  </a:lnTo>
                  <a:lnTo>
                    <a:pt x="1856" y="560"/>
                  </a:lnTo>
                  <a:lnTo>
                    <a:pt x="1868" y="553"/>
                  </a:lnTo>
                  <a:lnTo>
                    <a:pt x="1878" y="549"/>
                  </a:lnTo>
                  <a:lnTo>
                    <a:pt x="1887" y="541"/>
                  </a:lnTo>
                  <a:lnTo>
                    <a:pt x="1884" y="539"/>
                  </a:lnTo>
                  <a:lnTo>
                    <a:pt x="1882" y="539"/>
                  </a:lnTo>
                  <a:lnTo>
                    <a:pt x="1880" y="539"/>
                  </a:lnTo>
                  <a:lnTo>
                    <a:pt x="1880" y="537"/>
                  </a:lnTo>
                  <a:lnTo>
                    <a:pt x="1880" y="537"/>
                  </a:lnTo>
                  <a:lnTo>
                    <a:pt x="1880" y="534"/>
                  </a:lnTo>
                  <a:lnTo>
                    <a:pt x="1878" y="530"/>
                  </a:lnTo>
                  <a:lnTo>
                    <a:pt x="1891" y="514"/>
                  </a:lnTo>
                  <a:lnTo>
                    <a:pt x="1903" y="495"/>
                  </a:lnTo>
                  <a:lnTo>
                    <a:pt x="1913" y="473"/>
                  </a:lnTo>
                  <a:lnTo>
                    <a:pt x="1924" y="450"/>
                  </a:lnTo>
                  <a:lnTo>
                    <a:pt x="1934" y="427"/>
                  </a:lnTo>
                  <a:lnTo>
                    <a:pt x="1947" y="406"/>
                  </a:lnTo>
                  <a:lnTo>
                    <a:pt x="1959" y="392"/>
                  </a:lnTo>
                  <a:lnTo>
                    <a:pt x="1974" y="384"/>
                  </a:lnTo>
                  <a:lnTo>
                    <a:pt x="1974" y="370"/>
                  </a:lnTo>
                  <a:lnTo>
                    <a:pt x="1990" y="370"/>
                  </a:lnTo>
                  <a:lnTo>
                    <a:pt x="1999" y="354"/>
                  </a:lnTo>
                  <a:lnTo>
                    <a:pt x="2013" y="343"/>
                  </a:lnTo>
                  <a:lnTo>
                    <a:pt x="2032" y="338"/>
                  </a:lnTo>
                  <a:lnTo>
                    <a:pt x="2034" y="340"/>
                  </a:lnTo>
                  <a:lnTo>
                    <a:pt x="2036" y="340"/>
                  </a:lnTo>
                  <a:lnTo>
                    <a:pt x="2036" y="340"/>
                  </a:lnTo>
                  <a:lnTo>
                    <a:pt x="2037" y="340"/>
                  </a:lnTo>
                  <a:lnTo>
                    <a:pt x="2041" y="342"/>
                  </a:lnTo>
                  <a:lnTo>
                    <a:pt x="2041" y="329"/>
                  </a:lnTo>
                  <a:lnTo>
                    <a:pt x="2046" y="329"/>
                  </a:lnTo>
                  <a:lnTo>
                    <a:pt x="2050" y="329"/>
                  </a:lnTo>
                  <a:lnTo>
                    <a:pt x="2053" y="329"/>
                  </a:lnTo>
                  <a:lnTo>
                    <a:pt x="2055" y="329"/>
                  </a:lnTo>
                  <a:lnTo>
                    <a:pt x="2057" y="331"/>
                  </a:lnTo>
                  <a:lnTo>
                    <a:pt x="2058" y="331"/>
                  </a:lnTo>
                  <a:lnTo>
                    <a:pt x="2064" y="335"/>
                  </a:lnTo>
                  <a:lnTo>
                    <a:pt x="2070" y="321"/>
                  </a:lnTo>
                  <a:lnTo>
                    <a:pt x="2081" y="312"/>
                  </a:lnTo>
                  <a:lnTo>
                    <a:pt x="2093" y="309"/>
                  </a:lnTo>
                  <a:lnTo>
                    <a:pt x="2109" y="305"/>
                  </a:lnTo>
                  <a:lnTo>
                    <a:pt x="2125" y="303"/>
                  </a:lnTo>
                  <a:lnTo>
                    <a:pt x="2132" y="310"/>
                  </a:lnTo>
                  <a:lnTo>
                    <a:pt x="2140" y="314"/>
                  </a:lnTo>
                  <a:lnTo>
                    <a:pt x="2147" y="315"/>
                  </a:lnTo>
                  <a:lnTo>
                    <a:pt x="2154" y="317"/>
                  </a:lnTo>
                  <a:lnTo>
                    <a:pt x="2160" y="324"/>
                  </a:lnTo>
                  <a:lnTo>
                    <a:pt x="2163" y="338"/>
                  </a:lnTo>
                  <a:lnTo>
                    <a:pt x="2161" y="340"/>
                  </a:lnTo>
                  <a:lnTo>
                    <a:pt x="2160" y="342"/>
                  </a:lnTo>
                  <a:lnTo>
                    <a:pt x="2158" y="342"/>
                  </a:lnTo>
                  <a:lnTo>
                    <a:pt x="2158" y="343"/>
                  </a:lnTo>
                  <a:lnTo>
                    <a:pt x="2156" y="345"/>
                  </a:lnTo>
                  <a:lnTo>
                    <a:pt x="2156" y="349"/>
                  </a:lnTo>
                  <a:lnTo>
                    <a:pt x="2158" y="352"/>
                  </a:lnTo>
                  <a:lnTo>
                    <a:pt x="2160" y="352"/>
                  </a:lnTo>
                  <a:lnTo>
                    <a:pt x="2161" y="354"/>
                  </a:lnTo>
                  <a:lnTo>
                    <a:pt x="2163" y="357"/>
                  </a:lnTo>
                  <a:lnTo>
                    <a:pt x="2175" y="352"/>
                  </a:lnTo>
                  <a:lnTo>
                    <a:pt x="2182" y="350"/>
                  </a:lnTo>
                  <a:lnTo>
                    <a:pt x="2187" y="350"/>
                  </a:lnTo>
                  <a:lnTo>
                    <a:pt x="2189" y="354"/>
                  </a:lnTo>
                  <a:lnTo>
                    <a:pt x="2191" y="359"/>
                  </a:lnTo>
                  <a:lnTo>
                    <a:pt x="2196" y="364"/>
                  </a:lnTo>
                  <a:lnTo>
                    <a:pt x="2201" y="370"/>
                  </a:lnTo>
                  <a:lnTo>
                    <a:pt x="2233" y="373"/>
                  </a:lnTo>
                  <a:lnTo>
                    <a:pt x="2245" y="380"/>
                  </a:lnTo>
                  <a:lnTo>
                    <a:pt x="2259" y="391"/>
                  </a:lnTo>
                  <a:lnTo>
                    <a:pt x="2273" y="405"/>
                  </a:lnTo>
                  <a:lnTo>
                    <a:pt x="2285" y="420"/>
                  </a:lnTo>
                  <a:lnTo>
                    <a:pt x="2296" y="436"/>
                  </a:lnTo>
                  <a:lnTo>
                    <a:pt x="2299" y="452"/>
                  </a:lnTo>
                  <a:lnTo>
                    <a:pt x="2297" y="467"/>
                  </a:lnTo>
                  <a:lnTo>
                    <a:pt x="2285" y="480"/>
                  </a:lnTo>
                  <a:lnTo>
                    <a:pt x="2269" y="488"/>
                  </a:lnTo>
                  <a:lnTo>
                    <a:pt x="2252" y="488"/>
                  </a:lnTo>
                  <a:lnTo>
                    <a:pt x="2236" y="481"/>
                  </a:lnTo>
                  <a:lnTo>
                    <a:pt x="2222" y="474"/>
                  </a:lnTo>
                  <a:lnTo>
                    <a:pt x="2208" y="469"/>
                  </a:lnTo>
                  <a:lnTo>
                    <a:pt x="2210" y="481"/>
                  </a:lnTo>
                  <a:lnTo>
                    <a:pt x="2212" y="497"/>
                  </a:lnTo>
                  <a:lnTo>
                    <a:pt x="2214" y="514"/>
                  </a:lnTo>
                  <a:lnTo>
                    <a:pt x="2217" y="528"/>
                  </a:lnTo>
                  <a:lnTo>
                    <a:pt x="2221" y="537"/>
                  </a:lnTo>
                  <a:lnTo>
                    <a:pt x="2224" y="542"/>
                  </a:lnTo>
                  <a:lnTo>
                    <a:pt x="2229" y="544"/>
                  </a:lnTo>
                  <a:lnTo>
                    <a:pt x="2233" y="548"/>
                  </a:lnTo>
                  <a:lnTo>
                    <a:pt x="2240" y="549"/>
                  </a:lnTo>
                  <a:lnTo>
                    <a:pt x="2238" y="537"/>
                  </a:lnTo>
                  <a:lnTo>
                    <a:pt x="2236" y="528"/>
                  </a:lnTo>
                  <a:lnTo>
                    <a:pt x="2236" y="518"/>
                  </a:lnTo>
                  <a:lnTo>
                    <a:pt x="2240" y="518"/>
                  </a:lnTo>
                  <a:lnTo>
                    <a:pt x="2240" y="514"/>
                  </a:lnTo>
                  <a:lnTo>
                    <a:pt x="2252" y="521"/>
                  </a:lnTo>
                  <a:lnTo>
                    <a:pt x="2264" y="528"/>
                  </a:lnTo>
                  <a:lnTo>
                    <a:pt x="2278" y="534"/>
                  </a:lnTo>
                  <a:lnTo>
                    <a:pt x="2280" y="530"/>
                  </a:lnTo>
                  <a:lnTo>
                    <a:pt x="2282" y="527"/>
                  </a:lnTo>
                  <a:lnTo>
                    <a:pt x="2283" y="525"/>
                  </a:lnTo>
                  <a:lnTo>
                    <a:pt x="2285" y="520"/>
                  </a:lnTo>
                  <a:lnTo>
                    <a:pt x="2285" y="514"/>
                  </a:lnTo>
                  <a:lnTo>
                    <a:pt x="2283" y="513"/>
                  </a:lnTo>
                  <a:lnTo>
                    <a:pt x="2282" y="511"/>
                  </a:lnTo>
                  <a:lnTo>
                    <a:pt x="2280" y="509"/>
                  </a:lnTo>
                  <a:lnTo>
                    <a:pt x="2280" y="507"/>
                  </a:lnTo>
                  <a:lnTo>
                    <a:pt x="2280" y="504"/>
                  </a:lnTo>
                  <a:lnTo>
                    <a:pt x="2278" y="499"/>
                  </a:lnTo>
                  <a:lnTo>
                    <a:pt x="2294" y="492"/>
                  </a:lnTo>
                  <a:lnTo>
                    <a:pt x="2304" y="481"/>
                  </a:lnTo>
                  <a:lnTo>
                    <a:pt x="2313" y="469"/>
                  </a:lnTo>
                  <a:lnTo>
                    <a:pt x="2318" y="471"/>
                  </a:lnTo>
                  <a:lnTo>
                    <a:pt x="2325" y="473"/>
                  </a:lnTo>
                  <a:lnTo>
                    <a:pt x="2332" y="474"/>
                  </a:lnTo>
                  <a:lnTo>
                    <a:pt x="2339" y="476"/>
                  </a:lnTo>
                  <a:lnTo>
                    <a:pt x="2336" y="438"/>
                  </a:lnTo>
                  <a:lnTo>
                    <a:pt x="2329" y="396"/>
                  </a:lnTo>
                  <a:lnTo>
                    <a:pt x="2358" y="396"/>
                  </a:lnTo>
                  <a:lnTo>
                    <a:pt x="2365" y="403"/>
                  </a:lnTo>
                  <a:lnTo>
                    <a:pt x="2372" y="413"/>
                  </a:lnTo>
                  <a:lnTo>
                    <a:pt x="2378" y="422"/>
                  </a:lnTo>
                  <a:lnTo>
                    <a:pt x="2378" y="431"/>
                  </a:lnTo>
                  <a:lnTo>
                    <a:pt x="2374" y="432"/>
                  </a:lnTo>
                  <a:lnTo>
                    <a:pt x="2372" y="432"/>
                  </a:lnTo>
                  <a:lnTo>
                    <a:pt x="2369" y="434"/>
                  </a:lnTo>
                  <a:lnTo>
                    <a:pt x="2362" y="434"/>
                  </a:lnTo>
                  <a:lnTo>
                    <a:pt x="2362" y="453"/>
                  </a:lnTo>
                  <a:lnTo>
                    <a:pt x="2367" y="455"/>
                  </a:lnTo>
                  <a:lnTo>
                    <a:pt x="2369" y="457"/>
                  </a:lnTo>
                  <a:lnTo>
                    <a:pt x="2372" y="459"/>
                  </a:lnTo>
                  <a:lnTo>
                    <a:pt x="2376" y="460"/>
                  </a:lnTo>
                  <a:lnTo>
                    <a:pt x="2381" y="460"/>
                  </a:lnTo>
                  <a:lnTo>
                    <a:pt x="2383" y="460"/>
                  </a:lnTo>
                  <a:lnTo>
                    <a:pt x="2385" y="459"/>
                  </a:lnTo>
                  <a:lnTo>
                    <a:pt x="2385" y="459"/>
                  </a:lnTo>
                  <a:lnTo>
                    <a:pt x="2386" y="459"/>
                  </a:lnTo>
                  <a:lnTo>
                    <a:pt x="2390" y="457"/>
                  </a:lnTo>
                  <a:lnTo>
                    <a:pt x="2392" y="452"/>
                  </a:lnTo>
                  <a:lnTo>
                    <a:pt x="2392" y="448"/>
                  </a:lnTo>
                  <a:lnTo>
                    <a:pt x="2392" y="443"/>
                  </a:lnTo>
                  <a:lnTo>
                    <a:pt x="2392" y="439"/>
                  </a:lnTo>
                  <a:lnTo>
                    <a:pt x="2390" y="434"/>
                  </a:lnTo>
                  <a:lnTo>
                    <a:pt x="2402" y="418"/>
                  </a:lnTo>
                  <a:lnTo>
                    <a:pt x="2416" y="405"/>
                  </a:lnTo>
                  <a:lnTo>
                    <a:pt x="2428" y="389"/>
                  </a:lnTo>
                  <a:lnTo>
                    <a:pt x="2434" y="387"/>
                  </a:lnTo>
                  <a:lnTo>
                    <a:pt x="2439" y="387"/>
                  </a:lnTo>
                  <a:lnTo>
                    <a:pt x="2441" y="385"/>
                  </a:lnTo>
                  <a:lnTo>
                    <a:pt x="2444" y="387"/>
                  </a:lnTo>
                  <a:lnTo>
                    <a:pt x="2448" y="389"/>
                  </a:lnTo>
                  <a:lnTo>
                    <a:pt x="2449" y="392"/>
                  </a:lnTo>
                  <a:lnTo>
                    <a:pt x="2451" y="396"/>
                  </a:lnTo>
                  <a:lnTo>
                    <a:pt x="2453" y="398"/>
                  </a:lnTo>
                  <a:lnTo>
                    <a:pt x="2454" y="401"/>
                  </a:lnTo>
                  <a:lnTo>
                    <a:pt x="2458" y="403"/>
                  </a:lnTo>
                  <a:lnTo>
                    <a:pt x="2458" y="399"/>
                  </a:lnTo>
                  <a:lnTo>
                    <a:pt x="2461" y="396"/>
                  </a:lnTo>
                  <a:lnTo>
                    <a:pt x="2463" y="392"/>
                  </a:lnTo>
                  <a:lnTo>
                    <a:pt x="2465" y="389"/>
                  </a:lnTo>
                  <a:lnTo>
                    <a:pt x="2465" y="384"/>
                  </a:lnTo>
                  <a:lnTo>
                    <a:pt x="2467" y="377"/>
                  </a:lnTo>
                  <a:lnTo>
                    <a:pt x="2482" y="377"/>
                  </a:lnTo>
                  <a:lnTo>
                    <a:pt x="2496" y="380"/>
                  </a:lnTo>
                  <a:lnTo>
                    <a:pt x="2509" y="384"/>
                  </a:lnTo>
                  <a:lnTo>
                    <a:pt x="2500" y="391"/>
                  </a:lnTo>
                  <a:lnTo>
                    <a:pt x="2491" y="396"/>
                  </a:lnTo>
                  <a:lnTo>
                    <a:pt x="2484" y="401"/>
                  </a:lnTo>
                  <a:lnTo>
                    <a:pt x="2477" y="411"/>
                  </a:lnTo>
                  <a:lnTo>
                    <a:pt x="2486" y="411"/>
                  </a:lnTo>
                  <a:lnTo>
                    <a:pt x="2491" y="406"/>
                  </a:lnTo>
                  <a:lnTo>
                    <a:pt x="2503" y="401"/>
                  </a:lnTo>
                  <a:lnTo>
                    <a:pt x="2516" y="396"/>
                  </a:lnTo>
                  <a:lnTo>
                    <a:pt x="2526" y="392"/>
                  </a:lnTo>
                  <a:lnTo>
                    <a:pt x="2537" y="389"/>
                  </a:lnTo>
                  <a:lnTo>
                    <a:pt x="2540" y="389"/>
                  </a:lnTo>
                  <a:lnTo>
                    <a:pt x="2542" y="391"/>
                  </a:lnTo>
                  <a:lnTo>
                    <a:pt x="2545" y="394"/>
                  </a:lnTo>
                  <a:lnTo>
                    <a:pt x="2547" y="396"/>
                  </a:lnTo>
                  <a:lnTo>
                    <a:pt x="2549" y="398"/>
                  </a:lnTo>
                  <a:lnTo>
                    <a:pt x="2552" y="398"/>
                  </a:lnTo>
                  <a:lnTo>
                    <a:pt x="2559" y="399"/>
                  </a:lnTo>
                  <a:lnTo>
                    <a:pt x="2561" y="396"/>
                  </a:lnTo>
                  <a:lnTo>
                    <a:pt x="2563" y="392"/>
                  </a:lnTo>
                  <a:lnTo>
                    <a:pt x="2564" y="391"/>
                  </a:lnTo>
                  <a:lnTo>
                    <a:pt x="2564" y="387"/>
                  </a:lnTo>
                  <a:lnTo>
                    <a:pt x="2566" y="382"/>
                  </a:lnTo>
                  <a:lnTo>
                    <a:pt x="2566" y="377"/>
                  </a:lnTo>
                  <a:lnTo>
                    <a:pt x="2563" y="373"/>
                  </a:lnTo>
                  <a:lnTo>
                    <a:pt x="2561" y="370"/>
                  </a:lnTo>
                  <a:lnTo>
                    <a:pt x="2559" y="366"/>
                  </a:lnTo>
                  <a:lnTo>
                    <a:pt x="2559" y="361"/>
                  </a:lnTo>
                  <a:lnTo>
                    <a:pt x="2559" y="354"/>
                  </a:lnTo>
                  <a:lnTo>
                    <a:pt x="2564" y="350"/>
                  </a:lnTo>
                  <a:lnTo>
                    <a:pt x="2568" y="347"/>
                  </a:lnTo>
                  <a:lnTo>
                    <a:pt x="2571" y="345"/>
                  </a:lnTo>
                  <a:lnTo>
                    <a:pt x="2578" y="342"/>
                  </a:lnTo>
                  <a:lnTo>
                    <a:pt x="2582" y="343"/>
                  </a:lnTo>
                  <a:lnTo>
                    <a:pt x="2587" y="345"/>
                  </a:lnTo>
                  <a:lnTo>
                    <a:pt x="2594" y="345"/>
                  </a:lnTo>
                  <a:lnTo>
                    <a:pt x="2601" y="345"/>
                  </a:lnTo>
                  <a:lnTo>
                    <a:pt x="2610" y="356"/>
                  </a:lnTo>
                  <a:lnTo>
                    <a:pt x="2622" y="368"/>
                  </a:lnTo>
                  <a:lnTo>
                    <a:pt x="2640" y="380"/>
                  </a:lnTo>
                  <a:lnTo>
                    <a:pt x="2655" y="392"/>
                  </a:lnTo>
                  <a:lnTo>
                    <a:pt x="2669" y="399"/>
                  </a:lnTo>
                  <a:lnTo>
                    <a:pt x="2678" y="403"/>
                  </a:lnTo>
                  <a:lnTo>
                    <a:pt x="2680" y="401"/>
                  </a:lnTo>
                  <a:lnTo>
                    <a:pt x="2680" y="401"/>
                  </a:lnTo>
                  <a:lnTo>
                    <a:pt x="2680" y="399"/>
                  </a:lnTo>
                  <a:lnTo>
                    <a:pt x="2680" y="399"/>
                  </a:lnTo>
                  <a:lnTo>
                    <a:pt x="2681" y="396"/>
                  </a:lnTo>
                  <a:lnTo>
                    <a:pt x="2676" y="391"/>
                  </a:lnTo>
                  <a:lnTo>
                    <a:pt x="2673" y="387"/>
                  </a:lnTo>
                  <a:lnTo>
                    <a:pt x="2671" y="382"/>
                  </a:lnTo>
                  <a:lnTo>
                    <a:pt x="2667" y="377"/>
                  </a:lnTo>
                  <a:lnTo>
                    <a:pt x="2666" y="370"/>
                  </a:lnTo>
                  <a:lnTo>
                    <a:pt x="2650" y="370"/>
                  </a:lnTo>
                  <a:lnTo>
                    <a:pt x="2652" y="349"/>
                  </a:lnTo>
                  <a:lnTo>
                    <a:pt x="2648" y="333"/>
                  </a:lnTo>
                  <a:lnTo>
                    <a:pt x="2646" y="319"/>
                  </a:lnTo>
                  <a:lnTo>
                    <a:pt x="2643" y="300"/>
                  </a:lnTo>
                  <a:lnTo>
                    <a:pt x="2653" y="293"/>
                  </a:lnTo>
                  <a:lnTo>
                    <a:pt x="2660" y="284"/>
                  </a:lnTo>
                  <a:lnTo>
                    <a:pt x="2664" y="274"/>
                  </a:lnTo>
                  <a:lnTo>
                    <a:pt x="2667" y="261"/>
                  </a:lnTo>
                  <a:lnTo>
                    <a:pt x="2671" y="251"/>
                  </a:lnTo>
                  <a:lnTo>
                    <a:pt x="2676" y="240"/>
                  </a:lnTo>
                  <a:lnTo>
                    <a:pt x="2683" y="232"/>
                  </a:lnTo>
                  <a:lnTo>
                    <a:pt x="2692" y="226"/>
                  </a:lnTo>
                  <a:lnTo>
                    <a:pt x="2708" y="225"/>
                  </a:lnTo>
                  <a:lnTo>
                    <a:pt x="2727" y="226"/>
                  </a:lnTo>
                  <a:lnTo>
                    <a:pt x="2732" y="235"/>
                  </a:lnTo>
                  <a:lnTo>
                    <a:pt x="2739" y="242"/>
                  </a:lnTo>
                  <a:lnTo>
                    <a:pt x="2737" y="256"/>
                  </a:lnTo>
                  <a:lnTo>
                    <a:pt x="2734" y="270"/>
                  </a:lnTo>
                  <a:lnTo>
                    <a:pt x="2730" y="282"/>
                  </a:lnTo>
                  <a:lnTo>
                    <a:pt x="2729" y="293"/>
                  </a:lnTo>
                  <a:lnTo>
                    <a:pt x="2727" y="300"/>
                  </a:lnTo>
                  <a:lnTo>
                    <a:pt x="2730" y="309"/>
                  </a:lnTo>
                  <a:lnTo>
                    <a:pt x="2736" y="321"/>
                  </a:lnTo>
                  <a:lnTo>
                    <a:pt x="2739" y="335"/>
                  </a:lnTo>
                  <a:lnTo>
                    <a:pt x="2742" y="345"/>
                  </a:lnTo>
                  <a:lnTo>
                    <a:pt x="2742" y="357"/>
                  </a:lnTo>
                  <a:lnTo>
                    <a:pt x="2739" y="368"/>
                  </a:lnTo>
                  <a:lnTo>
                    <a:pt x="2736" y="377"/>
                  </a:lnTo>
                  <a:lnTo>
                    <a:pt x="2736" y="384"/>
                  </a:lnTo>
                  <a:lnTo>
                    <a:pt x="2737" y="389"/>
                  </a:lnTo>
                  <a:lnTo>
                    <a:pt x="2739" y="392"/>
                  </a:lnTo>
                  <a:lnTo>
                    <a:pt x="2742" y="396"/>
                  </a:lnTo>
                  <a:lnTo>
                    <a:pt x="2746" y="399"/>
                  </a:lnTo>
                  <a:lnTo>
                    <a:pt x="2748" y="405"/>
                  </a:lnTo>
                  <a:lnTo>
                    <a:pt x="2751" y="411"/>
                  </a:lnTo>
                  <a:lnTo>
                    <a:pt x="2746" y="422"/>
                  </a:lnTo>
                  <a:lnTo>
                    <a:pt x="2742" y="434"/>
                  </a:lnTo>
                  <a:lnTo>
                    <a:pt x="2742" y="450"/>
                  </a:lnTo>
                  <a:lnTo>
                    <a:pt x="2737" y="453"/>
                  </a:lnTo>
                  <a:lnTo>
                    <a:pt x="2734" y="457"/>
                  </a:lnTo>
                  <a:lnTo>
                    <a:pt x="2729" y="459"/>
                  </a:lnTo>
                  <a:lnTo>
                    <a:pt x="2723" y="462"/>
                  </a:lnTo>
                  <a:lnTo>
                    <a:pt x="2716" y="464"/>
                  </a:lnTo>
                  <a:lnTo>
                    <a:pt x="2716" y="469"/>
                  </a:lnTo>
                  <a:lnTo>
                    <a:pt x="2736" y="469"/>
                  </a:lnTo>
                  <a:lnTo>
                    <a:pt x="2737" y="467"/>
                  </a:lnTo>
                  <a:lnTo>
                    <a:pt x="2737" y="467"/>
                  </a:lnTo>
                  <a:lnTo>
                    <a:pt x="2739" y="466"/>
                  </a:lnTo>
                  <a:lnTo>
                    <a:pt x="2739" y="466"/>
                  </a:lnTo>
                  <a:lnTo>
                    <a:pt x="2742" y="464"/>
                  </a:lnTo>
                  <a:lnTo>
                    <a:pt x="2749" y="452"/>
                  </a:lnTo>
                  <a:lnTo>
                    <a:pt x="2756" y="438"/>
                  </a:lnTo>
                  <a:lnTo>
                    <a:pt x="2762" y="427"/>
                  </a:lnTo>
                  <a:lnTo>
                    <a:pt x="2765" y="410"/>
                  </a:lnTo>
                  <a:lnTo>
                    <a:pt x="2762" y="394"/>
                  </a:lnTo>
                  <a:lnTo>
                    <a:pt x="2760" y="378"/>
                  </a:lnTo>
                  <a:lnTo>
                    <a:pt x="2758" y="364"/>
                  </a:lnTo>
                  <a:lnTo>
                    <a:pt x="2777" y="364"/>
                  </a:lnTo>
                  <a:lnTo>
                    <a:pt x="2795" y="364"/>
                  </a:lnTo>
                  <a:lnTo>
                    <a:pt x="2812" y="370"/>
                  </a:lnTo>
                  <a:lnTo>
                    <a:pt x="2812" y="364"/>
                  </a:lnTo>
                  <a:lnTo>
                    <a:pt x="2795" y="357"/>
                  </a:lnTo>
                  <a:lnTo>
                    <a:pt x="2774" y="349"/>
                  </a:lnTo>
                  <a:lnTo>
                    <a:pt x="2755" y="342"/>
                  </a:lnTo>
                  <a:lnTo>
                    <a:pt x="2751" y="324"/>
                  </a:lnTo>
                  <a:lnTo>
                    <a:pt x="2746" y="312"/>
                  </a:lnTo>
                  <a:lnTo>
                    <a:pt x="2741" y="302"/>
                  </a:lnTo>
                  <a:lnTo>
                    <a:pt x="2736" y="288"/>
                  </a:lnTo>
                  <a:lnTo>
                    <a:pt x="2758" y="268"/>
                  </a:lnTo>
                  <a:lnTo>
                    <a:pt x="2758" y="235"/>
                  </a:lnTo>
                  <a:lnTo>
                    <a:pt x="2762" y="235"/>
                  </a:lnTo>
                  <a:lnTo>
                    <a:pt x="2765" y="235"/>
                  </a:lnTo>
                  <a:lnTo>
                    <a:pt x="2767" y="235"/>
                  </a:lnTo>
                  <a:lnTo>
                    <a:pt x="2767" y="237"/>
                  </a:lnTo>
                  <a:lnTo>
                    <a:pt x="2770" y="239"/>
                  </a:lnTo>
                  <a:lnTo>
                    <a:pt x="2774" y="249"/>
                  </a:lnTo>
                  <a:lnTo>
                    <a:pt x="2777" y="260"/>
                  </a:lnTo>
                  <a:lnTo>
                    <a:pt x="2784" y="268"/>
                  </a:lnTo>
                  <a:lnTo>
                    <a:pt x="2797" y="261"/>
                  </a:lnTo>
                  <a:lnTo>
                    <a:pt x="2812" y="258"/>
                  </a:lnTo>
                  <a:lnTo>
                    <a:pt x="2832" y="258"/>
                  </a:lnTo>
                  <a:lnTo>
                    <a:pt x="2842" y="272"/>
                  </a:lnTo>
                  <a:lnTo>
                    <a:pt x="2858" y="286"/>
                  </a:lnTo>
                  <a:lnTo>
                    <a:pt x="2873" y="296"/>
                  </a:lnTo>
                  <a:lnTo>
                    <a:pt x="2873" y="288"/>
                  </a:lnTo>
                  <a:lnTo>
                    <a:pt x="2861" y="275"/>
                  </a:lnTo>
                  <a:lnTo>
                    <a:pt x="2852" y="260"/>
                  </a:lnTo>
                  <a:lnTo>
                    <a:pt x="2847" y="240"/>
                  </a:lnTo>
                  <a:lnTo>
                    <a:pt x="2842" y="221"/>
                  </a:lnTo>
                  <a:lnTo>
                    <a:pt x="2838" y="200"/>
                  </a:lnTo>
                  <a:lnTo>
                    <a:pt x="2861" y="193"/>
                  </a:lnTo>
                  <a:lnTo>
                    <a:pt x="2886" y="188"/>
                  </a:lnTo>
                  <a:lnTo>
                    <a:pt x="2893" y="204"/>
                  </a:lnTo>
                  <a:lnTo>
                    <a:pt x="2896" y="204"/>
                  </a:lnTo>
                  <a:lnTo>
                    <a:pt x="2900" y="188"/>
                  </a:lnTo>
                  <a:lnTo>
                    <a:pt x="2903" y="171"/>
                  </a:lnTo>
                  <a:lnTo>
                    <a:pt x="2908" y="153"/>
                  </a:lnTo>
                  <a:lnTo>
                    <a:pt x="2924" y="144"/>
                  </a:lnTo>
                  <a:lnTo>
                    <a:pt x="2936" y="134"/>
                  </a:lnTo>
                  <a:lnTo>
                    <a:pt x="2950" y="123"/>
                  </a:lnTo>
                  <a:lnTo>
                    <a:pt x="2964" y="117"/>
                  </a:lnTo>
                  <a:lnTo>
                    <a:pt x="2980" y="111"/>
                  </a:lnTo>
                  <a:lnTo>
                    <a:pt x="3001" y="111"/>
                  </a:lnTo>
                  <a:lnTo>
                    <a:pt x="3003" y="104"/>
                  </a:lnTo>
                  <a:lnTo>
                    <a:pt x="3006" y="99"/>
                  </a:lnTo>
                  <a:lnTo>
                    <a:pt x="3008" y="94"/>
                  </a:lnTo>
                  <a:lnTo>
                    <a:pt x="3011" y="89"/>
                  </a:lnTo>
                  <a:lnTo>
                    <a:pt x="3022" y="89"/>
                  </a:lnTo>
                  <a:lnTo>
                    <a:pt x="3036" y="89"/>
                  </a:lnTo>
                  <a:lnTo>
                    <a:pt x="3050" y="89"/>
                  </a:lnTo>
                  <a:lnTo>
                    <a:pt x="3060" y="89"/>
                  </a:lnTo>
                  <a:lnTo>
                    <a:pt x="3065" y="89"/>
                  </a:lnTo>
                  <a:lnTo>
                    <a:pt x="3072" y="83"/>
                  </a:lnTo>
                  <a:lnTo>
                    <a:pt x="3079" y="78"/>
                  </a:lnTo>
                  <a:lnTo>
                    <a:pt x="3086" y="71"/>
                  </a:lnTo>
                  <a:lnTo>
                    <a:pt x="3092" y="66"/>
                  </a:lnTo>
                  <a:lnTo>
                    <a:pt x="3097" y="68"/>
                  </a:lnTo>
                  <a:lnTo>
                    <a:pt x="3100" y="68"/>
                  </a:lnTo>
                  <a:lnTo>
                    <a:pt x="3106" y="69"/>
                  </a:lnTo>
                  <a:lnTo>
                    <a:pt x="3111" y="69"/>
                  </a:lnTo>
                  <a:lnTo>
                    <a:pt x="3111" y="50"/>
                  </a:lnTo>
                  <a:lnTo>
                    <a:pt x="3126" y="43"/>
                  </a:lnTo>
                  <a:lnTo>
                    <a:pt x="3139" y="36"/>
                  </a:lnTo>
                  <a:lnTo>
                    <a:pt x="3151" y="27"/>
                  </a:lnTo>
                  <a:lnTo>
                    <a:pt x="3161" y="17"/>
                  </a:lnTo>
                  <a:lnTo>
                    <a:pt x="3165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4" name="Freeform 11">
              <a:extLst>
                <a:ext uri="{FF2B5EF4-FFF2-40B4-BE49-F238E27FC236}">
                  <a16:creationId xmlns:a16="http://schemas.microsoft.com/office/drawing/2014/main" id="{5C8102C6-4678-40D6-AB23-7C7B13BF96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97088" y="1382713"/>
              <a:ext cx="4552950" cy="1549400"/>
            </a:xfrm>
            <a:custGeom>
              <a:avLst/>
              <a:gdLst>
                <a:gd name="T0" fmla="*/ 0 w 2868"/>
                <a:gd name="T1" fmla="*/ 276 h 976"/>
                <a:gd name="T2" fmla="*/ 1210 w 2868"/>
                <a:gd name="T3" fmla="*/ 237 h 976"/>
                <a:gd name="T4" fmla="*/ 1742 w 2868"/>
                <a:gd name="T5" fmla="*/ 276 h 976"/>
                <a:gd name="T6" fmla="*/ 2863 w 2868"/>
                <a:gd name="T7" fmla="*/ 190 h 976"/>
                <a:gd name="T8" fmla="*/ 2804 w 2868"/>
                <a:gd name="T9" fmla="*/ 223 h 976"/>
                <a:gd name="T10" fmla="*/ 194 w 2868"/>
                <a:gd name="T11" fmla="*/ 279 h 976"/>
                <a:gd name="T12" fmla="*/ 98 w 2868"/>
                <a:gd name="T13" fmla="*/ 202 h 976"/>
                <a:gd name="T14" fmla="*/ 138 w 2868"/>
                <a:gd name="T15" fmla="*/ 150 h 976"/>
                <a:gd name="T16" fmla="*/ 1685 w 2868"/>
                <a:gd name="T17" fmla="*/ 166 h 976"/>
                <a:gd name="T18" fmla="*/ 1631 w 2868"/>
                <a:gd name="T19" fmla="*/ 295 h 976"/>
                <a:gd name="T20" fmla="*/ 1620 w 2868"/>
                <a:gd name="T21" fmla="*/ 218 h 976"/>
                <a:gd name="T22" fmla="*/ 1569 w 2868"/>
                <a:gd name="T23" fmla="*/ 159 h 976"/>
                <a:gd name="T24" fmla="*/ 1632 w 2868"/>
                <a:gd name="T25" fmla="*/ 157 h 976"/>
                <a:gd name="T26" fmla="*/ 2615 w 2868"/>
                <a:gd name="T27" fmla="*/ 120 h 976"/>
                <a:gd name="T28" fmla="*/ 2090 w 2868"/>
                <a:gd name="T29" fmla="*/ 120 h 976"/>
                <a:gd name="T30" fmla="*/ 2739 w 2868"/>
                <a:gd name="T31" fmla="*/ 87 h 976"/>
                <a:gd name="T32" fmla="*/ 2765 w 2868"/>
                <a:gd name="T33" fmla="*/ 195 h 976"/>
                <a:gd name="T34" fmla="*/ 2704 w 2868"/>
                <a:gd name="T35" fmla="*/ 92 h 976"/>
                <a:gd name="T36" fmla="*/ 2158 w 2868"/>
                <a:gd name="T37" fmla="*/ 99 h 976"/>
                <a:gd name="T38" fmla="*/ 1786 w 2868"/>
                <a:gd name="T39" fmla="*/ 89 h 976"/>
                <a:gd name="T40" fmla="*/ 1681 w 2868"/>
                <a:gd name="T41" fmla="*/ 89 h 976"/>
                <a:gd name="T42" fmla="*/ 2186 w 2868"/>
                <a:gd name="T43" fmla="*/ 45 h 976"/>
                <a:gd name="T44" fmla="*/ 596 w 2868"/>
                <a:gd name="T45" fmla="*/ 92 h 976"/>
                <a:gd name="T46" fmla="*/ 384 w 2868"/>
                <a:gd name="T47" fmla="*/ 253 h 976"/>
                <a:gd name="T48" fmla="*/ 330 w 2868"/>
                <a:gd name="T49" fmla="*/ 316 h 976"/>
                <a:gd name="T50" fmla="*/ 321 w 2868"/>
                <a:gd name="T51" fmla="*/ 361 h 976"/>
                <a:gd name="T52" fmla="*/ 205 w 2868"/>
                <a:gd name="T53" fmla="*/ 335 h 976"/>
                <a:gd name="T54" fmla="*/ 253 w 2868"/>
                <a:gd name="T55" fmla="*/ 248 h 976"/>
                <a:gd name="T56" fmla="*/ 304 w 2868"/>
                <a:gd name="T57" fmla="*/ 197 h 976"/>
                <a:gd name="T58" fmla="*/ 311 w 2868"/>
                <a:gd name="T59" fmla="*/ 188 h 976"/>
                <a:gd name="T60" fmla="*/ 192 w 2868"/>
                <a:gd name="T61" fmla="*/ 168 h 976"/>
                <a:gd name="T62" fmla="*/ 161 w 2868"/>
                <a:gd name="T63" fmla="*/ 131 h 976"/>
                <a:gd name="T64" fmla="*/ 253 w 2868"/>
                <a:gd name="T65" fmla="*/ 92 h 976"/>
                <a:gd name="T66" fmla="*/ 323 w 2868"/>
                <a:gd name="T67" fmla="*/ 77 h 976"/>
                <a:gd name="T68" fmla="*/ 2107 w 2868"/>
                <a:gd name="T69" fmla="*/ 80 h 976"/>
                <a:gd name="T70" fmla="*/ 2090 w 2868"/>
                <a:gd name="T71" fmla="*/ 59 h 976"/>
                <a:gd name="T72" fmla="*/ 2147 w 2868"/>
                <a:gd name="T73" fmla="*/ 30 h 976"/>
                <a:gd name="T74" fmla="*/ 1048 w 2868"/>
                <a:gd name="T75" fmla="*/ 73 h 976"/>
                <a:gd name="T76" fmla="*/ 1076 w 2868"/>
                <a:gd name="T77" fmla="*/ 131 h 976"/>
                <a:gd name="T78" fmla="*/ 1294 w 2868"/>
                <a:gd name="T79" fmla="*/ 147 h 976"/>
                <a:gd name="T80" fmla="*/ 1196 w 2868"/>
                <a:gd name="T81" fmla="*/ 243 h 976"/>
                <a:gd name="T82" fmla="*/ 1224 w 2868"/>
                <a:gd name="T83" fmla="*/ 353 h 976"/>
                <a:gd name="T84" fmla="*/ 1198 w 2868"/>
                <a:gd name="T85" fmla="*/ 415 h 976"/>
                <a:gd name="T86" fmla="*/ 1192 w 2868"/>
                <a:gd name="T87" fmla="*/ 490 h 976"/>
                <a:gd name="T88" fmla="*/ 1140 w 2868"/>
                <a:gd name="T89" fmla="*/ 538 h 976"/>
                <a:gd name="T90" fmla="*/ 1091 w 2868"/>
                <a:gd name="T91" fmla="*/ 602 h 976"/>
                <a:gd name="T92" fmla="*/ 1048 w 2868"/>
                <a:gd name="T93" fmla="*/ 696 h 976"/>
                <a:gd name="T94" fmla="*/ 911 w 2868"/>
                <a:gd name="T95" fmla="*/ 784 h 976"/>
                <a:gd name="T96" fmla="*/ 861 w 2868"/>
                <a:gd name="T97" fmla="*/ 932 h 976"/>
                <a:gd name="T98" fmla="*/ 740 w 2868"/>
                <a:gd name="T99" fmla="*/ 862 h 976"/>
                <a:gd name="T100" fmla="*/ 714 w 2868"/>
                <a:gd name="T101" fmla="*/ 806 h 976"/>
                <a:gd name="T102" fmla="*/ 718 w 2868"/>
                <a:gd name="T103" fmla="*/ 641 h 976"/>
                <a:gd name="T104" fmla="*/ 672 w 2868"/>
                <a:gd name="T105" fmla="*/ 576 h 976"/>
                <a:gd name="T106" fmla="*/ 466 w 2868"/>
                <a:gd name="T107" fmla="*/ 374 h 976"/>
                <a:gd name="T108" fmla="*/ 447 w 2868"/>
                <a:gd name="T109" fmla="*/ 290 h 976"/>
                <a:gd name="T110" fmla="*/ 592 w 2868"/>
                <a:gd name="T111" fmla="*/ 140 h 976"/>
                <a:gd name="T112" fmla="*/ 711 w 2868"/>
                <a:gd name="T113" fmla="*/ 112 h 976"/>
                <a:gd name="T114" fmla="*/ 833 w 2868"/>
                <a:gd name="T115" fmla="*/ 80 h 976"/>
                <a:gd name="T116" fmla="*/ 896 w 2868"/>
                <a:gd name="T117" fmla="*/ 44 h 976"/>
                <a:gd name="T118" fmla="*/ 2706 w 2868"/>
                <a:gd name="T119" fmla="*/ 31 h 976"/>
                <a:gd name="T120" fmla="*/ 2641 w 2868"/>
                <a:gd name="T121" fmla="*/ 80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868" h="976">
                  <a:moveTo>
                    <a:pt x="7" y="243"/>
                  </a:moveTo>
                  <a:lnTo>
                    <a:pt x="25" y="248"/>
                  </a:lnTo>
                  <a:lnTo>
                    <a:pt x="37" y="257"/>
                  </a:lnTo>
                  <a:lnTo>
                    <a:pt x="47" y="265"/>
                  </a:lnTo>
                  <a:lnTo>
                    <a:pt x="58" y="276"/>
                  </a:lnTo>
                  <a:lnTo>
                    <a:pt x="68" y="284"/>
                  </a:lnTo>
                  <a:lnTo>
                    <a:pt x="68" y="281"/>
                  </a:lnTo>
                  <a:lnTo>
                    <a:pt x="74" y="281"/>
                  </a:lnTo>
                  <a:lnTo>
                    <a:pt x="74" y="284"/>
                  </a:lnTo>
                  <a:lnTo>
                    <a:pt x="75" y="288"/>
                  </a:lnTo>
                  <a:lnTo>
                    <a:pt x="79" y="293"/>
                  </a:lnTo>
                  <a:lnTo>
                    <a:pt x="81" y="300"/>
                  </a:lnTo>
                  <a:lnTo>
                    <a:pt x="74" y="300"/>
                  </a:lnTo>
                  <a:lnTo>
                    <a:pt x="70" y="300"/>
                  </a:lnTo>
                  <a:lnTo>
                    <a:pt x="70" y="302"/>
                  </a:lnTo>
                  <a:lnTo>
                    <a:pt x="68" y="302"/>
                  </a:lnTo>
                  <a:lnTo>
                    <a:pt x="65" y="302"/>
                  </a:lnTo>
                  <a:lnTo>
                    <a:pt x="61" y="304"/>
                  </a:lnTo>
                  <a:lnTo>
                    <a:pt x="47" y="293"/>
                  </a:lnTo>
                  <a:lnTo>
                    <a:pt x="33" y="288"/>
                  </a:lnTo>
                  <a:lnTo>
                    <a:pt x="16" y="284"/>
                  </a:lnTo>
                  <a:lnTo>
                    <a:pt x="0" y="276"/>
                  </a:lnTo>
                  <a:lnTo>
                    <a:pt x="6" y="271"/>
                  </a:lnTo>
                  <a:lnTo>
                    <a:pt x="7" y="265"/>
                  </a:lnTo>
                  <a:lnTo>
                    <a:pt x="6" y="260"/>
                  </a:lnTo>
                  <a:lnTo>
                    <a:pt x="6" y="253"/>
                  </a:lnTo>
                  <a:lnTo>
                    <a:pt x="7" y="243"/>
                  </a:lnTo>
                  <a:close/>
                  <a:moveTo>
                    <a:pt x="1222" y="236"/>
                  </a:moveTo>
                  <a:lnTo>
                    <a:pt x="1226" y="236"/>
                  </a:lnTo>
                  <a:lnTo>
                    <a:pt x="1229" y="237"/>
                  </a:lnTo>
                  <a:lnTo>
                    <a:pt x="1231" y="239"/>
                  </a:lnTo>
                  <a:lnTo>
                    <a:pt x="1233" y="241"/>
                  </a:lnTo>
                  <a:lnTo>
                    <a:pt x="1234" y="243"/>
                  </a:lnTo>
                  <a:lnTo>
                    <a:pt x="1234" y="244"/>
                  </a:lnTo>
                  <a:lnTo>
                    <a:pt x="1234" y="246"/>
                  </a:lnTo>
                  <a:lnTo>
                    <a:pt x="1236" y="250"/>
                  </a:lnTo>
                  <a:lnTo>
                    <a:pt x="1229" y="250"/>
                  </a:lnTo>
                  <a:lnTo>
                    <a:pt x="1226" y="251"/>
                  </a:lnTo>
                  <a:lnTo>
                    <a:pt x="1222" y="251"/>
                  </a:lnTo>
                  <a:lnTo>
                    <a:pt x="1219" y="253"/>
                  </a:lnTo>
                  <a:lnTo>
                    <a:pt x="1213" y="253"/>
                  </a:lnTo>
                  <a:lnTo>
                    <a:pt x="1213" y="250"/>
                  </a:lnTo>
                  <a:lnTo>
                    <a:pt x="1210" y="250"/>
                  </a:lnTo>
                  <a:lnTo>
                    <a:pt x="1210" y="237"/>
                  </a:lnTo>
                  <a:lnTo>
                    <a:pt x="1215" y="237"/>
                  </a:lnTo>
                  <a:lnTo>
                    <a:pt x="1220" y="236"/>
                  </a:lnTo>
                  <a:lnTo>
                    <a:pt x="1222" y="236"/>
                  </a:lnTo>
                  <a:close/>
                  <a:moveTo>
                    <a:pt x="61" y="227"/>
                  </a:moveTo>
                  <a:lnTo>
                    <a:pt x="77" y="227"/>
                  </a:lnTo>
                  <a:lnTo>
                    <a:pt x="77" y="230"/>
                  </a:lnTo>
                  <a:lnTo>
                    <a:pt x="74" y="230"/>
                  </a:lnTo>
                  <a:lnTo>
                    <a:pt x="70" y="230"/>
                  </a:lnTo>
                  <a:lnTo>
                    <a:pt x="68" y="232"/>
                  </a:lnTo>
                  <a:lnTo>
                    <a:pt x="67" y="232"/>
                  </a:lnTo>
                  <a:lnTo>
                    <a:pt x="67" y="232"/>
                  </a:lnTo>
                  <a:lnTo>
                    <a:pt x="65" y="232"/>
                  </a:lnTo>
                  <a:lnTo>
                    <a:pt x="63" y="230"/>
                  </a:lnTo>
                  <a:lnTo>
                    <a:pt x="61" y="227"/>
                  </a:lnTo>
                  <a:close/>
                  <a:moveTo>
                    <a:pt x="1716" y="202"/>
                  </a:moveTo>
                  <a:lnTo>
                    <a:pt x="1728" y="202"/>
                  </a:lnTo>
                  <a:lnTo>
                    <a:pt x="1732" y="216"/>
                  </a:lnTo>
                  <a:lnTo>
                    <a:pt x="1735" y="225"/>
                  </a:lnTo>
                  <a:lnTo>
                    <a:pt x="1742" y="229"/>
                  </a:lnTo>
                  <a:lnTo>
                    <a:pt x="1754" y="234"/>
                  </a:lnTo>
                  <a:lnTo>
                    <a:pt x="1749" y="255"/>
                  </a:lnTo>
                  <a:lnTo>
                    <a:pt x="1742" y="276"/>
                  </a:lnTo>
                  <a:lnTo>
                    <a:pt x="1732" y="291"/>
                  </a:lnTo>
                  <a:lnTo>
                    <a:pt x="1732" y="272"/>
                  </a:lnTo>
                  <a:lnTo>
                    <a:pt x="1709" y="272"/>
                  </a:lnTo>
                  <a:lnTo>
                    <a:pt x="1711" y="250"/>
                  </a:lnTo>
                  <a:lnTo>
                    <a:pt x="1713" y="229"/>
                  </a:lnTo>
                  <a:lnTo>
                    <a:pt x="1716" y="202"/>
                  </a:lnTo>
                  <a:close/>
                  <a:moveTo>
                    <a:pt x="2819" y="157"/>
                  </a:moveTo>
                  <a:lnTo>
                    <a:pt x="2823" y="157"/>
                  </a:lnTo>
                  <a:lnTo>
                    <a:pt x="2823" y="161"/>
                  </a:lnTo>
                  <a:lnTo>
                    <a:pt x="2824" y="166"/>
                  </a:lnTo>
                  <a:lnTo>
                    <a:pt x="2826" y="168"/>
                  </a:lnTo>
                  <a:lnTo>
                    <a:pt x="2828" y="171"/>
                  </a:lnTo>
                  <a:lnTo>
                    <a:pt x="2830" y="173"/>
                  </a:lnTo>
                  <a:lnTo>
                    <a:pt x="2833" y="176"/>
                  </a:lnTo>
                  <a:lnTo>
                    <a:pt x="2837" y="173"/>
                  </a:lnTo>
                  <a:lnTo>
                    <a:pt x="2838" y="169"/>
                  </a:lnTo>
                  <a:lnTo>
                    <a:pt x="2840" y="168"/>
                  </a:lnTo>
                  <a:lnTo>
                    <a:pt x="2844" y="168"/>
                  </a:lnTo>
                  <a:lnTo>
                    <a:pt x="2849" y="166"/>
                  </a:lnTo>
                  <a:lnTo>
                    <a:pt x="2852" y="176"/>
                  </a:lnTo>
                  <a:lnTo>
                    <a:pt x="2858" y="183"/>
                  </a:lnTo>
                  <a:lnTo>
                    <a:pt x="2863" y="190"/>
                  </a:lnTo>
                  <a:lnTo>
                    <a:pt x="2866" y="199"/>
                  </a:lnTo>
                  <a:lnTo>
                    <a:pt x="2868" y="211"/>
                  </a:lnTo>
                  <a:lnTo>
                    <a:pt x="2868" y="213"/>
                  </a:lnTo>
                  <a:lnTo>
                    <a:pt x="2866" y="215"/>
                  </a:lnTo>
                  <a:lnTo>
                    <a:pt x="2866" y="216"/>
                  </a:lnTo>
                  <a:lnTo>
                    <a:pt x="2866" y="218"/>
                  </a:lnTo>
                  <a:lnTo>
                    <a:pt x="2866" y="220"/>
                  </a:lnTo>
                  <a:lnTo>
                    <a:pt x="2865" y="223"/>
                  </a:lnTo>
                  <a:lnTo>
                    <a:pt x="2854" y="230"/>
                  </a:lnTo>
                  <a:lnTo>
                    <a:pt x="2838" y="237"/>
                  </a:lnTo>
                  <a:lnTo>
                    <a:pt x="2819" y="241"/>
                  </a:lnTo>
                  <a:lnTo>
                    <a:pt x="2800" y="244"/>
                  </a:lnTo>
                  <a:lnTo>
                    <a:pt x="2784" y="246"/>
                  </a:lnTo>
                  <a:lnTo>
                    <a:pt x="2786" y="237"/>
                  </a:lnTo>
                  <a:lnTo>
                    <a:pt x="2788" y="234"/>
                  </a:lnTo>
                  <a:lnTo>
                    <a:pt x="2790" y="230"/>
                  </a:lnTo>
                  <a:lnTo>
                    <a:pt x="2791" y="229"/>
                  </a:lnTo>
                  <a:lnTo>
                    <a:pt x="2793" y="229"/>
                  </a:lnTo>
                  <a:lnTo>
                    <a:pt x="2797" y="227"/>
                  </a:lnTo>
                  <a:lnTo>
                    <a:pt x="2798" y="227"/>
                  </a:lnTo>
                  <a:lnTo>
                    <a:pt x="2800" y="225"/>
                  </a:lnTo>
                  <a:lnTo>
                    <a:pt x="2804" y="223"/>
                  </a:lnTo>
                  <a:lnTo>
                    <a:pt x="2809" y="209"/>
                  </a:lnTo>
                  <a:lnTo>
                    <a:pt x="2809" y="195"/>
                  </a:lnTo>
                  <a:lnTo>
                    <a:pt x="2807" y="182"/>
                  </a:lnTo>
                  <a:lnTo>
                    <a:pt x="2810" y="171"/>
                  </a:lnTo>
                  <a:lnTo>
                    <a:pt x="2819" y="161"/>
                  </a:lnTo>
                  <a:lnTo>
                    <a:pt x="2819" y="157"/>
                  </a:lnTo>
                  <a:close/>
                  <a:moveTo>
                    <a:pt x="142" y="150"/>
                  </a:moveTo>
                  <a:lnTo>
                    <a:pt x="161" y="171"/>
                  </a:lnTo>
                  <a:lnTo>
                    <a:pt x="185" y="187"/>
                  </a:lnTo>
                  <a:lnTo>
                    <a:pt x="215" y="199"/>
                  </a:lnTo>
                  <a:lnTo>
                    <a:pt x="217" y="216"/>
                  </a:lnTo>
                  <a:lnTo>
                    <a:pt x="222" y="229"/>
                  </a:lnTo>
                  <a:lnTo>
                    <a:pt x="227" y="236"/>
                  </a:lnTo>
                  <a:lnTo>
                    <a:pt x="234" y="243"/>
                  </a:lnTo>
                  <a:lnTo>
                    <a:pt x="241" y="253"/>
                  </a:lnTo>
                  <a:lnTo>
                    <a:pt x="229" y="255"/>
                  </a:lnTo>
                  <a:lnTo>
                    <a:pt x="217" y="257"/>
                  </a:lnTo>
                  <a:lnTo>
                    <a:pt x="206" y="262"/>
                  </a:lnTo>
                  <a:lnTo>
                    <a:pt x="199" y="269"/>
                  </a:lnTo>
                  <a:lnTo>
                    <a:pt x="198" y="272"/>
                  </a:lnTo>
                  <a:lnTo>
                    <a:pt x="196" y="276"/>
                  </a:lnTo>
                  <a:lnTo>
                    <a:pt x="194" y="279"/>
                  </a:lnTo>
                  <a:lnTo>
                    <a:pt x="192" y="281"/>
                  </a:lnTo>
                  <a:lnTo>
                    <a:pt x="189" y="284"/>
                  </a:lnTo>
                  <a:lnTo>
                    <a:pt x="178" y="286"/>
                  </a:lnTo>
                  <a:lnTo>
                    <a:pt x="163" y="288"/>
                  </a:lnTo>
                  <a:lnTo>
                    <a:pt x="145" y="286"/>
                  </a:lnTo>
                  <a:lnTo>
                    <a:pt x="131" y="284"/>
                  </a:lnTo>
                  <a:lnTo>
                    <a:pt x="128" y="274"/>
                  </a:lnTo>
                  <a:lnTo>
                    <a:pt x="126" y="267"/>
                  </a:lnTo>
                  <a:lnTo>
                    <a:pt x="124" y="262"/>
                  </a:lnTo>
                  <a:lnTo>
                    <a:pt x="119" y="253"/>
                  </a:lnTo>
                  <a:lnTo>
                    <a:pt x="142" y="246"/>
                  </a:lnTo>
                  <a:lnTo>
                    <a:pt x="142" y="243"/>
                  </a:lnTo>
                  <a:lnTo>
                    <a:pt x="124" y="241"/>
                  </a:lnTo>
                  <a:lnTo>
                    <a:pt x="112" y="237"/>
                  </a:lnTo>
                  <a:lnTo>
                    <a:pt x="103" y="230"/>
                  </a:lnTo>
                  <a:lnTo>
                    <a:pt x="102" y="225"/>
                  </a:lnTo>
                  <a:lnTo>
                    <a:pt x="98" y="220"/>
                  </a:lnTo>
                  <a:lnTo>
                    <a:pt x="96" y="215"/>
                  </a:lnTo>
                  <a:lnTo>
                    <a:pt x="96" y="209"/>
                  </a:lnTo>
                  <a:lnTo>
                    <a:pt x="96" y="206"/>
                  </a:lnTo>
                  <a:lnTo>
                    <a:pt x="96" y="202"/>
                  </a:lnTo>
                  <a:lnTo>
                    <a:pt x="98" y="202"/>
                  </a:lnTo>
                  <a:lnTo>
                    <a:pt x="100" y="201"/>
                  </a:lnTo>
                  <a:lnTo>
                    <a:pt x="102" y="201"/>
                  </a:lnTo>
                  <a:lnTo>
                    <a:pt x="103" y="201"/>
                  </a:lnTo>
                  <a:lnTo>
                    <a:pt x="107" y="199"/>
                  </a:lnTo>
                  <a:lnTo>
                    <a:pt x="109" y="194"/>
                  </a:lnTo>
                  <a:lnTo>
                    <a:pt x="109" y="188"/>
                  </a:lnTo>
                  <a:lnTo>
                    <a:pt x="109" y="185"/>
                  </a:lnTo>
                  <a:lnTo>
                    <a:pt x="110" y="183"/>
                  </a:lnTo>
                  <a:lnTo>
                    <a:pt x="112" y="180"/>
                  </a:lnTo>
                  <a:lnTo>
                    <a:pt x="114" y="180"/>
                  </a:lnTo>
                  <a:lnTo>
                    <a:pt x="116" y="178"/>
                  </a:lnTo>
                  <a:lnTo>
                    <a:pt x="117" y="178"/>
                  </a:lnTo>
                  <a:lnTo>
                    <a:pt x="119" y="178"/>
                  </a:lnTo>
                  <a:lnTo>
                    <a:pt x="122" y="176"/>
                  </a:lnTo>
                  <a:lnTo>
                    <a:pt x="124" y="169"/>
                  </a:lnTo>
                  <a:lnTo>
                    <a:pt x="126" y="164"/>
                  </a:lnTo>
                  <a:lnTo>
                    <a:pt x="128" y="159"/>
                  </a:lnTo>
                  <a:lnTo>
                    <a:pt x="131" y="154"/>
                  </a:lnTo>
                  <a:lnTo>
                    <a:pt x="133" y="152"/>
                  </a:lnTo>
                  <a:lnTo>
                    <a:pt x="135" y="152"/>
                  </a:lnTo>
                  <a:lnTo>
                    <a:pt x="136" y="150"/>
                  </a:lnTo>
                  <a:lnTo>
                    <a:pt x="138" y="150"/>
                  </a:lnTo>
                  <a:lnTo>
                    <a:pt x="142" y="150"/>
                  </a:lnTo>
                  <a:close/>
                  <a:moveTo>
                    <a:pt x="1172" y="131"/>
                  </a:moveTo>
                  <a:lnTo>
                    <a:pt x="1177" y="133"/>
                  </a:lnTo>
                  <a:lnTo>
                    <a:pt x="1182" y="134"/>
                  </a:lnTo>
                  <a:lnTo>
                    <a:pt x="1185" y="136"/>
                  </a:lnTo>
                  <a:lnTo>
                    <a:pt x="1191" y="138"/>
                  </a:lnTo>
                  <a:lnTo>
                    <a:pt x="1191" y="143"/>
                  </a:lnTo>
                  <a:lnTo>
                    <a:pt x="1192" y="147"/>
                  </a:lnTo>
                  <a:lnTo>
                    <a:pt x="1192" y="150"/>
                  </a:lnTo>
                  <a:lnTo>
                    <a:pt x="1194" y="154"/>
                  </a:lnTo>
                  <a:lnTo>
                    <a:pt x="1182" y="154"/>
                  </a:lnTo>
                  <a:lnTo>
                    <a:pt x="1180" y="150"/>
                  </a:lnTo>
                  <a:lnTo>
                    <a:pt x="1178" y="147"/>
                  </a:lnTo>
                  <a:lnTo>
                    <a:pt x="1175" y="143"/>
                  </a:lnTo>
                  <a:lnTo>
                    <a:pt x="1173" y="141"/>
                  </a:lnTo>
                  <a:lnTo>
                    <a:pt x="1173" y="136"/>
                  </a:lnTo>
                  <a:lnTo>
                    <a:pt x="1172" y="131"/>
                  </a:lnTo>
                  <a:close/>
                  <a:moveTo>
                    <a:pt x="1658" y="108"/>
                  </a:moveTo>
                  <a:lnTo>
                    <a:pt x="1664" y="117"/>
                  </a:lnTo>
                  <a:lnTo>
                    <a:pt x="1669" y="134"/>
                  </a:lnTo>
                  <a:lnTo>
                    <a:pt x="1676" y="150"/>
                  </a:lnTo>
                  <a:lnTo>
                    <a:pt x="1685" y="166"/>
                  </a:lnTo>
                  <a:lnTo>
                    <a:pt x="1690" y="173"/>
                  </a:lnTo>
                  <a:lnTo>
                    <a:pt x="1693" y="169"/>
                  </a:lnTo>
                  <a:lnTo>
                    <a:pt x="1695" y="168"/>
                  </a:lnTo>
                  <a:lnTo>
                    <a:pt x="1699" y="168"/>
                  </a:lnTo>
                  <a:lnTo>
                    <a:pt x="1702" y="166"/>
                  </a:lnTo>
                  <a:lnTo>
                    <a:pt x="1709" y="166"/>
                  </a:lnTo>
                  <a:lnTo>
                    <a:pt x="1709" y="169"/>
                  </a:lnTo>
                  <a:lnTo>
                    <a:pt x="1713" y="169"/>
                  </a:lnTo>
                  <a:lnTo>
                    <a:pt x="1713" y="180"/>
                  </a:lnTo>
                  <a:lnTo>
                    <a:pt x="1686" y="183"/>
                  </a:lnTo>
                  <a:lnTo>
                    <a:pt x="1683" y="211"/>
                  </a:lnTo>
                  <a:lnTo>
                    <a:pt x="1674" y="234"/>
                  </a:lnTo>
                  <a:lnTo>
                    <a:pt x="1667" y="257"/>
                  </a:lnTo>
                  <a:lnTo>
                    <a:pt x="1664" y="276"/>
                  </a:lnTo>
                  <a:lnTo>
                    <a:pt x="1662" y="295"/>
                  </a:lnTo>
                  <a:lnTo>
                    <a:pt x="1662" y="311"/>
                  </a:lnTo>
                  <a:lnTo>
                    <a:pt x="1658" y="326"/>
                  </a:lnTo>
                  <a:lnTo>
                    <a:pt x="1655" y="326"/>
                  </a:lnTo>
                  <a:lnTo>
                    <a:pt x="1655" y="323"/>
                  </a:lnTo>
                  <a:lnTo>
                    <a:pt x="1650" y="316"/>
                  </a:lnTo>
                  <a:lnTo>
                    <a:pt x="1641" y="307"/>
                  </a:lnTo>
                  <a:lnTo>
                    <a:pt x="1631" y="295"/>
                  </a:lnTo>
                  <a:lnTo>
                    <a:pt x="1622" y="283"/>
                  </a:lnTo>
                  <a:lnTo>
                    <a:pt x="1615" y="271"/>
                  </a:lnTo>
                  <a:lnTo>
                    <a:pt x="1611" y="260"/>
                  </a:lnTo>
                  <a:lnTo>
                    <a:pt x="1613" y="253"/>
                  </a:lnTo>
                  <a:lnTo>
                    <a:pt x="1617" y="251"/>
                  </a:lnTo>
                  <a:lnTo>
                    <a:pt x="1620" y="251"/>
                  </a:lnTo>
                  <a:lnTo>
                    <a:pt x="1622" y="251"/>
                  </a:lnTo>
                  <a:lnTo>
                    <a:pt x="1624" y="251"/>
                  </a:lnTo>
                  <a:lnTo>
                    <a:pt x="1625" y="251"/>
                  </a:lnTo>
                  <a:lnTo>
                    <a:pt x="1627" y="251"/>
                  </a:lnTo>
                  <a:lnTo>
                    <a:pt x="1629" y="250"/>
                  </a:lnTo>
                  <a:lnTo>
                    <a:pt x="1632" y="246"/>
                  </a:lnTo>
                  <a:lnTo>
                    <a:pt x="1629" y="246"/>
                  </a:lnTo>
                  <a:lnTo>
                    <a:pt x="1629" y="243"/>
                  </a:lnTo>
                  <a:lnTo>
                    <a:pt x="1613" y="241"/>
                  </a:lnTo>
                  <a:lnTo>
                    <a:pt x="1604" y="236"/>
                  </a:lnTo>
                  <a:lnTo>
                    <a:pt x="1597" y="227"/>
                  </a:lnTo>
                  <a:lnTo>
                    <a:pt x="1604" y="225"/>
                  </a:lnTo>
                  <a:lnTo>
                    <a:pt x="1610" y="223"/>
                  </a:lnTo>
                  <a:lnTo>
                    <a:pt x="1613" y="222"/>
                  </a:lnTo>
                  <a:lnTo>
                    <a:pt x="1617" y="220"/>
                  </a:lnTo>
                  <a:lnTo>
                    <a:pt x="1620" y="218"/>
                  </a:lnTo>
                  <a:lnTo>
                    <a:pt x="1624" y="215"/>
                  </a:lnTo>
                  <a:lnTo>
                    <a:pt x="1624" y="211"/>
                  </a:lnTo>
                  <a:lnTo>
                    <a:pt x="1610" y="211"/>
                  </a:lnTo>
                  <a:lnTo>
                    <a:pt x="1606" y="213"/>
                  </a:lnTo>
                  <a:lnTo>
                    <a:pt x="1603" y="213"/>
                  </a:lnTo>
                  <a:lnTo>
                    <a:pt x="1599" y="215"/>
                  </a:lnTo>
                  <a:lnTo>
                    <a:pt x="1594" y="215"/>
                  </a:lnTo>
                  <a:lnTo>
                    <a:pt x="1585" y="199"/>
                  </a:lnTo>
                  <a:lnTo>
                    <a:pt x="1575" y="183"/>
                  </a:lnTo>
                  <a:lnTo>
                    <a:pt x="1576" y="178"/>
                  </a:lnTo>
                  <a:lnTo>
                    <a:pt x="1576" y="175"/>
                  </a:lnTo>
                  <a:lnTo>
                    <a:pt x="1578" y="173"/>
                  </a:lnTo>
                  <a:lnTo>
                    <a:pt x="1580" y="169"/>
                  </a:lnTo>
                  <a:lnTo>
                    <a:pt x="1580" y="166"/>
                  </a:lnTo>
                  <a:lnTo>
                    <a:pt x="1582" y="161"/>
                  </a:lnTo>
                  <a:lnTo>
                    <a:pt x="1578" y="161"/>
                  </a:lnTo>
                  <a:lnTo>
                    <a:pt x="1578" y="157"/>
                  </a:lnTo>
                  <a:lnTo>
                    <a:pt x="1575" y="159"/>
                  </a:lnTo>
                  <a:lnTo>
                    <a:pt x="1573" y="159"/>
                  </a:lnTo>
                  <a:lnTo>
                    <a:pt x="1571" y="159"/>
                  </a:lnTo>
                  <a:lnTo>
                    <a:pt x="1571" y="159"/>
                  </a:lnTo>
                  <a:lnTo>
                    <a:pt x="1569" y="159"/>
                  </a:lnTo>
                  <a:lnTo>
                    <a:pt x="1569" y="157"/>
                  </a:lnTo>
                  <a:lnTo>
                    <a:pt x="1566" y="154"/>
                  </a:lnTo>
                  <a:lnTo>
                    <a:pt x="1564" y="150"/>
                  </a:lnTo>
                  <a:lnTo>
                    <a:pt x="1562" y="147"/>
                  </a:lnTo>
                  <a:lnTo>
                    <a:pt x="1561" y="145"/>
                  </a:lnTo>
                  <a:lnTo>
                    <a:pt x="1561" y="140"/>
                  </a:lnTo>
                  <a:lnTo>
                    <a:pt x="1559" y="134"/>
                  </a:lnTo>
                  <a:lnTo>
                    <a:pt x="1578" y="122"/>
                  </a:lnTo>
                  <a:lnTo>
                    <a:pt x="1597" y="112"/>
                  </a:lnTo>
                  <a:lnTo>
                    <a:pt x="1599" y="117"/>
                  </a:lnTo>
                  <a:lnTo>
                    <a:pt x="1601" y="122"/>
                  </a:lnTo>
                  <a:lnTo>
                    <a:pt x="1603" y="124"/>
                  </a:lnTo>
                  <a:lnTo>
                    <a:pt x="1606" y="126"/>
                  </a:lnTo>
                  <a:lnTo>
                    <a:pt x="1608" y="126"/>
                  </a:lnTo>
                  <a:lnTo>
                    <a:pt x="1610" y="127"/>
                  </a:lnTo>
                  <a:lnTo>
                    <a:pt x="1613" y="129"/>
                  </a:lnTo>
                  <a:lnTo>
                    <a:pt x="1617" y="131"/>
                  </a:lnTo>
                  <a:lnTo>
                    <a:pt x="1620" y="141"/>
                  </a:lnTo>
                  <a:lnTo>
                    <a:pt x="1622" y="154"/>
                  </a:lnTo>
                  <a:lnTo>
                    <a:pt x="1624" y="166"/>
                  </a:lnTo>
                  <a:lnTo>
                    <a:pt x="1632" y="166"/>
                  </a:lnTo>
                  <a:lnTo>
                    <a:pt x="1632" y="157"/>
                  </a:lnTo>
                  <a:lnTo>
                    <a:pt x="1629" y="147"/>
                  </a:lnTo>
                  <a:lnTo>
                    <a:pt x="1629" y="134"/>
                  </a:lnTo>
                  <a:lnTo>
                    <a:pt x="1632" y="122"/>
                  </a:lnTo>
                  <a:lnTo>
                    <a:pt x="1636" y="112"/>
                  </a:lnTo>
                  <a:lnTo>
                    <a:pt x="1658" y="108"/>
                  </a:lnTo>
                  <a:close/>
                  <a:moveTo>
                    <a:pt x="2641" y="99"/>
                  </a:moveTo>
                  <a:lnTo>
                    <a:pt x="2646" y="103"/>
                  </a:lnTo>
                  <a:lnTo>
                    <a:pt x="2650" y="106"/>
                  </a:lnTo>
                  <a:lnTo>
                    <a:pt x="2655" y="106"/>
                  </a:lnTo>
                  <a:lnTo>
                    <a:pt x="2660" y="106"/>
                  </a:lnTo>
                  <a:lnTo>
                    <a:pt x="2669" y="108"/>
                  </a:lnTo>
                  <a:lnTo>
                    <a:pt x="2667" y="112"/>
                  </a:lnTo>
                  <a:lnTo>
                    <a:pt x="2667" y="113"/>
                  </a:lnTo>
                  <a:lnTo>
                    <a:pt x="2667" y="115"/>
                  </a:lnTo>
                  <a:lnTo>
                    <a:pt x="2666" y="117"/>
                  </a:lnTo>
                  <a:lnTo>
                    <a:pt x="2666" y="119"/>
                  </a:lnTo>
                  <a:lnTo>
                    <a:pt x="2653" y="126"/>
                  </a:lnTo>
                  <a:lnTo>
                    <a:pt x="2636" y="129"/>
                  </a:lnTo>
                  <a:lnTo>
                    <a:pt x="2618" y="131"/>
                  </a:lnTo>
                  <a:lnTo>
                    <a:pt x="2617" y="127"/>
                  </a:lnTo>
                  <a:lnTo>
                    <a:pt x="2617" y="124"/>
                  </a:lnTo>
                  <a:lnTo>
                    <a:pt x="2615" y="120"/>
                  </a:lnTo>
                  <a:lnTo>
                    <a:pt x="2615" y="115"/>
                  </a:lnTo>
                  <a:lnTo>
                    <a:pt x="2620" y="112"/>
                  </a:lnTo>
                  <a:lnTo>
                    <a:pt x="2624" y="108"/>
                  </a:lnTo>
                  <a:lnTo>
                    <a:pt x="2627" y="106"/>
                  </a:lnTo>
                  <a:lnTo>
                    <a:pt x="2631" y="103"/>
                  </a:lnTo>
                  <a:lnTo>
                    <a:pt x="2634" y="101"/>
                  </a:lnTo>
                  <a:lnTo>
                    <a:pt x="2641" y="99"/>
                  </a:lnTo>
                  <a:close/>
                  <a:moveTo>
                    <a:pt x="2104" y="99"/>
                  </a:moveTo>
                  <a:lnTo>
                    <a:pt x="2118" y="101"/>
                  </a:lnTo>
                  <a:lnTo>
                    <a:pt x="2128" y="106"/>
                  </a:lnTo>
                  <a:lnTo>
                    <a:pt x="2138" y="112"/>
                  </a:lnTo>
                  <a:lnTo>
                    <a:pt x="2135" y="115"/>
                  </a:lnTo>
                  <a:lnTo>
                    <a:pt x="2133" y="120"/>
                  </a:lnTo>
                  <a:lnTo>
                    <a:pt x="2130" y="122"/>
                  </a:lnTo>
                  <a:lnTo>
                    <a:pt x="2125" y="124"/>
                  </a:lnTo>
                  <a:lnTo>
                    <a:pt x="2119" y="126"/>
                  </a:lnTo>
                  <a:lnTo>
                    <a:pt x="2112" y="126"/>
                  </a:lnTo>
                  <a:lnTo>
                    <a:pt x="2107" y="129"/>
                  </a:lnTo>
                  <a:lnTo>
                    <a:pt x="2102" y="129"/>
                  </a:lnTo>
                  <a:lnTo>
                    <a:pt x="2097" y="131"/>
                  </a:lnTo>
                  <a:lnTo>
                    <a:pt x="2090" y="131"/>
                  </a:lnTo>
                  <a:lnTo>
                    <a:pt x="2090" y="120"/>
                  </a:lnTo>
                  <a:lnTo>
                    <a:pt x="2091" y="113"/>
                  </a:lnTo>
                  <a:lnTo>
                    <a:pt x="2098" y="108"/>
                  </a:lnTo>
                  <a:lnTo>
                    <a:pt x="2104" y="99"/>
                  </a:lnTo>
                  <a:close/>
                  <a:moveTo>
                    <a:pt x="765" y="99"/>
                  </a:moveTo>
                  <a:lnTo>
                    <a:pt x="779" y="99"/>
                  </a:lnTo>
                  <a:lnTo>
                    <a:pt x="782" y="108"/>
                  </a:lnTo>
                  <a:lnTo>
                    <a:pt x="786" y="113"/>
                  </a:lnTo>
                  <a:lnTo>
                    <a:pt x="789" y="120"/>
                  </a:lnTo>
                  <a:lnTo>
                    <a:pt x="791" y="131"/>
                  </a:lnTo>
                  <a:lnTo>
                    <a:pt x="788" y="131"/>
                  </a:lnTo>
                  <a:lnTo>
                    <a:pt x="777" y="124"/>
                  </a:lnTo>
                  <a:lnTo>
                    <a:pt x="770" y="117"/>
                  </a:lnTo>
                  <a:lnTo>
                    <a:pt x="765" y="110"/>
                  </a:lnTo>
                  <a:lnTo>
                    <a:pt x="765" y="99"/>
                  </a:lnTo>
                  <a:close/>
                  <a:moveTo>
                    <a:pt x="2734" y="77"/>
                  </a:moveTo>
                  <a:lnTo>
                    <a:pt x="2737" y="77"/>
                  </a:lnTo>
                  <a:lnTo>
                    <a:pt x="2741" y="79"/>
                  </a:lnTo>
                  <a:lnTo>
                    <a:pt x="2742" y="79"/>
                  </a:lnTo>
                  <a:lnTo>
                    <a:pt x="2744" y="79"/>
                  </a:lnTo>
                  <a:lnTo>
                    <a:pt x="2746" y="80"/>
                  </a:lnTo>
                  <a:lnTo>
                    <a:pt x="2742" y="84"/>
                  </a:lnTo>
                  <a:lnTo>
                    <a:pt x="2739" y="87"/>
                  </a:lnTo>
                  <a:lnTo>
                    <a:pt x="2737" y="92"/>
                  </a:lnTo>
                  <a:lnTo>
                    <a:pt x="2735" y="96"/>
                  </a:lnTo>
                  <a:lnTo>
                    <a:pt x="2734" y="103"/>
                  </a:lnTo>
                  <a:lnTo>
                    <a:pt x="2737" y="103"/>
                  </a:lnTo>
                  <a:lnTo>
                    <a:pt x="2741" y="98"/>
                  </a:lnTo>
                  <a:lnTo>
                    <a:pt x="2744" y="94"/>
                  </a:lnTo>
                  <a:lnTo>
                    <a:pt x="2748" y="91"/>
                  </a:lnTo>
                  <a:lnTo>
                    <a:pt x="2753" y="89"/>
                  </a:lnTo>
                  <a:lnTo>
                    <a:pt x="2763" y="99"/>
                  </a:lnTo>
                  <a:lnTo>
                    <a:pt x="2776" y="108"/>
                  </a:lnTo>
                  <a:lnTo>
                    <a:pt x="2784" y="115"/>
                  </a:lnTo>
                  <a:lnTo>
                    <a:pt x="2784" y="138"/>
                  </a:lnTo>
                  <a:lnTo>
                    <a:pt x="2790" y="143"/>
                  </a:lnTo>
                  <a:lnTo>
                    <a:pt x="2795" y="147"/>
                  </a:lnTo>
                  <a:lnTo>
                    <a:pt x="2800" y="148"/>
                  </a:lnTo>
                  <a:lnTo>
                    <a:pt x="2804" y="155"/>
                  </a:lnTo>
                  <a:lnTo>
                    <a:pt x="2807" y="169"/>
                  </a:lnTo>
                  <a:lnTo>
                    <a:pt x="2800" y="178"/>
                  </a:lnTo>
                  <a:lnTo>
                    <a:pt x="2797" y="187"/>
                  </a:lnTo>
                  <a:lnTo>
                    <a:pt x="2790" y="192"/>
                  </a:lnTo>
                  <a:lnTo>
                    <a:pt x="2781" y="194"/>
                  </a:lnTo>
                  <a:lnTo>
                    <a:pt x="2765" y="195"/>
                  </a:lnTo>
                  <a:lnTo>
                    <a:pt x="2753" y="185"/>
                  </a:lnTo>
                  <a:lnTo>
                    <a:pt x="2735" y="176"/>
                  </a:lnTo>
                  <a:lnTo>
                    <a:pt x="2716" y="171"/>
                  </a:lnTo>
                  <a:lnTo>
                    <a:pt x="2697" y="164"/>
                  </a:lnTo>
                  <a:lnTo>
                    <a:pt x="2680" y="157"/>
                  </a:lnTo>
                  <a:lnTo>
                    <a:pt x="2669" y="147"/>
                  </a:lnTo>
                  <a:lnTo>
                    <a:pt x="2676" y="143"/>
                  </a:lnTo>
                  <a:lnTo>
                    <a:pt x="2681" y="140"/>
                  </a:lnTo>
                  <a:lnTo>
                    <a:pt x="2685" y="136"/>
                  </a:lnTo>
                  <a:lnTo>
                    <a:pt x="2687" y="131"/>
                  </a:lnTo>
                  <a:lnTo>
                    <a:pt x="2688" y="122"/>
                  </a:lnTo>
                  <a:lnTo>
                    <a:pt x="2687" y="119"/>
                  </a:lnTo>
                  <a:lnTo>
                    <a:pt x="2685" y="113"/>
                  </a:lnTo>
                  <a:lnTo>
                    <a:pt x="2685" y="106"/>
                  </a:lnTo>
                  <a:lnTo>
                    <a:pt x="2685" y="99"/>
                  </a:lnTo>
                  <a:lnTo>
                    <a:pt x="2685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7" y="98"/>
                  </a:lnTo>
                  <a:lnTo>
                    <a:pt x="2688" y="96"/>
                  </a:lnTo>
                  <a:lnTo>
                    <a:pt x="2704" y="92"/>
                  </a:lnTo>
                  <a:lnTo>
                    <a:pt x="2721" y="84"/>
                  </a:lnTo>
                  <a:lnTo>
                    <a:pt x="2734" y="77"/>
                  </a:lnTo>
                  <a:close/>
                  <a:moveTo>
                    <a:pt x="2512" y="73"/>
                  </a:moveTo>
                  <a:lnTo>
                    <a:pt x="2522" y="73"/>
                  </a:lnTo>
                  <a:lnTo>
                    <a:pt x="2536" y="87"/>
                  </a:lnTo>
                  <a:lnTo>
                    <a:pt x="2554" y="99"/>
                  </a:lnTo>
                  <a:lnTo>
                    <a:pt x="2554" y="103"/>
                  </a:lnTo>
                  <a:lnTo>
                    <a:pt x="2550" y="103"/>
                  </a:lnTo>
                  <a:lnTo>
                    <a:pt x="2550" y="108"/>
                  </a:lnTo>
                  <a:lnTo>
                    <a:pt x="2533" y="99"/>
                  </a:lnTo>
                  <a:lnTo>
                    <a:pt x="2521" y="87"/>
                  </a:lnTo>
                  <a:lnTo>
                    <a:pt x="2512" y="73"/>
                  </a:lnTo>
                  <a:close/>
                  <a:moveTo>
                    <a:pt x="2161" y="68"/>
                  </a:moveTo>
                  <a:lnTo>
                    <a:pt x="2175" y="72"/>
                  </a:lnTo>
                  <a:lnTo>
                    <a:pt x="2186" y="75"/>
                  </a:lnTo>
                  <a:lnTo>
                    <a:pt x="2196" y="80"/>
                  </a:lnTo>
                  <a:lnTo>
                    <a:pt x="2196" y="89"/>
                  </a:lnTo>
                  <a:lnTo>
                    <a:pt x="2187" y="91"/>
                  </a:lnTo>
                  <a:lnTo>
                    <a:pt x="2179" y="94"/>
                  </a:lnTo>
                  <a:lnTo>
                    <a:pt x="2166" y="96"/>
                  </a:lnTo>
                  <a:lnTo>
                    <a:pt x="2161" y="98"/>
                  </a:lnTo>
                  <a:lnTo>
                    <a:pt x="2158" y="99"/>
                  </a:lnTo>
                  <a:lnTo>
                    <a:pt x="2152" y="99"/>
                  </a:lnTo>
                  <a:lnTo>
                    <a:pt x="2147" y="99"/>
                  </a:lnTo>
                  <a:lnTo>
                    <a:pt x="2147" y="89"/>
                  </a:lnTo>
                  <a:lnTo>
                    <a:pt x="2151" y="84"/>
                  </a:lnTo>
                  <a:lnTo>
                    <a:pt x="2156" y="77"/>
                  </a:lnTo>
                  <a:lnTo>
                    <a:pt x="2161" y="68"/>
                  </a:lnTo>
                  <a:close/>
                  <a:moveTo>
                    <a:pt x="1735" y="58"/>
                  </a:moveTo>
                  <a:lnTo>
                    <a:pt x="1735" y="77"/>
                  </a:lnTo>
                  <a:lnTo>
                    <a:pt x="1742" y="77"/>
                  </a:lnTo>
                  <a:lnTo>
                    <a:pt x="1746" y="75"/>
                  </a:lnTo>
                  <a:lnTo>
                    <a:pt x="1749" y="75"/>
                  </a:lnTo>
                  <a:lnTo>
                    <a:pt x="1753" y="75"/>
                  </a:lnTo>
                  <a:lnTo>
                    <a:pt x="1754" y="75"/>
                  </a:lnTo>
                  <a:lnTo>
                    <a:pt x="1758" y="77"/>
                  </a:lnTo>
                  <a:lnTo>
                    <a:pt x="1763" y="80"/>
                  </a:lnTo>
                  <a:lnTo>
                    <a:pt x="1763" y="89"/>
                  </a:lnTo>
                  <a:lnTo>
                    <a:pt x="1767" y="91"/>
                  </a:lnTo>
                  <a:lnTo>
                    <a:pt x="1772" y="91"/>
                  </a:lnTo>
                  <a:lnTo>
                    <a:pt x="1775" y="89"/>
                  </a:lnTo>
                  <a:lnTo>
                    <a:pt x="1781" y="89"/>
                  </a:lnTo>
                  <a:lnTo>
                    <a:pt x="1782" y="87"/>
                  </a:lnTo>
                  <a:lnTo>
                    <a:pt x="1786" y="89"/>
                  </a:lnTo>
                  <a:lnTo>
                    <a:pt x="1789" y="92"/>
                  </a:lnTo>
                  <a:lnTo>
                    <a:pt x="1793" y="98"/>
                  </a:lnTo>
                  <a:lnTo>
                    <a:pt x="1796" y="103"/>
                  </a:lnTo>
                  <a:lnTo>
                    <a:pt x="1791" y="115"/>
                  </a:lnTo>
                  <a:lnTo>
                    <a:pt x="1786" y="127"/>
                  </a:lnTo>
                  <a:lnTo>
                    <a:pt x="1782" y="141"/>
                  </a:lnTo>
                  <a:lnTo>
                    <a:pt x="1770" y="141"/>
                  </a:lnTo>
                  <a:lnTo>
                    <a:pt x="1761" y="145"/>
                  </a:lnTo>
                  <a:lnTo>
                    <a:pt x="1753" y="150"/>
                  </a:lnTo>
                  <a:lnTo>
                    <a:pt x="1739" y="154"/>
                  </a:lnTo>
                  <a:lnTo>
                    <a:pt x="1730" y="147"/>
                  </a:lnTo>
                  <a:lnTo>
                    <a:pt x="1718" y="143"/>
                  </a:lnTo>
                  <a:lnTo>
                    <a:pt x="1706" y="138"/>
                  </a:lnTo>
                  <a:lnTo>
                    <a:pt x="1704" y="134"/>
                  </a:lnTo>
                  <a:lnTo>
                    <a:pt x="1704" y="131"/>
                  </a:lnTo>
                  <a:lnTo>
                    <a:pt x="1702" y="127"/>
                  </a:lnTo>
                  <a:lnTo>
                    <a:pt x="1700" y="122"/>
                  </a:lnTo>
                  <a:lnTo>
                    <a:pt x="1695" y="117"/>
                  </a:lnTo>
                  <a:lnTo>
                    <a:pt x="1690" y="112"/>
                  </a:lnTo>
                  <a:lnTo>
                    <a:pt x="1686" y="108"/>
                  </a:lnTo>
                  <a:lnTo>
                    <a:pt x="1683" y="101"/>
                  </a:lnTo>
                  <a:lnTo>
                    <a:pt x="1681" y="89"/>
                  </a:lnTo>
                  <a:lnTo>
                    <a:pt x="1688" y="80"/>
                  </a:lnTo>
                  <a:lnTo>
                    <a:pt x="1693" y="73"/>
                  </a:lnTo>
                  <a:lnTo>
                    <a:pt x="1700" y="73"/>
                  </a:lnTo>
                  <a:lnTo>
                    <a:pt x="1706" y="75"/>
                  </a:lnTo>
                  <a:lnTo>
                    <a:pt x="1713" y="77"/>
                  </a:lnTo>
                  <a:lnTo>
                    <a:pt x="1720" y="77"/>
                  </a:lnTo>
                  <a:lnTo>
                    <a:pt x="1720" y="65"/>
                  </a:lnTo>
                  <a:lnTo>
                    <a:pt x="1723" y="63"/>
                  </a:lnTo>
                  <a:lnTo>
                    <a:pt x="1727" y="61"/>
                  </a:lnTo>
                  <a:lnTo>
                    <a:pt x="1728" y="61"/>
                  </a:lnTo>
                  <a:lnTo>
                    <a:pt x="1732" y="59"/>
                  </a:lnTo>
                  <a:lnTo>
                    <a:pt x="1735" y="58"/>
                  </a:lnTo>
                  <a:close/>
                  <a:moveTo>
                    <a:pt x="2186" y="45"/>
                  </a:moveTo>
                  <a:lnTo>
                    <a:pt x="2200" y="45"/>
                  </a:lnTo>
                  <a:lnTo>
                    <a:pt x="2208" y="54"/>
                  </a:lnTo>
                  <a:lnTo>
                    <a:pt x="2217" y="59"/>
                  </a:lnTo>
                  <a:lnTo>
                    <a:pt x="2224" y="66"/>
                  </a:lnTo>
                  <a:lnTo>
                    <a:pt x="2231" y="77"/>
                  </a:lnTo>
                  <a:lnTo>
                    <a:pt x="2215" y="77"/>
                  </a:lnTo>
                  <a:lnTo>
                    <a:pt x="2205" y="66"/>
                  </a:lnTo>
                  <a:lnTo>
                    <a:pt x="2194" y="58"/>
                  </a:lnTo>
                  <a:lnTo>
                    <a:pt x="2186" y="45"/>
                  </a:lnTo>
                  <a:close/>
                  <a:moveTo>
                    <a:pt x="421" y="45"/>
                  </a:moveTo>
                  <a:lnTo>
                    <a:pt x="433" y="45"/>
                  </a:lnTo>
                  <a:lnTo>
                    <a:pt x="438" y="49"/>
                  </a:lnTo>
                  <a:lnTo>
                    <a:pt x="442" y="52"/>
                  </a:lnTo>
                  <a:lnTo>
                    <a:pt x="444" y="56"/>
                  </a:lnTo>
                  <a:lnTo>
                    <a:pt x="447" y="61"/>
                  </a:lnTo>
                  <a:lnTo>
                    <a:pt x="449" y="65"/>
                  </a:lnTo>
                  <a:lnTo>
                    <a:pt x="458" y="56"/>
                  </a:lnTo>
                  <a:lnTo>
                    <a:pt x="468" y="52"/>
                  </a:lnTo>
                  <a:lnTo>
                    <a:pt x="484" y="54"/>
                  </a:lnTo>
                  <a:lnTo>
                    <a:pt x="484" y="68"/>
                  </a:lnTo>
                  <a:lnTo>
                    <a:pt x="506" y="70"/>
                  </a:lnTo>
                  <a:lnTo>
                    <a:pt x="526" y="73"/>
                  </a:lnTo>
                  <a:lnTo>
                    <a:pt x="543" y="77"/>
                  </a:lnTo>
                  <a:lnTo>
                    <a:pt x="562" y="79"/>
                  </a:lnTo>
                  <a:lnTo>
                    <a:pt x="583" y="77"/>
                  </a:lnTo>
                  <a:lnTo>
                    <a:pt x="583" y="89"/>
                  </a:lnTo>
                  <a:lnTo>
                    <a:pt x="587" y="89"/>
                  </a:lnTo>
                  <a:lnTo>
                    <a:pt x="590" y="89"/>
                  </a:lnTo>
                  <a:lnTo>
                    <a:pt x="592" y="89"/>
                  </a:lnTo>
                  <a:lnTo>
                    <a:pt x="594" y="91"/>
                  </a:lnTo>
                  <a:lnTo>
                    <a:pt x="596" y="92"/>
                  </a:lnTo>
                  <a:lnTo>
                    <a:pt x="592" y="92"/>
                  </a:lnTo>
                  <a:lnTo>
                    <a:pt x="576" y="103"/>
                  </a:lnTo>
                  <a:lnTo>
                    <a:pt x="557" y="115"/>
                  </a:lnTo>
                  <a:lnTo>
                    <a:pt x="534" y="126"/>
                  </a:lnTo>
                  <a:lnTo>
                    <a:pt x="513" y="138"/>
                  </a:lnTo>
                  <a:lnTo>
                    <a:pt x="498" y="148"/>
                  </a:lnTo>
                  <a:lnTo>
                    <a:pt x="487" y="157"/>
                  </a:lnTo>
                  <a:lnTo>
                    <a:pt x="503" y="157"/>
                  </a:lnTo>
                  <a:lnTo>
                    <a:pt x="508" y="154"/>
                  </a:lnTo>
                  <a:lnTo>
                    <a:pt x="513" y="152"/>
                  </a:lnTo>
                  <a:lnTo>
                    <a:pt x="519" y="150"/>
                  </a:lnTo>
                  <a:lnTo>
                    <a:pt x="526" y="150"/>
                  </a:lnTo>
                  <a:lnTo>
                    <a:pt x="526" y="154"/>
                  </a:lnTo>
                  <a:lnTo>
                    <a:pt x="505" y="169"/>
                  </a:lnTo>
                  <a:lnTo>
                    <a:pt x="487" y="185"/>
                  </a:lnTo>
                  <a:lnTo>
                    <a:pt x="472" y="201"/>
                  </a:lnTo>
                  <a:lnTo>
                    <a:pt x="454" y="215"/>
                  </a:lnTo>
                  <a:lnTo>
                    <a:pt x="435" y="227"/>
                  </a:lnTo>
                  <a:lnTo>
                    <a:pt x="410" y="234"/>
                  </a:lnTo>
                  <a:lnTo>
                    <a:pt x="410" y="246"/>
                  </a:lnTo>
                  <a:lnTo>
                    <a:pt x="398" y="248"/>
                  </a:lnTo>
                  <a:lnTo>
                    <a:pt x="384" y="253"/>
                  </a:lnTo>
                  <a:lnTo>
                    <a:pt x="376" y="260"/>
                  </a:lnTo>
                  <a:lnTo>
                    <a:pt x="381" y="264"/>
                  </a:lnTo>
                  <a:lnTo>
                    <a:pt x="384" y="267"/>
                  </a:lnTo>
                  <a:lnTo>
                    <a:pt x="386" y="269"/>
                  </a:lnTo>
                  <a:lnTo>
                    <a:pt x="386" y="272"/>
                  </a:lnTo>
                  <a:lnTo>
                    <a:pt x="386" y="276"/>
                  </a:lnTo>
                  <a:lnTo>
                    <a:pt x="384" y="281"/>
                  </a:lnTo>
                  <a:lnTo>
                    <a:pt x="384" y="288"/>
                  </a:lnTo>
                  <a:lnTo>
                    <a:pt x="346" y="291"/>
                  </a:lnTo>
                  <a:lnTo>
                    <a:pt x="346" y="295"/>
                  </a:lnTo>
                  <a:lnTo>
                    <a:pt x="351" y="297"/>
                  </a:lnTo>
                  <a:lnTo>
                    <a:pt x="353" y="297"/>
                  </a:lnTo>
                  <a:lnTo>
                    <a:pt x="356" y="297"/>
                  </a:lnTo>
                  <a:lnTo>
                    <a:pt x="356" y="297"/>
                  </a:lnTo>
                  <a:lnTo>
                    <a:pt x="358" y="298"/>
                  </a:lnTo>
                  <a:lnTo>
                    <a:pt x="358" y="300"/>
                  </a:lnTo>
                  <a:lnTo>
                    <a:pt x="362" y="304"/>
                  </a:lnTo>
                  <a:lnTo>
                    <a:pt x="356" y="304"/>
                  </a:lnTo>
                  <a:lnTo>
                    <a:pt x="348" y="307"/>
                  </a:lnTo>
                  <a:lnTo>
                    <a:pt x="337" y="311"/>
                  </a:lnTo>
                  <a:lnTo>
                    <a:pt x="327" y="314"/>
                  </a:lnTo>
                  <a:lnTo>
                    <a:pt x="330" y="316"/>
                  </a:lnTo>
                  <a:lnTo>
                    <a:pt x="332" y="316"/>
                  </a:lnTo>
                  <a:lnTo>
                    <a:pt x="334" y="316"/>
                  </a:lnTo>
                  <a:lnTo>
                    <a:pt x="335" y="318"/>
                  </a:lnTo>
                  <a:lnTo>
                    <a:pt x="337" y="318"/>
                  </a:lnTo>
                  <a:lnTo>
                    <a:pt x="335" y="321"/>
                  </a:lnTo>
                  <a:lnTo>
                    <a:pt x="334" y="325"/>
                  </a:lnTo>
                  <a:lnTo>
                    <a:pt x="332" y="326"/>
                  </a:lnTo>
                  <a:lnTo>
                    <a:pt x="334" y="328"/>
                  </a:lnTo>
                  <a:lnTo>
                    <a:pt x="334" y="330"/>
                  </a:lnTo>
                  <a:lnTo>
                    <a:pt x="335" y="333"/>
                  </a:lnTo>
                  <a:lnTo>
                    <a:pt x="337" y="337"/>
                  </a:lnTo>
                  <a:lnTo>
                    <a:pt x="330" y="339"/>
                  </a:lnTo>
                  <a:lnTo>
                    <a:pt x="325" y="339"/>
                  </a:lnTo>
                  <a:lnTo>
                    <a:pt x="320" y="339"/>
                  </a:lnTo>
                  <a:lnTo>
                    <a:pt x="314" y="342"/>
                  </a:lnTo>
                  <a:lnTo>
                    <a:pt x="332" y="342"/>
                  </a:lnTo>
                  <a:lnTo>
                    <a:pt x="346" y="346"/>
                  </a:lnTo>
                  <a:lnTo>
                    <a:pt x="346" y="353"/>
                  </a:lnTo>
                  <a:lnTo>
                    <a:pt x="323" y="353"/>
                  </a:lnTo>
                  <a:lnTo>
                    <a:pt x="321" y="358"/>
                  </a:lnTo>
                  <a:lnTo>
                    <a:pt x="321" y="360"/>
                  </a:lnTo>
                  <a:lnTo>
                    <a:pt x="321" y="361"/>
                  </a:lnTo>
                  <a:lnTo>
                    <a:pt x="320" y="363"/>
                  </a:lnTo>
                  <a:lnTo>
                    <a:pt x="318" y="365"/>
                  </a:lnTo>
                  <a:lnTo>
                    <a:pt x="309" y="368"/>
                  </a:lnTo>
                  <a:lnTo>
                    <a:pt x="297" y="368"/>
                  </a:lnTo>
                  <a:lnTo>
                    <a:pt x="285" y="368"/>
                  </a:lnTo>
                  <a:lnTo>
                    <a:pt x="273" y="361"/>
                  </a:lnTo>
                  <a:lnTo>
                    <a:pt x="257" y="361"/>
                  </a:lnTo>
                  <a:lnTo>
                    <a:pt x="241" y="363"/>
                  </a:lnTo>
                  <a:lnTo>
                    <a:pt x="224" y="365"/>
                  </a:lnTo>
                  <a:lnTo>
                    <a:pt x="208" y="363"/>
                  </a:lnTo>
                  <a:lnTo>
                    <a:pt x="192" y="358"/>
                  </a:lnTo>
                  <a:lnTo>
                    <a:pt x="191" y="356"/>
                  </a:lnTo>
                  <a:lnTo>
                    <a:pt x="191" y="354"/>
                  </a:lnTo>
                  <a:lnTo>
                    <a:pt x="189" y="354"/>
                  </a:lnTo>
                  <a:lnTo>
                    <a:pt x="189" y="353"/>
                  </a:lnTo>
                  <a:lnTo>
                    <a:pt x="189" y="349"/>
                  </a:lnTo>
                  <a:lnTo>
                    <a:pt x="192" y="349"/>
                  </a:lnTo>
                  <a:lnTo>
                    <a:pt x="194" y="346"/>
                  </a:lnTo>
                  <a:lnTo>
                    <a:pt x="198" y="342"/>
                  </a:lnTo>
                  <a:lnTo>
                    <a:pt x="199" y="340"/>
                  </a:lnTo>
                  <a:lnTo>
                    <a:pt x="203" y="339"/>
                  </a:lnTo>
                  <a:lnTo>
                    <a:pt x="205" y="335"/>
                  </a:lnTo>
                  <a:lnTo>
                    <a:pt x="208" y="330"/>
                  </a:lnTo>
                  <a:lnTo>
                    <a:pt x="201" y="328"/>
                  </a:lnTo>
                  <a:lnTo>
                    <a:pt x="196" y="325"/>
                  </a:lnTo>
                  <a:lnTo>
                    <a:pt x="192" y="319"/>
                  </a:lnTo>
                  <a:lnTo>
                    <a:pt x="191" y="314"/>
                  </a:lnTo>
                  <a:lnTo>
                    <a:pt x="189" y="307"/>
                  </a:lnTo>
                  <a:lnTo>
                    <a:pt x="196" y="307"/>
                  </a:lnTo>
                  <a:lnTo>
                    <a:pt x="208" y="304"/>
                  </a:lnTo>
                  <a:lnTo>
                    <a:pt x="222" y="307"/>
                  </a:lnTo>
                  <a:lnTo>
                    <a:pt x="234" y="312"/>
                  </a:lnTo>
                  <a:lnTo>
                    <a:pt x="246" y="318"/>
                  </a:lnTo>
                  <a:lnTo>
                    <a:pt x="246" y="311"/>
                  </a:lnTo>
                  <a:lnTo>
                    <a:pt x="234" y="305"/>
                  </a:lnTo>
                  <a:lnTo>
                    <a:pt x="224" y="300"/>
                  </a:lnTo>
                  <a:lnTo>
                    <a:pt x="215" y="291"/>
                  </a:lnTo>
                  <a:lnTo>
                    <a:pt x="218" y="291"/>
                  </a:lnTo>
                  <a:lnTo>
                    <a:pt x="227" y="278"/>
                  </a:lnTo>
                  <a:lnTo>
                    <a:pt x="238" y="269"/>
                  </a:lnTo>
                  <a:lnTo>
                    <a:pt x="252" y="262"/>
                  </a:lnTo>
                  <a:lnTo>
                    <a:pt x="269" y="257"/>
                  </a:lnTo>
                  <a:lnTo>
                    <a:pt x="269" y="253"/>
                  </a:lnTo>
                  <a:lnTo>
                    <a:pt x="253" y="248"/>
                  </a:lnTo>
                  <a:lnTo>
                    <a:pt x="241" y="239"/>
                  </a:lnTo>
                  <a:lnTo>
                    <a:pt x="231" y="227"/>
                  </a:lnTo>
                  <a:lnTo>
                    <a:pt x="222" y="215"/>
                  </a:lnTo>
                  <a:lnTo>
                    <a:pt x="227" y="213"/>
                  </a:lnTo>
                  <a:lnTo>
                    <a:pt x="231" y="213"/>
                  </a:lnTo>
                  <a:lnTo>
                    <a:pt x="236" y="211"/>
                  </a:lnTo>
                  <a:lnTo>
                    <a:pt x="241" y="211"/>
                  </a:lnTo>
                  <a:lnTo>
                    <a:pt x="248" y="216"/>
                  </a:lnTo>
                  <a:lnTo>
                    <a:pt x="253" y="222"/>
                  </a:lnTo>
                  <a:lnTo>
                    <a:pt x="260" y="227"/>
                  </a:lnTo>
                  <a:lnTo>
                    <a:pt x="260" y="223"/>
                  </a:lnTo>
                  <a:lnTo>
                    <a:pt x="259" y="220"/>
                  </a:lnTo>
                  <a:lnTo>
                    <a:pt x="257" y="220"/>
                  </a:lnTo>
                  <a:lnTo>
                    <a:pt x="257" y="218"/>
                  </a:lnTo>
                  <a:lnTo>
                    <a:pt x="255" y="216"/>
                  </a:lnTo>
                  <a:lnTo>
                    <a:pt x="255" y="215"/>
                  </a:lnTo>
                  <a:lnTo>
                    <a:pt x="253" y="211"/>
                  </a:lnTo>
                  <a:lnTo>
                    <a:pt x="257" y="211"/>
                  </a:lnTo>
                  <a:lnTo>
                    <a:pt x="257" y="208"/>
                  </a:lnTo>
                  <a:lnTo>
                    <a:pt x="273" y="202"/>
                  </a:lnTo>
                  <a:lnTo>
                    <a:pt x="288" y="199"/>
                  </a:lnTo>
                  <a:lnTo>
                    <a:pt x="304" y="197"/>
                  </a:lnTo>
                  <a:lnTo>
                    <a:pt x="323" y="199"/>
                  </a:lnTo>
                  <a:lnTo>
                    <a:pt x="314" y="188"/>
                  </a:lnTo>
                  <a:lnTo>
                    <a:pt x="325" y="185"/>
                  </a:lnTo>
                  <a:lnTo>
                    <a:pt x="337" y="180"/>
                  </a:lnTo>
                  <a:lnTo>
                    <a:pt x="349" y="175"/>
                  </a:lnTo>
                  <a:lnTo>
                    <a:pt x="356" y="169"/>
                  </a:lnTo>
                  <a:lnTo>
                    <a:pt x="362" y="169"/>
                  </a:lnTo>
                  <a:lnTo>
                    <a:pt x="362" y="166"/>
                  </a:lnTo>
                  <a:lnTo>
                    <a:pt x="353" y="166"/>
                  </a:lnTo>
                  <a:lnTo>
                    <a:pt x="349" y="168"/>
                  </a:lnTo>
                  <a:lnTo>
                    <a:pt x="346" y="169"/>
                  </a:lnTo>
                  <a:lnTo>
                    <a:pt x="344" y="169"/>
                  </a:lnTo>
                  <a:lnTo>
                    <a:pt x="342" y="169"/>
                  </a:lnTo>
                  <a:lnTo>
                    <a:pt x="341" y="169"/>
                  </a:lnTo>
                  <a:lnTo>
                    <a:pt x="339" y="168"/>
                  </a:lnTo>
                  <a:lnTo>
                    <a:pt x="337" y="166"/>
                  </a:lnTo>
                  <a:lnTo>
                    <a:pt x="334" y="166"/>
                  </a:lnTo>
                  <a:lnTo>
                    <a:pt x="330" y="169"/>
                  </a:lnTo>
                  <a:lnTo>
                    <a:pt x="325" y="175"/>
                  </a:lnTo>
                  <a:lnTo>
                    <a:pt x="320" y="180"/>
                  </a:lnTo>
                  <a:lnTo>
                    <a:pt x="316" y="185"/>
                  </a:lnTo>
                  <a:lnTo>
                    <a:pt x="311" y="188"/>
                  </a:lnTo>
                  <a:lnTo>
                    <a:pt x="292" y="194"/>
                  </a:lnTo>
                  <a:lnTo>
                    <a:pt x="274" y="194"/>
                  </a:lnTo>
                  <a:lnTo>
                    <a:pt x="257" y="190"/>
                  </a:lnTo>
                  <a:lnTo>
                    <a:pt x="241" y="183"/>
                  </a:lnTo>
                  <a:lnTo>
                    <a:pt x="239" y="183"/>
                  </a:lnTo>
                  <a:lnTo>
                    <a:pt x="236" y="185"/>
                  </a:lnTo>
                  <a:lnTo>
                    <a:pt x="231" y="187"/>
                  </a:lnTo>
                  <a:lnTo>
                    <a:pt x="227" y="188"/>
                  </a:lnTo>
                  <a:lnTo>
                    <a:pt x="224" y="190"/>
                  </a:lnTo>
                  <a:lnTo>
                    <a:pt x="218" y="192"/>
                  </a:lnTo>
                  <a:lnTo>
                    <a:pt x="215" y="183"/>
                  </a:lnTo>
                  <a:lnTo>
                    <a:pt x="218" y="182"/>
                  </a:lnTo>
                  <a:lnTo>
                    <a:pt x="218" y="182"/>
                  </a:lnTo>
                  <a:lnTo>
                    <a:pt x="220" y="180"/>
                  </a:lnTo>
                  <a:lnTo>
                    <a:pt x="222" y="176"/>
                  </a:lnTo>
                  <a:lnTo>
                    <a:pt x="212" y="176"/>
                  </a:lnTo>
                  <a:lnTo>
                    <a:pt x="208" y="178"/>
                  </a:lnTo>
                  <a:lnTo>
                    <a:pt x="203" y="180"/>
                  </a:lnTo>
                  <a:lnTo>
                    <a:pt x="198" y="180"/>
                  </a:lnTo>
                  <a:lnTo>
                    <a:pt x="192" y="180"/>
                  </a:lnTo>
                  <a:lnTo>
                    <a:pt x="189" y="169"/>
                  </a:lnTo>
                  <a:lnTo>
                    <a:pt x="192" y="168"/>
                  </a:lnTo>
                  <a:lnTo>
                    <a:pt x="194" y="168"/>
                  </a:lnTo>
                  <a:lnTo>
                    <a:pt x="196" y="168"/>
                  </a:lnTo>
                  <a:lnTo>
                    <a:pt x="198" y="166"/>
                  </a:lnTo>
                  <a:lnTo>
                    <a:pt x="199" y="166"/>
                  </a:lnTo>
                  <a:lnTo>
                    <a:pt x="177" y="169"/>
                  </a:lnTo>
                  <a:lnTo>
                    <a:pt x="175" y="164"/>
                  </a:lnTo>
                  <a:lnTo>
                    <a:pt x="171" y="161"/>
                  </a:lnTo>
                  <a:lnTo>
                    <a:pt x="170" y="159"/>
                  </a:lnTo>
                  <a:lnTo>
                    <a:pt x="168" y="155"/>
                  </a:lnTo>
                  <a:lnTo>
                    <a:pt x="164" y="150"/>
                  </a:lnTo>
                  <a:lnTo>
                    <a:pt x="170" y="148"/>
                  </a:lnTo>
                  <a:lnTo>
                    <a:pt x="173" y="148"/>
                  </a:lnTo>
                  <a:lnTo>
                    <a:pt x="175" y="148"/>
                  </a:lnTo>
                  <a:lnTo>
                    <a:pt x="177" y="148"/>
                  </a:lnTo>
                  <a:lnTo>
                    <a:pt x="177" y="147"/>
                  </a:lnTo>
                  <a:lnTo>
                    <a:pt x="178" y="145"/>
                  </a:lnTo>
                  <a:lnTo>
                    <a:pt x="180" y="141"/>
                  </a:lnTo>
                  <a:lnTo>
                    <a:pt x="173" y="140"/>
                  </a:lnTo>
                  <a:lnTo>
                    <a:pt x="166" y="138"/>
                  </a:lnTo>
                  <a:lnTo>
                    <a:pt x="163" y="134"/>
                  </a:lnTo>
                  <a:lnTo>
                    <a:pt x="157" y="131"/>
                  </a:lnTo>
                  <a:lnTo>
                    <a:pt x="161" y="131"/>
                  </a:lnTo>
                  <a:lnTo>
                    <a:pt x="161" y="126"/>
                  </a:lnTo>
                  <a:lnTo>
                    <a:pt x="178" y="129"/>
                  </a:lnTo>
                  <a:lnTo>
                    <a:pt x="187" y="127"/>
                  </a:lnTo>
                  <a:lnTo>
                    <a:pt x="194" y="124"/>
                  </a:lnTo>
                  <a:lnTo>
                    <a:pt x="198" y="119"/>
                  </a:lnTo>
                  <a:lnTo>
                    <a:pt x="203" y="112"/>
                  </a:lnTo>
                  <a:lnTo>
                    <a:pt x="212" y="108"/>
                  </a:lnTo>
                  <a:lnTo>
                    <a:pt x="222" y="105"/>
                  </a:lnTo>
                  <a:lnTo>
                    <a:pt x="229" y="108"/>
                  </a:lnTo>
                  <a:lnTo>
                    <a:pt x="238" y="112"/>
                  </a:lnTo>
                  <a:lnTo>
                    <a:pt x="245" y="113"/>
                  </a:lnTo>
                  <a:lnTo>
                    <a:pt x="253" y="112"/>
                  </a:lnTo>
                  <a:lnTo>
                    <a:pt x="250" y="110"/>
                  </a:lnTo>
                  <a:lnTo>
                    <a:pt x="246" y="108"/>
                  </a:lnTo>
                  <a:lnTo>
                    <a:pt x="245" y="108"/>
                  </a:lnTo>
                  <a:lnTo>
                    <a:pt x="245" y="106"/>
                  </a:lnTo>
                  <a:lnTo>
                    <a:pt x="243" y="105"/>
                  </a:lnTo>
                  <a:lnTo>
                    <a:pt x="243" y="101"/>
                  </a:lnTo>
                  <a:lnTo>
                    <a:pt x="241" y="96"/>
                  </a:lnTo>
                  <a:lnTo>
                    <a:pt x="246" y="94"/>
                  </a:lnTo>
                  <a:lnTo>
                    <a:pt x="250" y="92"/>
                  </a:lnTo>
                  <a:lnTo>
                    <a:pt x="253" y="92"/>
                  </a:lnTo>
                  <a:lnTo>
                    <a:pt x="255" y="91"/>
                  </a:lnTo>
                  <a:lnTo>
                    <a:pt x="259" y="89"/>
                  </a:lnTo>
                  <a:lnTo>
                    <a:pt x="266" y="89"/>
                  </a:lnTo>
                  <a:lnTo>
                    <a:pt x="269" y="91"/>
                  </a:lnTo>
                  <a:lnTo>
                    <a:pt x="273" y="94"/>
                  </a:lnTo>
                  <a:lnTo>
                    <a:pt x="276" y="96"/>
                  </a:lnTo>
                  <a:lnTo>
                    <a:pt x="276" y="92"/>
                  </a:lnTo>
                  <a:lnTo>
                    <a:pt x="274" y="91"/>
                  </a:lnTo>
                  <a:lnTo>
                    <a:pt x="274" y="89"/>
                  </a:lnTo>
                  <a:lnTo>
                    <a:pt x="274" y="89"/>
                  </a:lnTo>
                  <a:lnTo>
                    <a:pt x="274" y="87"/>
                  </a:lnTo>
                  <a:lnTo>
                    <a:pt x="273" y="84"/>
                  </a:lnTo>
                  <a:lnTo>
                    <a:pt x="278" y="82"/>
                  </a:lnTo>
                  <a:lnTo>
                    <a:pt x="281" y="80"/>
                  </a:lnTo>
                  <a:lnTo>
                    <a:pt x="287" y="77"/>
                  </a:lnTo>
                  <a:lnTo>
                    <a:pt x="290" y="73"/>
                  </a:lnTo>
                  <a:lnTo>
                    <a:pt x="292" y="73"/>
                  </a:lnTo>
                  <a:lnTo>
                    <a:pt x="299" y="73"/>
                  </a:lnTo>
                  <a:lnTo>
                    <a:pt x="304" y="75"/>
                  </a:lnTo>
                  <a:lnTo>
                    <a:pt x="308" y="79"/>
                  </a:lnTo>
                  <a:lnTo>
                    <a:pt x="314" y="79"/>
                  </a:lnTo>
                  <a:lnTo>
                    <a:pt x="323" y="77"/>
                  </a:lnTo>
                  <a:lnTo>
                    <a:pt x="327" y="65"/>
                  </a:lnTo>
                  <a:lnTo>
                    <a:pt x="332" y="63"/>
                  </a:lnTo>
                  <a:lnTo>
                    <a:pt x="337" y="63"/>
                  </a:lnTo>
                  <a:lnTo>
                    <a:pt x="342" y="63"/>
                  </a:lnTo>
                  <a:lnTo>
                    <a:pt x="346" y="65"/>
                  </a:lnTo>
                  <a:lnTo>
                    <a:pt x="349" y="65"/>
                  </a:lnTo>
                  <a:lnTo>
                    <a:pt x="356" y="54"/>
                  </a:lnTo>
                  <a:lnTo>
                    <a:pt x="367" y="52"/>
                  </a:lnTo>
                  <a:lnTo>
                    <a:pt x="374" y="56"/>
                  </a:lnTo>
                  <a:lnTo>
                    <a:pt x="381" y="59"/>
                  </a:lnTo>
                  <a:lnTo>
                    <a:pt x="388" y="61"/>
                  </a:lnTo>
                  <a:lnTo>
                    <a:pt x="397" y="58"/>
                  </a:lnTo>
                  <a:lnTo>
                    <a:pt x="409" y="51"/>
                  </a:lnTo>
                  <a:lnTo>
                    <a:pt x="421" y="45"/>
                  </a:lnTo>
                  <a:close/>
                  <a:moveTo>
                    <a:pt x="2104" y="42"/>
                  </a:moveTo>
                  <a:lnTo>
                    <a:pt x="2111" y="44"/>
                  </a:lnTo>
                  <a:lnTo>
                    <a:pt x="2118" y="47"/>
                  </a:lnTo>
                  <a:lnTo>
                    <a:pt x="2121" y="51"/>
                  </a:lnTo>
                  <a:lnTo>
                    <a:pt x="2126" y="54"/>
                  </a:lnTo>
                  <a:lnTo>
                    <a:pt x="2132" y="58"/>
                  </a:lnTo>
                  <a:lnTo>
                    <a:pt x="2128" y="68"/>
                  </a:lnTo>
                  <a:lnTo>
                    <a:pt x="2107" y="80"/>
                  </a:lnTo>
                  <a:lnTo>
                    <a:pt x="2091" y="94"/>
                  </a:lnTo>
                  <a:lnTo>
                    <a:pt x="2077" y="112"/>
                  </a:lnTo>
                  <a:lnTo>
                    <a:pt x="2074" y="112"/>
                  </a:lnTo>
                  <a:lnTo>
                    <a:pt x="2074" y="108"/>
                  </a:lnTo>
                  <a:lnTo>
                    <a:pt x="2069" y="105"/>
                  </a:lnTo>
                  <a:lnTo>
                    <a:pt x="2065" y="101"/>
                  </a:lnTo>
                  <a:lnTo>
                    <a:pt x="2063" y="98"/>
                  </a:lnTo>
                  <a:lnTo>
                    <a:pt x="2060" y="94"/>
                  </a:lnTo>
                  <a:lnTo>
                    <a:pt x="2058" y="89"/>
                  </a:lnTo>
                  <a:lnTo>
                    <a:pt x="2062" y="82"/>
                  </a:lnTo>
                  <a:lnTo>
                    <a:pt x="2063" y="77"/>
                  </a:lnTo>
                  <a:lnTo>
                    <a:pt x="2065" y="68"/>
                  </a:lnTo>
                  <a:lnTo>
                    <a:pt x="2039" y="68"/>
                  </a:lnTo>
                  <a:lnTo>
                    <a:pt x="2039" y="61"/>
                  </a:lnTo>
                  <a:lnTo>
                    <a:pt x="2053" y="56"/>
                  </a:lnTo>
                  <a:lnTo>
                    <a:pt x="2067" y="52"/>
                  </a:lnTo>
                  <a:lnTo>
                    <a:pt x="2084" y="49"/>
                  </a:lnTo>
                  <a:lnTo>
                    <a:pt x="2086" y="54"/>
                  </a:lnTo>
                  <a:lnTo>
                    <a:pt x="2088" y="56"/>
                  </a:lnTo>
                  <a:lnTo>
                    <a:pt x="2088" y="58"/>
                  </a:lnTo>
                  <a:lnTo>
                    <a:pt x="2090" y="58"/>
                  </a:lnTo>
                  <a:lnTo>
                    <a:pt x="2090" y="59"/>
                  </a:lnTo>
                  <a:lnTo>
                    <a:pt x="2093" y="61"/>
                  </a:lnTo>
                  <a:lnTo>
                    <a:pt x="2095" y="56"/>
                  </a:lnTo>
                  <a:lnTo>
                    <a:pt x="2097" y="52"/>
                  </a:lnTo>
                  <a:lnTo>
                    <a:pt x="2098" y="49"/>
                  </a:lnTo>
                  <a:lnTo>
                    <a:pt x="2102" y="45"/>
                  </a:lnTo>
                  <a:lnTo>
                    <a:pt x="2104" y="42"/>
                  </a:lnTo>
                  <a:close/>
                  <a:moveTo>
                    <a:pt x="2147" y="23"/>
                  </a:moveTo>
                  <a:lnTo>
                    <a:pt x="2151" y="24"/>
                  </a:lnTo>
                  <a:lnTo>
                    <a:pt x="2152" y="24"/>
                  </a:lnTo>
                  <a:lnTo>
                    <a:pt x="2154" y="26"/>
                  </a:lnTo>
                  <a:lnTo>
                    <a:pt x="2154" y="26"/>
                  </a:lnTo>
                  <a:lnTo>
                    <a:pt x="2156" y="28"/>
                  </a:lnTo>
                  <a:lnTo>
                    <a:pt x="2158" y="31"/>
                  </a:lnTo>
                  <a:lnTo>
                    <a:pt x="2161" y="37"/>
                  </a:lnTo>
                  <a:lnTo>
                    <a:pt x="2165" y="42"/>
                  </a:lnTo>
                  <a:lnTo>
                    <a:pt x="2166" y="49"/>
                  </a:lnTo>
                  <a:lnTo>
                    <a:pt x="2158" y="49"/>
                  </a:lnTo>
                  <a:lnTo>
                    <a:pt x="2158" y="45"/>
                  </a:lnTo>
                  <a:lnTo>
                    <a:pt x="2154" y="42"/>
                  </a:lnTo>
                  <a:lnTo>
                    <a:pt x="2151" y="38"/>
                  </a:lnTo>
                  <a:lnTo>
                    <a:pt x="2149" y="35"/>
                  </a:lnTo>
                  <a:lnTo>
                    <a:pt x="2147" y="30"/>
                  </a:lnTo>
                  <a:lnTo>
                    <a:pt x="2147" y="23"/>
                  </a:lnTo>
                  <a:close/>
                  <a:moveTo>
                    <a:pt x="943" y="19"/>
                  </a:moveTo>
                  <a:lnTo>
                    <a:pt x="967" y="19"/>
                  </a:lnTo>
                  <a:lnTo>
                    <a:pt x="992" y="23"/>
                  </a:lnTo>
                  <a:lnTo>
                    <a:pt x="1014" y="26"/>
                  </a:lnTo>
                  <a:lnTo>
                    <a:pt x="1034" y="31"/>
                  </a:lnTo>
                  <a:lnTo>
                    <a:pt x="1063" y="26"/>
                  </a:lnTo>
                  <a:lnTo>
                    <a:pt x="1067" y="30"/>
                  </a:lnTo>
                  <a:lnTo>
                    <a:pt x="1070" y="31"/>
                  </a:lnTo>
                  <a:lnTo>
                    <a:pt x="1074" y="37"/>
                  </a:lnTo>
                  <a:lnTo>
                    <a:pt x="1076" y="40"/>
                  </a:lnTo>
                  <a:lnTo>
                    <a:pt x="1079" y="42"/>
                  </a:lnTo>
                  <a:lnTo>
                    <a:pt x="1096" y="49"/>
                  </a:lnTo>
                  <a:lnTo>
                    <a:pt x="1116" y="54"/>
                  </a:lnTo>
                  <a:lnTo>
                    <a:pt x="1133" y="58"/>
                  </a:lnTo>
                  <a:lnTo>
                    <a:pt x="1133" y="65"/>
                  </a:lnTo>
                  <a:lnTo>
                    <a:pt x="1105" y="65"/>
                  </a:lnTo>
                  <a:lnTo>
                    <a:pt x="1093" y="59"/>
                  </a:lnTo>
                  <a:lnTo>
                    <a:pt x="1079" y="59"/>
                  </a:lnTo>
                  <a:lnTo>
                    <a:pt x="1063" y="61"/>
                  </a:lnTo>
                  <a:lnTo>
                    <a:pt x="1048" y="65"/>
                  </a:lnTo>
                  <a:lnTo>
                    <a:pt x="1048" y="73"/>
                  </a:lnTo>
                  <a:lnTo>
                    <a:pt x="1067" y="73"/>
                  </a:lnTo>
                  <a:lnTo>
                    <a:pt x="1081" y="70"/>
                  </a:lnTo>
                  <a:lnTo>
                    <a:pt x="1098" y="68"/>
                  </a:lnTo>
                  <a:lnTo>
                    <a:pt x="1119" y="68"/>
                  </a:lnTo>
                  <a:lnTo>
                    <a:pt x="1140" y="68"/>
                  </a:lnTo>
                  <a:lnTo>
                    <a:pt x="1156" y="68"/>
                  </a:lnTo>
                  <a:lnTo>
                    <a:pt x="1170" y="82"/>
                  </a:lnTo>
                  <a:lnTo>
                    <a:pt x="1187" y="92"/>
                  </a:lnTo>
                  <a:lnTo>
                    <a:pt x="1182" y="103"/>
                  </a:lnTo>
                  <a:lnTo>
                    <a:pt x="1172" y="110"/>
                  </a:lnTo>
                  <a:lnTo>
                    <a:pt x="1163" y="115"/>
                  </a:lnTo>
                  <a:lnTo>
                    <a:pt x="1151" y="119"/>
                  </a:lnTo>
                  <a:lnTo>
                    <a:pt x="1133" y="119"/>
                  </a:lnTo>
                  <a:lnTo>
                    <a:pt x="1117" y="124"/>
                  </a:lnTo>
                  <a:lnTo>
                    <a:pt x="1100" y="124"/>
                  </a:lnTo>
                  <a:lnTo>
                    <a:pt x="1081" y="122"/>
                  </a:lnTo>
                  <a:lnTo>
                    <a:pt x="1063" y="120"/>
                  </a:lnTo>
                  <a:lnTo>
                    <a:pt x="1046" y="120"/>
                  </a:lnTo>
                  <a:lnTo>
                    <a:pt x="1032" y="124"/>
                  </a:lnTo>
                  <a:lnTo>
                    <a:pt x="1021" y="134"/>
                  </a:lnTo>
                  <a:lnTo>
                    <a:pt x="1063" y="134"/>
                  </a:lnTo>
                  <a:lnTo>
                    <a:pt x="1076" y="131"/>
                  </a:lnTo>
                  <a:lnTo>
                    <a:pt x="1091" y="129"/>
                  </a:lnTo>
                  <a:lnTo>
                    <a:pt x="1109" y="131"/>
                  </a:lnTo>
                  <a:lnTo>
                    <a:pt x="1121" y="134"/>
                  </a:lnTo>
                  <a:lnTo>
                    <a:pt x="1124" y="147"/>
                  </a:lnTo>
                  <a:lnTo>
                    <a:pt x="1130" y="145"/>
                  </a:lnTo>
                  <a:lnTo>
                    <a:pt x="1138" y="140"/>
                  </a:lnTo>
                  <a:lnTo>
                    <a:pt x="1149" y="136"/>
                  </a:lnTo>
                  <a:lnTo>
                    <a:pt x="1159" y="134"/>
                  </a:lnTo>
                  <a:lnTo>
                    <a:pt x="1161" y="140"/>
                  </a:lnTo>
                  <a:lnTo>
                    <a:pt x="1163" y="143"/>
                  </a:lnTo>
                  <a:lnTo>
                    <a:pt x="1165" y="145"/>
                  </a:lnTo>
                  <a:lnTo>
                    <a:pt x="1168" y="147"/>
                  </a:lnTo>
                  <a:lnTo>
                    <a:pt x="1172" y="150"/>
                  </a:lnTo>
                  <a:lnTo>
                    <a:pt x="1156" y="180"/>
                  </a:lnTo>
                  <a:lnTo>
                    <a:pt x="1163" y="180"/>
                  </a:lnTo>
                  <a:lnTo>
                    <a:pt x="1175" y="173"/>
                  </a:lnTo>
                  <a:lnTo>
                    <a:pt x="1191" y="164"/>
                  </a:lnTo>
                  <a:lnTo>
                    <a:pt x="1210" y="157"/>
                  </a:lnTo>
                  <a:lnTo>
                    <a:pt x="1231" y="150"/>
                  </a:lnTo>
                  <a:lnTo>
                    <a:pt x="1254" y="145"/>
                  </a:lnTo>
                  <a:lnTo>
                    <a:pt x="1274" y="145"/>
                  </a:lnTo>
                  <a:lnTo>
                    <a:pt x="1294" y="147"/>
                  </a:lnTo>
                  <a:lnTo>
                    <a:pt x="1308" y="155"/>
                  </a:lnTo>
                  <a:lnTo>
                    <a:pt x="1316" y="169"/>
                  </a:lnTo>
                  <a:lnTo>
                    <a:pt x="1322" y="169"/>
                  </a:lnTo>
                  <a:lnTo>
                    <a:pt x="1322" y="171"/>
                  </a:lnTo>
                  <a:lnTo>
                    <a:pt x="1322" y="171"/>
                  </a:lnTo>
                  <a:lnTo>
                    <a:pt x="1320" y="173"/>
                  </a:lnTo>
                  <a:lnTo>
                    <a:pt x="1318" y="173"/>
                  </a:lnTo>
                  <a:lnTo>
                    <a:pt x="1318" y="173"/>
                  </a:lnTo>
                  <a:lnTo>
                    <a:pt x="1316" y="173"/>
                  </a:lnTo>
                  <a:lnTo>
                    <a:pt x="1313" y="176"/>
                  </a:lnTo>
                  <a:lnTo>
                    <a:pt x="1308" y="178"/>
                  </a:lnTo>
                  <a:lnTo>
                    <a:pt x="1302" y="180"/>
                  </a:lnTo>
                  <a:lnTo>
                    <a:pt x="1295" y="182"/>
                  </a:lnTo>
                  <a:lnTo>
                    <a:pt x="1290" y="183"/>
                  </a:lnTo>
                  <a:lnTo>
                    <a:pt x="1278" y="202"/>
                  </a:lnTo>
                  <a:lnTo>
                    <a:pt x="1255" y="216"/>
                  </a:lnTo>
                  <a:lnTo>
                    <a:pt x="1229" y="225"/>
                  </a:lnTo>
                  <a:lnTo>
                    <a:pt x="1198" y="230"/>
                  </a:lnTo>
                  <a:lnTo>
                    <a:pt x="1198" y="236"/>
                  </a:lnTo>
                  <a:lnTo>
                    <a:pt x="1198" y="239"/>
                  </a:lnTo>
                  <a:lnTo>
                    <a:pt x="1198" y="241"/>
                  </a:lnTo>
                  <a:lnTo>
                    <a:pt x="1196" y="243"/>
                  </a:lnTo>
                  <a:lnTo>
                    <a:pt x="1198" y="244"/>
                  </a:lnTo>
                  <a:lnTo>
                    <a:pt x="1198" y="246"/>
                  </a:lnTo>
                  <a:lnTo>
                    <a:pt x="1201" y="250"/>
                  </a:lnTo>
                  <a:lnTo>
                    <a:pt x="1206" y="253"/>
                  </a:lnTo>
                  <a:lnTo>
                    <a:pt x="1210" y="255"/>
                  </a:lnTo>
                  <a:lnTo>
                    <a:pt x="1213" y="258"/>
                  </a:lnTo>
                  <a:lnTo>
                    <a:pt x="1217" y="260"/>
                  </a:lnTo>
                  <a:lnTo>
                    <a:pt x="1220" y="265"/>
                  </a:lnTo>
                  <a:lnTo>
                    <a:pt x="1217" y="272"/>
                  </a:lnTo>
                  <a:lnTo>
                    <a:pt x="1213" y="288"/>
                  </a:lnTo>
                  <a:lnTo>
                    <a:pt x="1210" y="307"/>
                  </a:lnTo>
                  <a:lnTo>
                    <a:pt x="1206" y="326"/>
                  </a:lnTo>
                  <a:lnTo>
                    <a:pt x="1206" y="342"/>
                  </a:lnTo>
                  <a:lnTo>
                    <a:pt x="1210" y="340"/>
                  </a:lnTo>
                  <a:lnTo>
                    <a:pt x="1213" y="340"/>
                  </a:lnTo>
                  <a:lnTo>
                    <a:pt x="1215" y="340"/>
                  </a:lnTo>
                  <a:lnTo>
                    <a:pt x="1219" y="340"/>
                  </a:lnTo>
                  <a:lnTo>
                    <a:pt x="1220" y="340"/>
                  </a:lnTo>
                  <a:lnTo>
                    <a:pt x="1226" y="342"/>
                  </a:lnTo>
                  <a:lnTo>
                    <a:pt x="1224" y="347"/>
                  </a:lnTo>
                  <a:lnTo>
                    <a:pt x="1224" y="349"/>
                  </a:lnTo>
                  <a:lnTo>
                    <a:pt x="1224" y="353"/>
                  </a:lnTo>
                  <a:lnTo>
                    <a:pt x="1224" y="354"/>
                  </a:lnTo>
                  <a:lnTo>
                    <a:pt x="1224" y="358"/>
                  </a:lnTo>
                  <a:lnTo>
                    <a:pt x="1226" y="365"/>
                  </a:lnTo>
                  <a:lnTo>
                    <a:pt x="1220" y="365"/>
                  </a:lnTo>
                  <a:lnTo>
                    <a:pt x="1220" y="368"/>
                  </a:lnTo>
                  <a:lnTo>
                    <a:pt x="1217" y="367"/>
                  </a:lnTo>
                  <a:lnTo>
                    <a:pt x="1213" y="363"/>
                  </a:lnTo>
                  <a:lnTo>
                    <a:pt x="1212" y="361"/>
                  </a:lnTo>
                  <a:lnTo>
                    <a:pt x="1208" y="360"/>
                  </a:lnTo>
                  <a:lnTo>
                    <a:pt x="1205" y="358"/>
                  </a:lnTo>
                  <a:lnTo>
                    <a:pt x="1198" y="358"/>
                  </a:lnTo>
                  <a:lnTo>
                    <a:pt x="1194" y="360"/>
                  </a:lnTo>
                  <a:lnTo>
                    <a:pt x="1191" y="361"/>
                  </a:lnTo>
                  <a:lnTo>
                    <a:pt x="1187" y="363"/>
                  </a:lnTo>
                  <a:lnTo>
                    <a:pt x="1185" y="365"/>
                  </a:lnTo>
                  <a:lnTo>
                    <a:pt x="1182" y="367"/>
                  </a:lnTo>
                  <a:lnTo>
                    <a:pt x="1180" y="370"/>
                  </a:lnTo>
                  <a:lnTo>
                    <a:pt x="1178" y="377"/>
                  </a:lnTo>
                  <a:lnTo>
                    <a:pt x="1201" y="384"/>
                  </a:lnTo>
                  <a:lnTo>
                    <a:pt x="1206" y="415"/>
                  </a:lnTo>
                  <a:lnTo>
                    <a:pt x="1201" y="415"/>
                  </a:lnTo>
                  <a:lnTo>
                    <a:pt x="1198" y="415"/>
                  </a:lnTo>
                  <a:lnTo>
                    <a:pt x="1194" y="417"/>
                  </a:lnTo>
                  <a:lnTo>
                    <a:pt x="1191" y="419"/>
                  </a:lnTo>
                  <a:lnTo>
                    <a:pt x="1191" y="426"/>
                  </a:lnTo>
                  <a:lnTo>
                    <a:pt x="1199" y="431"/>
                  </a:lnTo>
                  <a:lnTo>
                    <a:pt x="1205" y="438"/>
                  </a:lnTo>
                  <a:lnTo>
                    <a:pt x="1208" y="447"/>
                  </a:lnTo>
                  <a:lnTo>
                    <a:pt x="1210" y="461"/>
                  </a:lnTo>
                  <a:lnTo>
                    <a:pt x="1201" y="461"/>
                  </a:lnTo>
                  <a:lnTo>
                    <a:pt x="1199" y="461"/>
                  </a:lnTo>
                  <a:lnTo>
                    <a:pt x="1194" y="459"/>
                  </a:lnTo>
                  <a:lnTo>
                    <a:pt x="1191" y="461"/>
                  </a:lnTo>
                  <a:lnTo>
                    <a:pt x="1185" y="461"/>
                  </a:lnTo>
                  <a:lnTo>
                    <a:pt x="1182" y="464"/>
                  </a:lnTo>
                  <a:lnTo>
                    <a:pt x="1178" y="468"/>
                  </a:lnTo>
                  <a:lnTo>
                    <a:pt x="1184" y="471"/>
                  </a:lnTo>
                  <a:lnTo>
                    <a:pt x="1187" y="473"/>
                  </a:lnTo>
                  <a:lnTo>
                    <a:pt x="1189" y="475"/>
                  </a:lnTo>
                  <a:lnTo>
                    <a:pt x="1191" y="476"/>
                  </a:lnTo>
                  <a:lnTo>
                    <a:pt x="1192" y="482"/>
                  </a:lnTo>
                  <a:lnTo>
                    <a:pt x="1194" y="487"/>
                  </a:lnTo>
                  <a:lnTo>
                    <a:pt x="1192" y="489"/>
                  </a:lnTo>
                  <a:lnTo>
                    <a:pt x="1192" y="490"/>
                  </a:lnTo>
                  <a:lnTo>
                    <a:pt x="1192" y="490"/>
                  </a:lnTo>
                  <a:lnTo>
                    <a:pt x="1191" y="492"/>
                  </a:lnTo>
                  <a:lnTo>
                    <a:pt x="1191" y="496"/>
                  </a:lnTo>
                  <a:lnTo>
                    <a:pt x="1177" y="496"/>
                  </a:lnTo>
                  <a:lnTo>
                    <a:pt x="1163" y="499"/>
                  </a:lnTo>
                  <a:lnTo>
                    <a:pt x="1152" y="503"/>
                  </a:lnTo>
                  <a:lnTo>
                    <a:pt x="1156" y="503"/>
                  </a:lnTo>
                  <a:lnTo>
                    <a:pt x="1161" y="506"/>
                  </a:lnTo>
                  <a:lnTo>
                    <a:pt x="1165" y="508"/>
                  </a:lnTo>
                  <a:lnTo>
                    <a:pt x="1168" y="508"/>
                  </a:lnTo>
                  <a:lnTo>
                    <a:pt x="1172" y="510"/>
                  </a:lnTo>
                  <a:lnTo>
                    <a:pt x="1175" y="513"/>
                  </a:lnTo>
                  <a:lnTo>
                    <a:pt x="1178" y="518"/>
                  </a:lnTo>
                  <a:lnTo>
                    <a:pt x="1172" y="527"/>
                  </a:lnTo>
                  <a:lnTo>
                    <a:pt x="1168" y="538"/>
                  </a:lnTo>
                  <a:lnTo>
                    <a:pt x="1163" y="550"/>
                  </a:lnTo>
                  <a:lnTo>
                    <a:pt x="1161" y="545"/>
                  </a:lnTo>
                  <a:lnTo>
                    <a:pt x="1158" y="541"/>
                  </a:lnTo>
                  <a:lnTo>
                    <a:pt x="1156" y="539"/>
                  </a:lnTo>
                  <a:lnTo>
                    <a:pt x="1152" y="539"/>
                  </a:lnTo>
                  <a:lnTo>
                    <a:pt x="1147" y="538"/>
                  </a:lnTo>
                  <a:lnTo>
                    <a:pt x="1140" y="538"/>
                  </a:lnTo>
                  <a:lnTo>
                    <a:pt x="1140" y="541"/>
                  </a:lnTo>
                  <a:lnTo>
                    <a:pt x="1144" y="541"/>
                  </a:lnTo>
                  <a:lnTo>
                    <a:pt x="1156" y="553"/>
                  </a:lnTo>
                  <a:lnTo>
                    <a:pt x="1166" y="567"/>
                  </a:lnTo>
                  <a:lnTo>
                    <a:pt x="1172" y="585"/>
                  </a:lnTo>
                  <a:lnTo>
                    <a:pt x="1175" y="606"/>
                  </a:lnTo>
                  <a:lnTo>
                    <a:pt x="1172" y="606"/>
                  </a:lnTo>
                  <a:lnTo>
                    <a:pt x="1172" y="611"/>
                  </a:lnTo>
                  <a:lnTo>
                    <a:pt x="1144" y="614"/>
                  </a:lnTo>
                  <a:lnTo>
                    <a:pt x="1144" y="595"/>
                  </a:lnTo>
                  <a:lnTo>
                    <a:pt x="1140" y="592"/>
                  </a:lnTo>
                  <a:lnTo>
                    <a:pt x="1137" y="590"/>
                  </a:lnTo>
                  <a:lnTo>
                    <a:pt x="1135" y="588"/>
                  </a:lnTo>
                  <a:lnTo>
                    <a:pt x="1130" y="585"/>
                  </a:lnTo>
                  <a:lnTo>
                    <a:pt x="1124" y="583"/>
                  </a:lnTo>
                  <a:lnTo>
                    <a:pt x="1116" y="588"/>
                  </a:lnTo>
                  <a:lnTo>
                    <a:pt x="1105" y="592"/>
                  </a:lnTo>
                  <a:lnTo>
                    <a:pt x="1093" y="593"/>
                  </a:lnTo>
                  <a:lnTo>
                    <a:pt x="1082" y="597"/>
                  </a:lnTo>
                  <a:lnTo>
                    <a:pt x="1076" y="602"/>
                  </a:lnTo>
                  <a:lnTo>
                    <a:pt x="1082" y="602"/>
                  </a:lnTo>
                  <a:lnTo>
                    <a:pt x="1091" y="602"/>
                  </a:lnTo>
                  <a:lnTo>
                    <a:pt x="1105" y="600"/>
                  </a:lnTo>
                  <a:lnTo>
                    <a:pt x="1121" y="599"/>
                  </a:lnTo>
                  <a:lnTo>
                    <a:pt x="1121" y="606"/>
                  </a:lnTo>
                  <a:lnTo>
                    <a:pt x="1086" y="618"/>
                  </a:lnTo>
                  <a:lnTo>
                    <a:pt x="1086" y="621"/>
                  </a:lnTo>
                  <a:lnTo>
                    <a:pt x="1095" y="621"/>
                  </a:lnTo>
                  <a:lnTo>
                    <a:pt x="1100" y="620"/>
                  </a:lnTo>
                  <a:lnTo>
                    <a:pt x="1107" y="618"/>
                  </a:lnTo>
                  <a:lnTo>
                    <a:pt x="1114" y="616"/>
                  </a:lnTo>
                  <a:lnTo>
                    <a:pt x="1121" y="614"/>
                  </a:lnTo>
                  <a:lnTo>
                    <a:pt x="1123" y="623"/>
                  </a:lnTo>
                  <a:lnTo>
                    <a:pt x="1130" y="627"/>
                  </a:lnTo>
                  <a:lnTo>
                    <a:pt x="1137" y="628"/>
                  </a:lnTo>
                  <a:lnTo>
                    <a:pt x="1149" y="627"/>
                  </a:lnTo>
                  <a:lnTo>
                    <a:pt x="1163" y="627"/>
                  </a:lnTo>
                  <a:lnTo>
                    <a:pt x="1163" y="630"/>
                  </a:lnTo>
                  <a:lnTo>
                    <a:pt x="1159" y="630"/>
                  </a:lnTo>
                  <a:lnTo>
                    <a:pt x="1140" y="648"/>
                  </a:lnTo>
                  <a:lnTo>
                    <a:pt x="1119" y="665"/>
                  </a:lnTo>
                  <a:lnTo>
                    <a:pt x="1098" y="679"/>
                  </a:lnTo>
                  <a:lnTo>
                    <a:pt x="1074" y="691"/>
                  </a:lnTo>
                  <a:lnTo>
                    <a:pt x="1048" y="696"/>
                  </a:lnTo>
                  <a:lnTo>
                    <a:pt x="1018" y="695"/>
                  </a:lnTo>
                  <a:lnTo>
                    <a:pt x="1018" y="700"/>
                  </a:lnTo>
                  <a:lnTo>
                    <a:pt x="1018" y="705"/>
                  </a:lnTo>
                  <a:lnTo>
                    <a:pt x="1016" y="709"/>
                  </a:lnTo>
                  <a:lnTo>
                    <a:pt x="1014" y="710"/>
                  </a:lnTo>
                  <a:lnTo>
                    <a:pt x="1013" y="710"/>
                  </a:lnTo>
                  <a:lnTo>
                    <a:pt x="1011" y="712"/>
                  </a:lnTo>
                  <a:lnTo>
                    <a:pt x="1007" y="714"/>
                  </a:lnTo>
                  <a:lnTo>
                    <a:pt x="1004" y="716"/>
                  </a:lnTo>
                  <a:lnTo>
                    <a:pt x="1002" y="717"/>
                  </a:lnTo>
                  <a:lnTo>
                    <a:pt x="999" y="721"/>
                  </a:lnTo>
                  <a:lnTo>
                    <a:pt x="995" y="731"/>
                  </a:lnTo>
                  <a:lnTo>
                    <a:pt x="993" y="744"/>
                  </a:lnTo>
                  <a:lnTo>
                    <a:pt x="990" y="752"/>
                  </a:lnTo>
                  <a:lnTo>
                    <a:pt x="981" y="761"/>
                  </a:lnTo>
                  <a:lnTo>
                    <a:pt x="966" y="771"/>
                  </a:lnTo>
                  <a:lnTo>
                    <a:pt x="946" y="780"/>
                  </a:lnTo>
                  <a:lnTo>
                    <a:pt x="929" y="787"/>
                  </a:lnTo>
                  <a:lnTo>
                    <a:pt x="913" y="791"/>
                  </a:lnTo>
                  <a:lnTo>
                    <a:pt x="913" y="787"/>
                  </a:lnTo>
                  <a:lnTo>
                    <a:pt x="913" y="784"/>
                  </a:lnTo>
                  <a:lnTo>
                    <a:pt x="911" y="784"/>
                  </a:lnTo>
                  <a:lnTo>
                    <a:pt x="911" y="782"/>
                  </a:lnTo>
                  <a:lnTo>
                    <a:pt x="910" y="780"/>
                  </a:lnTo>
                  <a:lnTo>
                    <a:pt x="908" y="794"/>
                  </a:lnTo>
                  <a:lnTo>
                    <a:pt x="903" y="806"/>
                  </a:lnTo>
                  <a:lnTo>
                    <a:pt x="899" y="817"/>
                  </a:lnTo>
                  <a:lnTo>
                    <a:pt x="894" y="827"/>
                  </a:lnTo>
                  <a:lnTo>
                    <a:pt x="890" y="841"/>
                  </a:lnTo>
                  <a:lnTo>
                    <a:pt x="894" y="843"/>
                  </a:lnTo>
                  <a:lnTo>
                    <a:pt x="894" y="845"/>
                  </a:lnTo>
                  <a:lnTo>
                    <a:pt x="896" y="845"/>
                  </a:lnTo>
                  <a:lnTo>
                    <a:pt x="896" y="845"/>
                  </a:lnTo>
                  <a:lnTo>
                    <a:pt x="896" y="847"/>
                  </a:lnTo>
                  <a:lnTo>
                    <a:pt x="894" y="848"/>
                  </a:lnTo>
                  <a:lnTo>
                    <a:pt x="890" y="852"/>
                  </a:lnTo>
                  <a:lnTo>
                    <a:pt x="887" y="854"/>
                  </a:lnTo>
                  <a:lnTo>
                    <a:pt x="884" y="857"/>
                  </a:lnTo>
                  <a:lnTo>
                    <a:pt x="880" y="859"/>
                  </a:lnTo>
                  <a:lnTo>
                    <a:pt x="878" y="862"/>
                  </a:lnTo>
                  <a:lnTo>
                    <a:pt x="875" y="867"/>
                  </a:lnTo>
                  <a:lnTo>
                    <a:pt x="868" y="887"/>
                  </a:lnTo>
                  <a:lnTo>
                    <a:pt x="863" y="908"/>
                  </a:lnTo>
                  <a:lnTo>
                    <a:pt x="861" y="932"/>
                  </a:lnTo>
                  <a:lnTo>
                    <a:pt x="857" y="955"/>
                  </a:lnTo>
                  <a:lnTo>
                    <a:pt x="852" y="976"/>
                  </a:lnTo>
                  <a:lnTo>
                    <a:pt x="849" y="974"/>
                  </a:lnTo>
                  <a:lnTo>
                    <a:pt x="849" y="974"/>
                  </a:lnTo>
                  <a:lnTo>
                    <a:pt x="847" y="974"/>
                  </a:lnTo>
                  <a:lnTo>
                    <a:pt x="847" y="972"/>
                  </a:lnTo>
                  <a:lnTo>
                    <a:pt x="845" y="972"/>
                  </a:lnTo>
                  <a:lnTo>
                    <a:pt x="840" y="969"/>
                  </a:lnTo>
                  <a:lnTo>
                    <a:pt x="831" y="962"/>
                  </a:lnTo>
                  <a:lnTo>
                    <a:pt x="817" y="953"/>
                  </a:lnTo>
                  <a:lnTo>
                    <a:pt x="801" y="944"/>
                  </a:lnTo>
                  <a:lnTo>
                    <a:pt x="786" y="934"/>
                  </a:lnTo>
                  <a:lnTo>
                    <a:pt x="774" y="925"/>
                  </a:lnTo>
                  <a:lnTo>
                    <a:pt x="763" y="920"/>
                  </a:lnTo>
                  <a:lnTo>
                    <a:pt x="760" y="918"/>
                  </a:lnTo>
                  <a:lnTo>
                    <a:pt x="756" y="880"/>
                  </a:lnTo>
                  <a:lnTo>
                    <a:pt x="754" y="876"/>
                  </a:lnTo>
                  <a:lnTo>
                    <a:pt x="749" y="873"/>
                  </a:lnTo>
                  <a:lnTo>
                    <a:pt x="746" y="871"/>
                  </a:lnTo>
                  <a:lnTo>
                    <a:pt x="740" y="867"/>
                  </a:lnTo>
                  <a:lnTo>
                    <a:pt x="737" y="864"/>
                  </a:lnTo>
                  <a:lnTo>
                    <a:pt x="740" y="862"/>
                  </a:lnTo>
                  <a:lnTo>
                    <a:pt x="740" y="860"/>
                  </a:lnTo>
                  <a:lnTo>
                    <a:pt x="742" y="859"/>
                  </a:lnTo>
                  <a:lnTo>
                    <a:pt x="742" y="859"/>
                  </a:lnTo>
                  <a:lnTo>
                    <a:pt x="744" y="855"/>
                  </a:lnTo>
                  <a:lnTo>
                    <a:pt x="746" y="852"/>
                  </a:lnTo>
                  <a:lnTo>
                    <a:pt x="737" y="852"/>
                  </a:lnTo>
                  <a:lnTo>
                    <a:pt x="732" y="852"/>
                  </a:lnTo>
                  <a:lnTo>
                    <a:pt x="728" y="852"/>
                  </a:lnTo>
                  <a:lnTo>
                    <a:pt x="726" y="850"/>
                  </a:lnTo>
                  <a:lnTo>
                    <a:pt x="725" y="847"/>
                  </a:lnTo>
                  <a:lnTo>
                    <a:pt x="721" y="841"/>
                  </a:lnTo>
                  <a:lnTo>
                    <a:pt x="719" y="838"/>
                  </a:lnTo>
                  <a:lnTo>
                    <a:pt x="719" y="834"/>
                  </a:lnTo>
                  <a:lnTo>
                    <a:pt x="719" y="833"/>
                  </a:lnTo>
                  <a:lnTo>
                    <a:pt x="719" y="829"/>
                  </a:lnTo>
                  <a:lnTo>
                    <a:pt x="721" y="826"/>
                  </a:lnTo>
                  <a:lnTo>
                    <a:pt x="721" y="822"/>
                  </a:lnTo>
                  <a:lnTo>
                    <a:pt x="711" y="822"/>
                  </a:lnTo>
                  <a:lnTo>
                    <a:pt x="711" y="817"/>
                  </a:lnTo>
                  <a:lnTo>
                    <a:pt x="712" y="812"/>
                  </a:lnTo>
                  <a:lnTo>
                    <a:pt x="714" y="810"/>
                  </a:lnTo>
                  <a:lnTo>
                    <a:pt x="714" y="806"/>
                  </a:lnTo>
                  <a:lnTo>
                    <a:pt x="716" y="803"/>
                  </a:lnTo>
                  <a:lnTo>
                    <a:pt x="718" y="798"/>
                  </a:lnTo>
                  <a:lnTo>
                    <a:pt x="712" y="798"/>
                  </a:lnTo>
                  <a:lnTo>
                    <a:pt x="707" y="798"/>
                  </a:lnTo>
                  <a:lnTo>
                    <a:pt x="704" y="796"/>
                  </a:lnTo>
                  <a:lnTo>
                    <a:pt x="698" y="794"/>
                  </a:lnTo>
                  <a:lnTo>
                    <a:pt x="697" y="768"/>
                  </a:lnTo>
                  <a:lnTo>
                    <a:pt x="695" y="744"/>
                  </a:lnTo>
                  <a:lnTo>
                    <a:pt x="695" y="721"/>
                  </a:lnTo>
                  <a:lnTo>
                    <a:pt x="702" y="698"/>
                  </a:lnTo>
                  <a:lnTo>
                    <a:pt x="709" y="688"/>
                  </a:lnTo>
                  <a:lnTo>
                    <a:pt x="718" y="681"/>
                  </a:lnTo>
                  <a:lnTo>
                    <a:pt x="725" y="675"/>
                  </a:lnTo>
                  <a:lnTo>
                    <a:pt x="730" y="667"/>
                  </a:lnTo>
                  <a:lnTo>
                    <a:pt x="735" y="656"/>
                  </a:lnTo>
                  <a:lnTo>
                    <a:pt x="737" y="637"/>
                  </a:lnTo>
                  <a:lnTo>
                    <a:pt x="733" y="637"/>
                  </a:lnTo>
                  <a:lnTo>
                    <a:pt x="730" y="641"/>
                  </a:lnTo>
                  <a:lnTo>
                    <a:pt x="726" y="642"/>
                  </a:lnTo>
                  <a:lnTo>
                    <a:pt x="725" y="642"/>
                  </a:lnTo>
                  <a:lnTo>
                    <a:pt x="721" y="642"/>
                  </a:lnTo>
                  <a:lnTo>
                    <a:pt x="718" y="641"/>
                  </a:lnTo>
                  <a:lnTo>
                    <a:pt x="704" y="637"/>
                  </a:lnTo>
                  <a:lnTo>
                    <a:pt x="693" y="630"/>
                  </a:lnTo>
                  <a:lnTo>
                    <a:pt x="686" y="620"/>
                  </a:lnTo>
                  <a:lnTo>
                    <a:pt x="683" y="602"/>
                  </a:lnTo>
                  <a:lnTo>
                    <a:pt x="688" y="602"/>
                  </a:lnTo>
                  <a:lnTo>
                    <a:pt x="688" y="599"/>
                  </a:lnTo>
                  <a:lnTo>
                    <a:pt x="697" y="604"/>
                  </a:lnTo>
                  <a:lnTo>
                    <a:pt x="707" y="611"/>
                  </a:lnTo>
                  <a:lnTo>
                    <a:pt x="716" y="614"/>
                  </a:lnTo>
                  <a:lnTo>
                    <a:pt x="726" y="614"/>
                  </a:lnTo>
                  <a:lnTo>
                    <a:pt x="726" y="613"/>
                  </a:lnTo>
                  <a:lnTo>
                    <a:pt x="728" y="611"/>
                  </a:lnTo>
                  <a:lnTo>
                    <a:pt x="728" y="611"/>
                  </a:lnTo>
                  <a:lnTo>
                    <a:pt x="728" y="609"/>
                  </a:lnTo>
                  <a:lnTo>
                    <a:pt x="730" y="606"/>
                  </a:lnTo>
                  <a:lnTo>
                    <a:pt x="711" y="592"/>
                  </a:lnTo>
                  <a:lnTo>
                    <a:pt x="695" y="572"/>
                  </a:lnTo>
                  <a:lnTo>
                    <a:pt x="690" y="574"/>
                  </a:lnTo>
                  <a:lnTo>
                    <a:pt x="686" y="576"/>
                  </a:lnTo>
                  <a:lnTo>
                    <a:pt x="681" y="578"/>
                  </a:lnTo>
                  <a:lnTo>
                    <a:pt x="676" y="579"/>
                  </a:lnTo>
                  <a:lnTo>
                    <a:pt x="672" y="576"/>
                  </a:lnTo>
                  <a:lnTo>
                    <a:pt x="671" y="574"/>
                  </a:lnTo>
                  <a:lnTo>
                    <a:pt x="669" y="571"/>
                  </a:lnTo>
                  <a:lnTo>
                    <a:pt x="667" y="569"/>
                  </a:lnTo>
                  <a:lnTo>
                    <a:pt x="664" y="564"/>
                  </a:lnTo>
                  <a:lnTo>
                    <a:pt x="674" y="553"/>
                  </a:lnTo>
                  <a:lnTo>
                    <a:pt x="676" y="538"/>
                  </a:lnTo>
                  <a:lnTo>
                    <a:pt x="674" y="518"/>
                  </a:lnTo>
                  <a:lnTo>
                    <a:pt x="669" y="497"/>
                  </a:lnTo>
                  <a:lnTo>
                    <a:pt x="660" y="475"/>
                  </a:lnTo>
                  <a:lnTo>
                    <a:pt x="650" y="454"/>
                  </a:lnTo>
                  <a:lnTo>
                    <a:pt x="637" y="435"/>
                  </a:lnTo>
                  <a:lnTo>
                    <a:pt x="627" y="417"/>
                  </a:lnTo>
                  <a:lnTo>
                    <a:pt x="618" y="403"/>
                  </a:lnTo>
                  <a:lnTo>
                    <a:pt x="597" y="389"/>
                  </a:lnTo>
                  <a:lnTo>
                    <a:pt x="573" y="384"/>
                  </a:lnTo>
                  <a:lnTo>
                    <a:pt x="548" y="384"/>
                  </a:lnTo>
                  <a:lnTo>
                    <a:pt x="520" y="384"/>
                  </a:lnTo>
                  <a:lnTo>
                    <a:pt x="493" y="386"/>
                  </a:lnTo>
                  <a:lnTo>
                    <a:pt x="465" y="384"/>
                  </a:lnTo>
                  <a:lnTo>
                    <a:pt x="465" y="379"/>
                  </a:lnTo>
                  <a:lnTo>
                    <a:pt x="465" y="375"/>
                  </a:lnTo>
                  <a:lnTo>
                    <a:pt x="466" y="374"/>
                  </a:lnTo>
                  <a:lnTo>
                    <a:pt x="466" y="372"/>
                  </a:lnTo>
                  <a:lnTo>
                    <a:pt x="466" y="370"/>
                  </a:lnTo>
                  <a:lnTo>
                    <a:pt x="465" y="368"/>
                  </a:lnTo>
                  <a:lnTo>
                    <a:pt x="454" y="363"/>
                  </a:lnTo>
                  <a:lnTo>
                    <a:pt x="444" y="360"/>
                  </a:lnTo>
                  <a:lnTo>
                    <a:pt x="433" y="353"/>
                  </a:lnTo>
                  <a:lnTo>
                    <a:pt x="442" y="353"/>
                  </a:lnTo>
                  <a:lnTo>
                    <a:pt x="452" y="349"/>
                  </a:lnTo>
                  <a:lnTo>
                    <a:pt x="466" y="346"/>
                  </a:lnTo>
                  <a:lnTo>
                    <a:pt x="482" y="344"/>
                  </a:lnTo>
                  <a:lnTo>
                    <a:pt x="494" y="340"/>
                  </a:lnTo>
                  <a:lnTo>
                    <a:pt x="503" y="333"/>
                  </a:lnTo>
                  <a:lnTo>
                    <a:pt x="461" y="333"/>
                  </a:lnTo>
                  <a:lnTo>
                    <a:pt x="451" y="330"/>
                  </a:lnTo>
                  <a:lnTo>
                    <a:pt x="442" y="330"/>
                  </a:lnTo>
                  <a:lnTo>
                    <a:pt x="431" y="328"/>
                  </a:lnTo>
                  <a:lnTo>
                    <a:pt x="423" y="326"/>
                  </a:lnTo>
                  <a:lnTo>
                    <a:pt x="414" y="323"/>
                  </a:lnTo>
                  <a:lnTo>
                    <a:pt x="409" y="314"/>
                  </a:lnTo>
                  <a:lnTo>
                    <a:pt x="407" y="300"/>
                  </a:lnTo>
                  <a:lnTo>
                    <a:pt x="428" y="297"/>
                  </a:lnTo>
                  <a:lnTo>
                    <a:pt x="447" y="290"/>
                  </a:lnTo>
                  <a:lnTo>
                    <a:pt x="463" y="283"/>
                  </a:lnTo>
                  <a:lnTo>
                    <a:pt x="480" y="276"/>
                  </a:lnTo>
                  <a:lnTo>
                    <a:pt x="515" y="276"/>
                  </a:lnTo>
                  <a:lnTo>
                    <a:pt x="529" y="230"/>
                  </a:lnTo>
                  <a:lnTo>
                    <a:pt x="496" y="230"/>
                  </a:lnTo>
                  <a:lnTo>
                    <a:pt x="487" y="218"/>
                  </a:lnTo>
                  <a:lnTo>
                    <a:pt x="498" y="211"/>
                  </a:lnTo>
                  <a:lnTo>
                    <a:pt x="506" y="204"/>
                  </a:lnTo>
                  <a:lnTo>
                    <a:pt x="517" y="199"/>
                  </a:lnTo>
                  <a:lnTo>
                    <a:pt x="529" y="195"/>
                  </a:lnTo>
                  <a:lnTo>
                    <a:pt x="529" y="183"/>
                  </a:lnTo>
                  <a:lnTo>
                    <a:pt x="543" y="176"/>
                  </a:lnTo>
                  <a:lnTo>
                    <a:pt x="550" y="168"/>
                  </a:lnTo>
                  <a:lnTo>
                    <a:pt x="557" y="157"/>
                  </a:lnTo>
                  <a:lnTo>
                    <a:pt x="568" y="150"/>
                  </a:lnTo>
                  <a:lnTo>
                    <a:pt x="580" y="145"/>
                  </a:lnTo>
                  <a:lnTo>
                    <a:pt x="590" y="145"/>
                  </a:lnTo>
                  <a:lnTo>
                    <a:pt x="599" y="148"/>
                  </a:lnTo>
                  <a:lnTo>
                    <a:pt x="611" y="147"/>
                  </a:lnTo>
                  <a:lnTo>
                    <a:pt x="602" y="143"/>
                  </a:lnTo>
                  <a:lnTo>
                    <a:pt x="597" y="141"/>
                  </a:lnTo>
                  <a:lnTo>
                    <a:pt x="592" y="140"/>
                  </a:lnTo>
                  <a:lnTo>
                    <a:pt x="587" y="134"/>
                  </a:lnTo>
                  <a:lnTo>
                    <a:pt x="604" y="131"/>
                  </a:lnTo>
                  <a:lnTo>
                    <a:pt x="620" y="126"/>
                  </a:lnTo>
                  <a:lnTo>
                    <a:pt x="634" y="122"/>
                  </a:lnTo>
                  <a:lnTo>
                    <a:pt x="650" y="119"/>
                  </a:lnTo>
                  <a:lnTo>
                    <a:pt x="651" y="126"/>
                  </a:lnTo>
                  <a:lnTo>
                    <a:pt x="653" y="129"/>
                  </a:lnTo>
                  <a:lnTo>
                    <a:pt x="655" y="134"/>
                  </a:lnTo>
                  <a:lnTo>
                    <a:pt x="657" y="138"/>
                  </a:lnTo>
                  <a:lnTo>
                    <a:pt x="662" y="140"/>
                  </a:lnTo>
                  <a:lnTo>
                    <a:pt x="669" y="141"/>
                  </a:lnTo>
                  <a:lnTo>
                    <a:pt x="669" y="136"/>
                  </a:lnTo>
                  <a:lnTo>
                    <a:pt x="672" y="131"/>
                  </a:lnTo>
                  <a:lnTo>
                    <a:pt x="674" y="124"/>
                  </a:lnTo>
                  <a:lnTo>
                    <a:pt x="676" y="119"/>
                  </a:lnTo>
                  <a:lnTo>
                    <a:pt x="679" y="124"/>
                  </a:lnTo>
                  <a:lnTo>
                    <a:pt x="685" y="129"/>
                  </a:lnTo>
                  <a:lnTo>
                    <a:pt x="688" y="133"/>
                  </a:lnTo>
                  <a:lnTo>
                    <a:pt x="695" y="136"/>
                  </a:lnTo>
                  <a:lnTo>
                    <a:pt x="702" y="138"/>
                  </a:lnTo>
                  <a:lnTo>
                    <a:pt x="698" y="115"/>
                  </a:lnTo>
                  <a:lnTo>
                    <a:pt x="711" y="112"/>
                  </a:lnTo>
                  <a:lnTo>
                    <a:pt x="721" y="108"/>
                  </a:lnTo>
                  <a:lnTo>
                    <a:pt x="737" y="112"/>
                  </a:lnTo>
                  <a:lnTo>
                    <a:pt x="754" y="119"/>
                  </a:lnTo>
                  <a:lnTo>
                    <a:pt x="772" y="129"/>
                  </a:lnTo>
                  <a:lnTo>
                    <a:pt x="791" y="138"/>
                  </a:lnTo>
                  <a:lnTo>
                    <a:pt x="807" y="145"/>
                  </a:lnTo>
                  <a:lnTo>
                    <a:pt x="822" y="150"/>
                  </a:lnTo>
                  <a:lnTo>
                    <a:pt x="822" y="147"/>
                  </a:lnTo>
                  <a:lnTo>
                    <a:pt x="812" y="138"/>
                  </a:lnTo>
                  <a:lnTo>
                    <a:pt x="805" y="131"/>
                  </a:lnTo>
                  <a:lnTo>
                    <a:pt x="801" y="122"/>
                  </a:lnTo>
                  <a:lnTo>
                    <a:pt x="807" y="112"/>
                  </a:lnTo>
                  <a:lnTo>
                    <a:pt x="803" y="108"/>
                  </a:lnTo>
                  <a:lnTo>
                    <a:pt x="798" y="103"/>
                  </a:lnTo>
                  <a:lnTo>
                    <a:pt x="793" y="99"/>
                  </a:lnTo>
                  <a:lnTo>
                    <a:pt x="788" y="96"/>
                  </a:lnTo>
                  <a:lnTo>
                    <a:pt x="784" y="92"/>
                  </a:lnTo>
                  <a:lnTo>
                    <a:pt x="788" y="84"/>
                  </a:lnTo>
                  <a:lnTo>
                    <a:pt x="798" y="87"/>
                  </a:lnTo>
                  <a:lnTo>
                    <a:pt x="812" y="89"/>
                  </a:lnTo>
                  <a:lnTo>
                    <a:pt x="824" y="87"/>
                  </a:lnTo>
                  <a:lnTo>
                    <a:pt x="833" y="80"/>
                  </a:lnTo>
                  <a:lnTo>
                    <a:pt x="791" y="80"/>
                  </a:lnTo>
                  <a:lnTo>
                    <a:pt x="791" y="77"/>
                  </a:lnTo>
                  <a:lnTo>
                    <a:pt x="788" y="77"/>
                  </a:lnTo>
                  <a:lnTo>
                    <a:pt x="788" y="73"/>
                  </a:lnTo>
                  <a:lnTo>
                    <a:pt x="793" y="70"/>
                  </a:lnTo>
                  <a:lnTo>
                    <a:pt x="798" y="66"/>
                  </a:lnTo>
                  <a:lnTo>
                    <a:pt x="803" y="63"/>
                  </a:lnTo>
                  <a:lnTo>
                    <a:pt x="808" y="59"/>
                  </a:lnTo>
                  <a:lnTo>
                    <a:pt x="814" y="58"/>
                  </a:lnTo>
                  <a:lnTo>
                    <a:pt x="836" y="61"/>
                  </a:lnTo>
                  <a:lnTo>
                    <a:pt x="842" y="45"/>
                  </a:lnTo>
                  <a:lnTo>
                    <a:pt x="868" y="49"/>
                  </a:lnTo>
                  <a:lnTo>
                    <a:pt x="870" y="49"/>
                  </a:lnTo>
                  <a:lnTo>
                    <a:pt x="871" y="45"/>
                  </a:lnTo>
                  <a:lnTo>
                    <a:pt x="873" y="44"/>
                  </a:lnTo>
                  <a:lnTo>
                    <a:pt x="875" y="40"/>
                  </a:lnTo>
                  <a:lnTo>
                    <a:pt x="880" y="38"/>
                  </a:lnTo>
                  <a:lnTo>
                    <a:pt x="884" y="44"/>
                  </a:lnTo>
                  <a:lnTo>
                    <a:pt x="889" y="49"/>
                  </a:lnTo>
                  <a:lnTo>
                    <a:pt x="894" y="54"/>
                  </a:lnTo>
                  <a:lnTo>
                    <a:pt x="894" y="45"/>
                  </a:lnTo>
                  <a:lnTo>
                    <a:pt x="896" y="44"/>
                  </a:lnTo>
                  <a:lnTo>
                    <a:pt x="896" y="42"/>
                  </a:lnTo>
                  <a:lnTo>
                    <a:pt x="896" y="40"/>
                  </a:lnTo>
                  <a:lnTo>
                    <a:pt x="896" y="38"/>
                  </a:lnTo>
                  <a:lnTo>
                    <a:pt x="897" y="35"/>
                  </a:lnTo>
                  <a:lnTo>
                    <a:pt x="899" y="33"/>
                  </a:lnTo>
                  <a:lnTo>
                    <a:pt x="903" y="31"/>
                  </a:lnTo>
                  <a:lnTo>
                    <a:pt x="920" y="23"/>
                  </a:lnTo>
                  <a:lnTo>
                    <a:pt x="943" y="19"/>
                  </a:lnTo>
                  <a:close/>
                  <a:moveTo>
                    <a:pt x="2205" y="16"/>
                  </a:moveTo>
                  <a:lnTo>
                    <a:pt x="2215" y="19"/>
                  </a:lnTo>
                  <a:lnTo>
                    <a:pt x="2215" y="26"/>
                  </a:lnTo>
                  <a:lnTo>
                    <a:pt x="2200" y="26"/>
                  </a:lnTo>
                  <a:lnTo>
                    <a:pt x="2205" y="16"/>
                  </a:lnTo>
                  <a:close/>
                  <a:moveTo>
                    <a:pt x="2676" y="0"/>
                  </a:moveTo>
                  <a:lnTo>
                    <a:pt x="2681" y="3"/>
                  </a:lnTo>
                  <a:lnTo>
                    <a:pt x="2685" y="7"/>
                  </a:lnTo>
                  <a:lnTo>
                    <a:pt x="2687" y="10"/>
                  </a:lnTo>
                  <a:lnTo>
                    <a:pt x="2688" y="16"/>
                  </a:lnTo>
                  <a:lnTo>
                    <a:pt x="2690" y="19"/>
                  </a:lnTo>
                  <a:lnTo>
                    <a:pt x="2692" y="24"/>
                  </a:lnTo>
                  <a:lnTo>
                    <a:pt x="2695" y="26"/>
                  </a:lnTo>
                  <a:lnTo>
                    <a:pt x="2706" y="31"/>
                  </a:lnTo>
                  <a:lnTo>
                    <a:pt x="2716" y="33"/>
                  </a:lnTo>
                  <a:lnTo>
                    <a:pt x="2723" y="33"/>
                  </a:lnTo>
                  <a:lnTo>
                    <a:pt x="2728" y="37"/>
                  </a:lnTo>
                  <a:lnTo>
                    <a:pt x="2732" y="44"/>
                  </a:lnTo>
                  <a:lnTo>
                    <a:pt x="2734" y="58"/>
                  </a:lnTo>
                  <a:lnTo>
                    <a:pt x="2732" y="59"/>
                  </a:lnTo>
                  <a:lnTo>
                    <a:pt x="2732" y="59"/>
                  </a:lnTo>
                  <a:lnTo>
                    <a:pt x="2732" y="61"/>
                  </a:lnTo>
                  <a:lnTo>
                    <a:pt x="2732" y="63"/>
                  </a:lnTo>
                  <a:lnTo>
                    <a:pt x="2730" y="65"/>
                  </a:lnTo>
                  <a:lnTo>
                    <a:pt x="2708" y="65"/>
                  </a:lnTo>
                  <a:lnTo>
                    <a:pt x="2685" y="65"/>
                  </a:lnTo>
                  <a:lnTo>
                    <a:pt x="2666" y="73"/>
                  </a:lnTo>
                  <a:lnTo>
                    <a:pt x="2662" y="75"/>
                  </a:lnTo>
                  <a:lnTo>
                    <a:pt x="2660" y="79"/>
                  </a:lnTo>
                  <a:lnTo>
                    <a:pt x="2659" y="80"/>
                  </a:lnTo>
                  <a:lnTo>
                    <a:pt x="2657" y="82"/>
                  </a:lnTo>
                  <a:lnTo>
                    <a:pt x="2655" y="84"/>
                  </a:lnTo>
                  <a:lnTo>
                    <a:pt x="2652" y="86"/>
                  </a:lnTo>
                  <a:lnTo>
                    <a:pt x="2646" y="89"/>
                  </a:lnTo>
                  <a:lnTo>
                    <a:pt x="2643" y="84"/>
                  </a:lnTo>
                  <a:lnTo>
                    <a:pt x="2641" y="80"/>
                  </a:lnTo>
                  <a:lnTo>
                    <a:pt x="2638" y="77"/>
                  </a:lnTo>
                  <a:lnTo>
                    <a:pt x="2650" y="47"/>
                  </a:lnTo>
                  <a:lnTo>
                    <a:pt x="2662" y="23"/>
                  </a:lnTo>
                  <a:lnTo>
                    <a:pt x="2676" y="0"/>
                  </a:lnTo>
                  <a:close/>
                  <a:moveTo>
                    <a:pt x="2554" y="0"/>
                  </a:moveTo>
                  <a:lnTo>
                    <a:pt x="2563" y="9"/>
                  </a:lnTo>
                  <a:lnTo>
                    <a:pt x="2568" y="19"/>
                  </a:lnTo>
                  <a:lnTo>
                    <a:pt x="2573" y="31"/>
                  </a:lnTo>
                  <a:lnTo>
                    <a:pt x="2564" y="31"/>
                  </a:lnTo>
                  <a:lnTo>
                    <a:pt x="2564" y="26"/>
                  </a:lnTo>
                  <a:lnTo>
                    <a:pt x="2561" y="23"/>
                  </a:lnTo>
                  <a:lnTo>
                    <a:pt x="2557" y="19"/>
                  </a:lnTo>
                  <a:lnTo>
                    <a:pt x="2556" y="14"/>
                  </a:lnTo>
                  <a:lnTo>
                    <a:pt x="2554" y="9"/>
                  </a:lnTo>
                  <a:lnTo>
                    <a:pt x="2554" y="0"/>
                  </a:lnTo>
                  <a:close/>
                </a:path>
              </a:pathLst>
            </a:custGeom>
            <a:grpFill/>
            <a:ln w="317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FF6F8DA-76DC-42AE-9949-A0D46A66577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31826" y="535545"/>
            <a:ext cx="11218862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</a:t>
            </a:r>
            <a:r>
              <a:rPr lang="en-US" dirty="0">
                <a:solidFill>
                  <a:schemeClr val="accent1"/>
                </a:solidFill>
              </a:rPr>
              <a:t>Style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2E6C263-8C7F-4310-8CCD-7C7CE98DF854}"/>
              </a:ext>
            </a:extLst>
          </p:cNvPr>
          <p:cNvGrpSpPr/>
          <p:nvPr/>
        </p:nvGrpSpPr>
        <p:grpSpPr>
          <a:xfrm>
            <a:off x="5301276" y="4538370"/>
            <a:ext cx="1580988" cy="1560749"/>
            <a:chOff x="3890020" y="1647850"/>
            <a:chExt cx="1381696" cy="136400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BED424D-7FE8-4EA0-A7F8-BBC6FD51023F}"/>
                </a:ext>
              </a:extLst>
            </p:cNvPr>
            <p:cNvSpPr/>
            <p:nvPr/>
          </p:nvSpPr>
          <p:spPr>
            <a:xfrm>
              <a:off x="4613844" y="1647850"/>
              <a:ext cx="657872" cy="6578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065860D-5EBB-4CA1-877C-E29E2B76FDDE}"/>
                </a:ext>
              </a:extLst>
            </p:cNvPr>
            <p:cNvSpPr/>
            <p:nvPr/>
          </p:nvSpPr>
          <p:spPr>
            <a:xfrm>
              <a:off x="3890020" y="2353986"/>
              <a:ext cx="657872" cy="65787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0F3FE76-DD0E-492E-B78C-EF736087A105}"/>
                </a:ext>
              </a:extLst>
            </p:cNvPr>
            <p:cNvGrpSpPr/>
            <p:nvPr/>
          </p:nvGrpSpPr>
          <p:grpSpPr>
            <a:xfrm>
              <a:off x="3890020" y="1647850"/>
              <a:ext cx="1381696" cy="1364008"/>
              <a:chOff x="3890020" y="1647850"/>
              <a:chExt cx="1381696" cy="1364008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2471283-8C15-4978-8C2D-108529F433BC}"/>
                  </a:ext>
                </a:extLst>
              </p:cNvPr>
              <p:cNvSpPr/>
              <p:nvPr/>
            </p:nvSpPr>
            <p:spPr>
              <a:xfrm>
                <a:off x="3890020" y="1647850"/>
                <a:ext cx="657872" cy="657872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3F7E042F-6850-4C42-BE7F-3808C4A410D2}"/>
                  </a:ext>
                </a:extLst>
              </p:cNvPr>
              <p:cNvSpPr/>
              <p:nvPr/>
            </p:nvSpPr>
            <p:spPr>
              <a:xfrm>
                <a:off x="4613844" y="2353986"/>
                <a:ext cx="657872" cy="65787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284739A-B9BC-4F9B-8CA4-033172F032BE}"/>
              </a:ext>
            </a:extLst>
          </p:cNvPr>
          <p:cNvGrpSpPr/>
          <p:nvPr/>
        </p:nvGrpSpPr>
        <p:grpSpPr>
          <a:xfrm>
            <a:off x="7138372" y="4589252"/>
            <a:ext cx="4392000" cy="676735"/>
            <a:chOff x="3131840" y="2204864"/>
            <a:chExt cx="3096344" cy="67673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951484E-E6E0-4C88-BF88-854D77CA3053}"/>
                </a:ext>
              </a:extLst>
            </p:cNvPr>
            <p:cNvSpPr txBox="1"/>
            <p:nvPr/>
          </p:nvSpPr>
          <p:spPr>
            <a:xfrm>
              <a:off x="3131840" y="2204864"/>
              <a:ext cx="309634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172B534-3A63-426E-ACF7-81BC3C8D863A}"/>
                </a:ext>
              </a:extLst>
            </p:cNvPr>
            <p:cNvSpPr txBox="1"/>
            <p:nvPr/>
          </p:nvSpPr>
          <p:spPr>
            <a:xfrm>
              <a:off x="3131840" y="2450712"/>
              <a:ext cx="309634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This PowerPoint Template has clean and neutral design that can be adapted to any content and meets various market segments.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F58EF24-2256-46A6-BEB1-F823CC065757}"/>
              </a:ext>
            </a:extLst>
          </p:cNvPr>
          <p:cNvGrpSpPr/>
          <p:nvPr/>
        </p:nvGrpSpPr>
        <p:grpSpPr>
          <a:xfrm>
            <a:off x="7138372" y="5400525"/>
            <a:ext cx="4392000" cy="676735"/>
            <a:chOff x="3131840" y="2204864"/>
            <a:chExt cx="3096344" cy="67673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A8B2D02-B25C-40B9-923E-3BA24C7D540F}"/>
                </a:ext>
              </a:extLst>
            </p:cNvPr>
            <p:cNvSpPr txBox="1"/>
            <p:nvPr/>
          </p:nvSpPr>
          <p:spPr>
            <a:xfrm>
              <a:off x="3131840" y="2204864"/>
              <a:ext cx="309634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F19CDC5-4554-460B-90D3-650DDAD29EC0}"/>
                </a:ext>
              </a:extLst>
            </p:cNvPr>
            <p:cNvSpPr txBox="1"/>
            <p:nvPr/>
          </p:nvSpPr>
          <p:spPr>
            <a:xfrm>
              <a:off x="3131840" y="2450712"/>
              <a:ext cx="309634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This PowerPoint Template has clean and neutral design that can be adapted to any content and meets various market segments. </a:t>
              </a:r>
              <a:endPara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4BE45BE-16BA-41B7-BC9A-6D96E4296CFA}"/>
              </a:ext>
            </a:extLst>
          </p:cNvPr>
          <p:cNvGrpSpPr/>
          <p:nvPr/>
        </p:nvGrpSpPr>
        <p:grpSpPr>
          <a:xfrm>
            <a:off x="631826" y="4580460"/>
            <a:ext cx="4392000" cy="676735"/>
            <a:chOff x="3131840" y="2204864"/>
            <a:chExt cx="3096344" cy="67673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1CF88E0-6330-47FF-AFF7-8C1CBE574C9E}"/>
                </a:ext>
              </a:extLst>
            </p:cNvPr>
            <p:cNvSpPr txBox="1"/>
            <p:nvPr/>
          </p:nvSpPr>
          <p:spPr>
            <a:xfrm>
              <a:off x="3131840" y="2204864"/>
              <a:ext cx="309634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294C156-7FFB-467B-8AB3-2C53A027FD03}"/>
                </a:ext>
              </a:extLst>
            </p:cNvPr>
            <p:cNvSpPr txBox="1"/>
            <p:nvPr/>
          </p:nvSpPr>
          <p:spPr>
            <a:xfrm>
              <a:off x="3131840" y="2450712"/>
              <a:ext cx="309634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This PowerPoint Template has clean and neutral design that can be adapted to any content and meets various market segments.</a:t>
              </a:r>
              <a:endPara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5960F13-FD0D-4E1C-B17D-96E5D6FA16F8}"/>
              </a:ext>
            </a:extLst>
          </p:cNvPr>
          <p:cNvGrpSpPr/>
          <p:nvPr/>
        </p:nvGrpSpPr>
        <p:grpSpPr>
          <a:xfrm>
            <a:off x="631826" y="5391733"/>
            <a:ext cx="4392000" cy="676735"/>
            <a:chOff x="3131840" y="2204864"/>
            <a:chExt cx="3096344" cy="67673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4861551-7BCF-4F81-A03C-DD63C2FE9F22}"/>
                </a:ext>
              </a:extLst>
            </p:cNvPr>
            <p:cNvSpPr txBox="1"/>
            <p:nvPr/>
          </p:nvSpPr>
          <p:spPr>
            <a:xfrm>
              <a:off x="3131840" y="2204864"/>
              <a:ext cx="309634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18195E7-48A8-4A42-B1CE-7941EFCA2E75}"/>
                </a:ext>
              </a:extLst>
            </p:cNvPr>
            <p:cNvSpPr txBox="1"/>
            <p:nvPr/>
          </p:nvSpPr>
          <p:spPr>
            <a:xfrm>
              <a:off x="3131840" y="2450712"/>
              <a:ext cx="309634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This PowerPoint Template has clean and neutral design that can be adapted to any content and meets various market segments.</a:t>
              </a:r>
              <a:endPara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3" name="Freeform 323">
            <a:extLst>
              <a:ext uri="{FF2B5EF4-FFF2-40B4-BE49-F238E27FC236}">
                <a16:creationId xmlns:a16="http://schemas.microsoft.com/office/drawing/2014/main" id="{90A09659-9A42-4BB0-9062-B2B3227CFCA8}"/>
              </a:ext>
            </a:extLst>
          </p:cNvPr>
          <p:cNvSpPr/>
          <p:nvPr/>
        </p:nvSpPr>
        <p:spPr>
          <a:xfrm>
            <a:off x="7503801" y="2278296"/>
            <a:ext cx="1879900" cy="284868"/>
          </a:xfrm>
          <a:custGeom>
            <a:avLst/>
            <a:gdLst>
              <a:gd name="connsiteX0" fmla="*/ 0 w 1400175"/>
              <a:gd name="connsiteY0" fmla="*/ 0 h 590550"/>
              <a:gd name="connsiteX1" fmla="*/ 1400175 w 1400175"/>
              <a:gd name="connsiteY1" fmla="*/ 0 h 590550"/>
              <a:gd name="connsiteX2" fmla="*/ 1400175 w 1400175"/>
              <a:gd name="connsiteY2" fmla="*/ 59055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00175" h="590550">
                <a:moveTo>
                  <a:pt x="0" y="0"/>
                </a:moveTo>
                <a:lnTo>
                  <a:pt x="1400175" y="0"/>
                </a:lnTo>
                <a:lnTo>
                  <a:pt x="1400175" y="590550"/>
                </a:lnTo>
              </a:path>
            </a:pathLst>
          </a:custGeom>
          <a:ln w="25400">
            <a:solidFill>
              <a:schemeClr val="accent4"/>
            </a:solidFill>
            <a:headEnd type="oval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Freeform 325">
            <a:extLst>
              <a:ext uri="{FF2B5EF4-FFF2-40B4-BE49-F238E27FC236}">
                <a16:creationId xmlns:a16="http://schemas.microsoft.com/office/drawing/2014/main" id="{C15591DC-FE8C-4882-B6D4-FC52E32348E2}"/>
              </a:ext>
            </a:extLst>
          </p:cNvPr>
          <p:cNvSpPr/>
          <p:nvPr/>
        </p:nvSpPr>
        <p:spPr>
          <a:xfrm>
            <a:off x="7376468" y="3054078"/>
            <a:ext cx="1264815" cy="1093712"/>
          </a:xfrm>
          <a:custGeom>
            <a:avLst/>
            <a:gdLst>
              <a:gd name="connsiteX0" fmla="*/ 0 w 495300"/>
              <a:gd name="connsiteY0" fmla="*/ 0 h 962025"/>
              <a:gd name="connsiteX1" fmla="*/ 0 w 495300"/>
              <a:gd name="connsiteY1" fmla="*/ 962025 h 962025"/>
              <a:gd name="connsiteX2" fmla="*/ 495300 w 495300"/>
              <a:gd name="connsiteY2" fmla="*/ 962025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5300" h="962025">
                <a:moveTo>
                  <a:pt x="0" y="0"/>
                </a:moveTo>
                <a:lnTo>
                  <a:pt x="0" y="962025"/>
                </a:lnTo>
                <a:lnTo>
                  <a:pt x="495300" y="962025"/>
                </a:lnTo>
              </a:path>
            </a:pathLst>
          </a:custGeom>
          <a:ln w="25400">
            <a:solidFill>
              <a:schemeClr val="accent3"/>
            </a:solidFill>
            <a:headEnd type="oval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Freeform 326">
            <a:extLst>
              <a:ext uri="{FF2B5EF4-FFF2-40B4-BE49-F238E27FC236}">
                <a16:creationId xmlns:a16="http://schemas.microsoft.com/office/drawing/2014/main" id="{1E216069-247F-474A-B68E-1CAA3493E123}"/>
              </a:ext>
            </a:extLst>
          </p:cNvPr>
          <p:cNvSpPr/>
          <p:nvPr/>
        </p:nvSpPr>
        <p:spPr>
          <a:xfrm>
            <a:off x="3380627" y="2917635"/>
            <a:ext cx="1023731" cy="499917"/>
          </a:xfrm>
          <a:custGeom>
            <a:avLst/>
            <a:gdLst>
              <a:gd name="connsiteX0" fmla="*/ 1381125 w 1381125"/>
              <a:gd name="connsiteY0" fmla="*/ 0 h 371475"/>
              <a:gd name="connsiteX1" fmla="*/ 0 w 1381125"/>
              <a:gd name="connsiteY1" fmla="*/ 0 h 371475"/>
              <a:gd name="connsiteX2" fmla="*/ 0 w 1381125"/>
              <a:gd name="connsiteY2" fmla="*/ 371475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1125" h="371475">
                <a:moveTo>
                  <a:pt x="1381125" y="0"/>
                </a:moveTo>
                <a:lnTo>
                  <a:pt x="0" y="0"/>
                </a:lnTo>
                <a:lnTo>
                  <a:pt x="0" y="371475"/>
                </a:lnTo>
              </a:path>
            </a:pathLst>
          </a:custGeom>
          <a:ln w="25400">
            <a:solidFill>
              <a:schemeClr val="accent6"/>
            </a:solidFill>
            <a:headEnd type="oval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Freeform 327">
            <a:extLst>
              <a:ext uri="{FF2B5EF4-FFF2-40B4-BE49-F238E27FC236}">
                <a16:creationId xmlns:a16="http://schemas.microsoft.com/office/drawing/2014/main" id="{F172AA63-5292-4C21-8317-C48DF904B9AB}"/>
              </a:ext>
            </a:extLst>
          </p:cNvPr>
          <p:cNvSpPr/>
          <p:nvPr/>
        </p:nvSpPr>
        <p:spPr>
          <a:xfrm>
            <a:off x="2618069" y="1799895"/>
            <a:ext cx="2747165" cy="317394"/>
          </a:xfrm>
          <a:custGeom>
            <a:avLst/>
            <a:gdLst>
              <a:gd name="connsiteX0" fmla="*/ 1381125 w 1381125"/>
              <a:gd name="connsiteY0" fmla="*/ 0 h 371475"/>
              <a:gd name="connsiteX1" fmla="*/ 0 w 1381125"/>
              <a:gd name="connsiteY1" fmla="*/ 0 h 371475"/>
              <a:gd name="connsiteX2" fmla="*/ 0 w 1381125"/>
              <a:gd name="connsiteY2" fmla="*/ 371475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1125" h="371475">
                <a:moveTo>
                  <a:pt x="1381125" y="0"/>
                </a:moveTo>
                <a:lnTo>
                  <a:pt x="0" y="0"/>
                </a:lnTo>
                <a:lnTo>
                  <a:pt x="0" y="371475"/>
                </a:lnTo>
              </a:path>
            </a:pathLst>
          </a:custGeom>
          <a:ln w="25400">
            <a:solidFill>
              <a:schemeClr val="accent1"/>
            </a:solidFill>
            <a:headEnd type="oval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7" name="Group 297">
            <a:extLst>
              <a:ext uri="{FF2B5EF4-FFF2-40B4-BE49-F238E27FC236}">
                <a16:creationId xmlns:a16="http://schemas.microsoft.com/office/drawing/2014/main" id="{5EBC43F0-A051-4246-8B27-91D52F73A2B0}"/>
              </a:ext>
            </a:extLst>
          </p:cNvPr>
          <p:cNvGrpSpPr/>
          <p:nvPr/>
        </p:nvGrpSpPr>
        <p:grpSpPr>
          <a:xfrm>
            <a:off x="9004849" y="2586730"/>
            <a:ext cx="1808641" cy="863596"/>
            <a:chOff x="3131840" y="2204864"/>
            <a:chExt cx="3096344" cy="863596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4828556-A5BF-4789-BBE9-9C58887E26E1}"/>
                </a:ext>
              </a:extLst>
            </p:cNvPr>
            <p:cNvSpPr txBox="1"/>
            <p:nvPr/>
          </p:nvSpPr>
          <p:spPr>
            <a:xfrm>
              <a:off x="3131840" y="2204864"/>
              <a:ext cx="309634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DACC641-E508-46B8-A9B5-1A20001092B5}"/>
                </a:ext>
              </a:extLst>
            </p:cNvPr>
            <p:cNvSpPr txBox="1"/>
            <p:nvPr/>
          </p:nvSpPr>
          <p:spPr>
            <a:xfrm>
              <a:off x="3131840" y="2468296"/>
              <a:ext cx="309634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</a:t>
              </a:r>
            </a:p>
          </p:txBody>
        </p:sp>
      </p:grpSp>
      <p:grpSp>
        <p:nvGrpSpPr>
          <p:cNvPr id="30" name="Group 297">
            <a:extLst>
              <a:ext uri="{FF2B5EF4-FFF2-40B4-BE49-F238E27FC236}">
                <a16:creationId xmlns:a16="http://schemas.microsoft.com/office/drawing/2014/main" id="{2FF4CC13-B9F7-495F-9268-16E1F0F98DED}"/>
              </a:ext>
            </a:extLst>
          </p:cNvPr>
          <p:cNvGrpSpPr/>
          <p:nvPr/>
        </p:nvGrpSpPr>
        <p:grpSpPr>
          <a:xfrm>
            <a:off x="8735044" y="3652827"/>
            <a:ext cx="1808641" cy="863596"/>
            <a:chOff x="3131840" y="2204864"/>
            <a:chExt cx="3096344" cy="86359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627BBCB-5DB0-4786-979E-32C842B1ABB5}"/>
                </a:ext>
              </a:extLst>
            </p:cNvPr>
            <p:cNvSpPr txBox="1"/>
            <p:nvPr/>
          </p:nvSpPr>
          <p:spPr>
            <a:xfrm>
              <a:off x="3131840" y="2204864"/>
              <a:ext cx="309634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FDD078A-AE58-4BE5-BD85-0797EF6B153F}"/>
                </a:ext>
              </a:extLst>
            </p:cNvPr>
            <p:cNvSpPr txBox="1"/>
            <p:nvPr/>
          </p:nvSpPr>
          <p:spPr>
            <a:xfrm>
              <a:off x="3131840" y="2468296"/>
              <a:ext cx="309634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</a:t>
              </a:r>
            </a:p>
          </p:txBody>
        </p:sp>
      </p:grpSp>
      <p:grpSp>
        <p:nvGrpSpPr>
          <p:cNvPr id="33" name="Group 297">
            <a:extLst>
              <a:ext uri="{FF2B5EF4-FFF2-40B4-BE49-F238E27FC236}">
                <a16:creationId xmlns:a16="http://schemas.microsoft.com/office/drawing/2014/main" id="{557E0907-D4D8-4EAD-AFF1-0D3AED0F2414}"/>
              </a:ext>
            </a:extLst>
          </p:cNvPr>
          <p:cNvGrpSpPr/>
          <p:nvPr/>
        </p:nvGrpSpPr>
        <p:grpSpPr>
          <a:xfrm>
            <a:off x="2091142" y="3488462"/>
            <a:ext cx="1808641" cy="863596"/>
            <a:chOff x="3131840" y="2204864"/>
            <a:chExt cx="3096344" cy="86359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0F05824-28E3-4C0B-AB8F-72EB452163BE}"/>
                </a:ext>
              </a:extLst>
            </p:cNvPr>
            <p:cNvSpPr txBox="1"/>
            <p:nvPr/>
          </p:nvSpPr>
          <p:spPr>
            <a:xfrm>
              <a:off x="3131840" y="2204864"/>
              <a:ext cx="309634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892F9F3-699D-4EDC-AB0F-2F26FAC5BDD4}"/>
                </a:ext>
              </a:extLst>
            </p:cNvPr>
            <p:cNvSpPr txBox="1"/>
            <p:nvPr/>
          </p:nvSpPr>
          <p:spPr>
            <a:xfrm>
              <a:off x="3131840" y="2468296"/>
              <a:ext cx="309634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</a:t>
              </a:r>
            </a:p>
          </p:txBody>
        </p:sp>
      </p:grpSp>
      <p:grpSp>
        <p:nvGrpSpPr>
          <p:cNvPr id="36" name="Group 297">
            <a:extLst>
              <a:ext uri="{FF2B5EF4-FFF2-40B4-BE49-F238E27FC236}">
                <a16:creationId xmlns:a16="http://schemas.microsoft.com/office/drawing/2014/main" id="{F26F3F99-D8FA-4240-BEAC-E0C1342FEC95}"/>
              </a:ext>
            </a:extLst>
          </p:cNvPr>
          <p:cNvGrpSpPr/>
          <p:nvPr/>
        </p:nvGrpSpPr>
        <p:grpSpPr>
          <a:xfrm>
            <a:off x="1280192" y="2168040"/>
            <a:ext cx="1808641" cy="863596"/>
            <a:chOff x="3131840" y="2204864"/>
            <a:chExt cx="3096344" cy="86359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858E868-0189-4203-A983-07D9A1BBF23E}"/>
                </a:ext>
              </a:extLst>
            </p:cNvPr>
            <p:cNvSpPr txBox="1"/>
            <p:nvPr/>
          </p:nvSpPr>
          <p:spPr>
            <a:xfrm>
              <a:off x="3131840" y="2204864"/>
              <a:ext cx="309634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accent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D8527C4-C136-4E4E-BCE4-E832D71AA9D2}"/>
                </a:ext>
              </a:extLst>
            </p:cNvPr>
            <p:cNvSpPr txBox="1"/>
            <p:nvPr/>
          </p:nvSpPr>
          <p:spPr>
            <a:xfrm>
              <a:off x="3131840" y="2468296"/>
              <a:ext cx="309634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</a:t>
              </a:r>
            </a:p>
          </p:txBody>
        </p:sp>
      </p:grpSp>
      <p:sp>
        <p:nvSpPr>
          <p:cNvPr id="39" name="Rounded Rectangle 10">
            <a:extLst>
              <a:ext uri="{FF2B5EF4-FFF2-40B4-BE49-F238E27FC236}">
                <a16:creationId xmlns:a16="http://schemas.microsoft.com/office/drawing/2014/main" id="{74426D57-CD22-49EE-A78D-D8242052321B}"/>
              </a:ext>
            </a:extLst>
          </p:cNvPr>
          <p:cNvSpPr/>
          <p:nvPr/>
        </p:nvSpPr>
        <p:spPr>
          <a:xfrm>
            <a:off x="5545033" y="5565030"/>
            <a:ext cx="254160" cy="336352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0" name="Rounded Rectangle 6">
            <a:extLst>
              <a:ext uri="{FF2B5EF4-FFF2-40B4-BE49-F238E27FC236}">
                <a16:creationId xmlns:a16="http://schemas.microsoft.com/office/drawing/2014/main" id="{57377BB8-9732-4078-B45C-4B9316DD2D9F}"/>
              </a:ext>
            </a:extLst>
          </p:cNvPr>
          <p:cNvSpPr/>
          <p:nvPr/>
        </p:nvSpPr>
        <p:spPr>
          <a:xfrm>
            <a:off x="5500643" y="4762609"/>
            <a:ext cx="345998" cy="351772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1" name="Rounded Rectangle 27">
            <a:extLst>
              <a:ext uri="{FF2B5EF4-FFF2-40B4-BE49-F238E27FC236}">
                <a16:creationId xmlns:a16="http://schemas.microsoft.com/office/drawing/2014/main" id="{3B0C89E6-78A4-4294-8B6C-33B495F4A563}"/>
              </a:ext>
            </a:extLst>
          </p:cNvPr>
          <p:cNvSpPr/>
          <p:nvPr/>
        </p:nvSpPr>
        <p:spPr>
          <a:xfrm>
            <a:off x="6322686" y="4782843"/>
            <a:ext cx="346396" cy="26607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2" name="Rounded Rectangle 7">
            <a:extLst>
              <a:ext uri="{FF2B5EF4-FFF2-40B4-BE49-F238E27FC236}">
                <a16:creationId xmlns:a16="http://schemas.microsoft.com/office/drawing/2014/main" id="{18E6BE8C-8ADA-42D5-923B-611DB2571DE6}"/>
              </a:ext>
            </a:extLst>
          </p:cNvPr>
          <p:cNvSpPr/>
          <p:nvPr/>
        </p:nvSpPr>
        <p:spPr>
          <a:xfrm>
            <a:off x="6315770" y="5532759"/>
            <a:ext cx="352176" cy="303924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6" name="Rectángulo 45"/>
          <p:cNvSpPr/>
          <p:nvPr/>
        </p:nvSpPr>
        <p:spPr>
          <a:xfrm>
            <a:off x="-33024" y="6542511"/>
            <a:ext cx="12225024" cy="3265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48" name="Imagen 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1328" y="225056"/>
            <a:ext cx="878088" cy="780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2236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271A6ED-2E81-435D-8F1D-B5804E8827D3}"/>
              </a:ext>
            </a:extLst>
          </p:cNvPr>
          <p:cNvSpPr/>
          <p:nvPr/>
        </p:nvSpPr>
        <p:spPr>
          <a:xfrm>
            <a:off x="0" y="1"/>
            <a:ext cx="6096000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07E129-3CCE-4C78-8201-552225EEEA92}"/>
              </a:ext>
            </a:extLst>
          </p:cNvPr>
          <p:cNvSpPr txBox="1"/>
          <p:nvPr/>
        </p:nvSpPr>
        <p:spPr>
          <a:xfrm>
            <a:off x="6595227" y="4321461"/>
            <a:ext cx="5149848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000" b="1" dirty="0" smtClean="0">
                <a:solidFill>
                  <a:schemeClr val="bg1"/>
                </a:solidFill>
                <a:cs typeface="Arial" pitchFamily="34" charset="0"/>
              </a:rPr>
              <a:t>THEME PPT </a:t>
            </a:r>
            <a:r>
              <a:rPr lang="en-GB" altLang="ko-KR" sz="2000" b="1" dirty="0">
                <a:solidFill>
                  <a:schemeClr val="bg1"/>
                </a:solidFill>
                <a:cs typeface="Arial" pitchFamily="34" charset="0"/>
              </a:rPr>
              <a:t>Layout</a:t>
            </a:r>
          </a:p>
          <a:p>
            <a:r>
              <a:rPr lang="en-GB" altLang="ko-KR" sz="2000" b="1" dirty="0">
                <a:solidFill>
                  <a:schemeClr val="bg1"/>
                </a:solidFill>
                <a:cs typeface="Arial" pitchFamily="34" charset="0"/>
              </a:rPr>
              <a:t>Clean Text Slide for your Presentation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11B4F3-A1AC-4CB9-AB63-60BE00BD7CA1}"/>
              </a:ext>
            </a:extLst>
          </p:cNvPr>
          <p:cNvSpPr txBox="1"/>
          <p:nvPr/>
        </p:nvSpPr>
        <p:spPr>
          <a:xfrm>
            <a:off x="1777759" y="3982907"/>
            <a:ext cx="35570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I hope and I believe that this Template will your Time, Money and Reputation. Easy to change colors, photos and Text. </a:t>
            </a:r>
          </a:p>
        </p:txBody>
      </p:sp>
      <p:sp>
        <p:nvSpPr>
          <p:cNvPr id="6" name="Text Placeholder 27">
            <a:extLst>
              <a:ext uri="{FF2B5EF4-FFF2-40B4-BE49-F238E27FC236}">
                <a16:creationId xmlns:a16="http://schemas.microsoft.com/office/drawing/2014/main" id="{66DCAD07-1349-4F05-B8F1-CDC5D63291DA}"/>
              </a:ext>
            </a:extLst>
          </p:cNvPr>
          <p:cNvSpPr txBox="1">
            <a:spLocks/>
          </p:cNvSpPr>
          <p:nvPr/>
        </p:nvSpPr>
        <p:spPr>
          <a:xfrm>
            <a:off x="2559014" y="5460053"/>
            <a:ext cx="2597428" cy="432048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lIns="91440" tIns="91440"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400" b="0" dirty="0"/>
              <a:t>INFOGRAPHIC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AE029FB-9A85-44C1-84AB-24F5A5F51957}"/>
              </a:ext>
            </a:extLst>
          </p:cNvPr>
          <p:cNvGrpSpPr/>
          <p:nvPr/>
        </p:nvGrpSpPr>
        <p:grpSpPr>
          <a:xfrm>
            <a:off x="6715803" y="933347"/>
            <a:ext cx="1224260" cy="1224260"/>
            <a:chOff x="6732240" y="3044790"/>
            <a:chExt cx="1584000" cy="1584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423925E-0875-43B1-8CDE-C84324A54E68}"/>
                </a:ext>
              </a:extLst>
            </p:cNvPr>
            <p:cNvSpPr/>
            <p:nvPr/>
          </p:nvSpPr>
          <p:spPr>
            <a:xfrm>
              <a:off x="6732240" y="3044790"/>
              <a:ext cx="1584000" cy="158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5F2360E-AAA8-4643-93EA-FA942ABE1D43}"/>
                </a:ext>
              </a:extLst>
            </p:cNvPr>
            <p:cNvSpPr/>
            <p:nvPr/>
          </p:nvSpPr>
          <p:spPr>
            <a:xfrm>
              <a:off x="6840238" y="3152788"/>
              <a:ext cx="1367999" cy="136799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78B4943-3383-4D26-8B60-A7F054663025}"/>
              </a:ext>
            </a:extLst>
          </p:cNvPr>
          <p:cNvGrpSpPr/>
          <p:nvPr/>
        </p:nvGrpSpPr>
        <p:grpSpPr>
          <a:xfrm>
            <a:off x="8558023" y="933347"/>
            <a:ext cx="1224260" cy="1224260"/>
            <a:chOff x="6732240" y="3044790"/>
            <a:chExt cx="1584000" cy="1584000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B631196-CD12-4432-8E20-BBC73613B39F}"/>
                </a:ext>
              </a:extLst>
            </p:cNvPr>
            <p:cNvSpPr/>
            <p:nvPr/>
          </p:nvSpPr>
          <p:spPr>
            <a:xfrm>
              <a:off x="6732240" y="3044790"/>
              <a:ext cx="1584000" cy="158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23918C2-8D9D-484C-BBCA-E61D37F3E996}"/>
                </a:ext>
              </a:extLst>
            </p:cNvPr>
            <p:cNvSpPr/>
            <p:nvPr/>
          </p:nvSpPr>
          <p:spPr>
            <a:xfrm>
              <a:off x="6840238" y="3152788"/>
              <a:ext cx="1367999" cy="136799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2513013-90E4-41D6-B931-58AEB919768D}"/>
              </a:ext>
            </a:extLst>
          </p:cNvPr>
          <p:cNvGrpSpPr/>
          <p:nvPr/>
        </p:nvGrpSpPr>
        <p:grpSpPr>
          <a:xfrm>
            <a:off x="10400243" y="933347"/>
            <a:ext cx="1224260" cy="1224260"/>
            <a:chOff x="6732240" y="3044790"/>
            <a:chExt cx="1584000" cy="1584000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E6EA682-1537-412E-84A4-C9A13879EE89}"/>
                </a:ext>
              </a:extLst>
            </p:cNvPr>
            <p:cNvSpPr/>
            <p:nvPr/>
          </p:nvSpPr>
          <p:spPr>
            <a:xfrm>
              <a:off x="6732240" y="3044790"/>
              <a:ext cx="1584000" cy="158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AE65782-C047-49F4-870C-A1A5325C71D1}"/>
                </a:ext>
              </a:extLst>
            </p:cNvPr>
            <p:cNvSpPr/>
            <p:nvPr/>
          </p:nvSpPr>
          <p:spPr>
            <a:xfrm>
              <a:off x="6840238" y="3152788"/>
              <a:ext cx="1367999" cy="136799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BD338FD-6FC4-44C2-A79A-8BCD139521F3}"/>
              </a:ext>
            </a:extLst>
          </p:cNvPr>
          <p:cNvGrpSpPr/>
          <p:nvPr/>
        </p:nvGrpSpPr>
        <p:grpSpPr>
          <a:xfrm>
            <a:off x="8437447" y="2471903"/>
            <a:ext cx="1465408" cy="1331457"/>
            <a:chOff x="675860" y="4647833"/>
            <a:chExt cx="2011680" cy="133145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DD3D8BE-6357-4468-9C98-3766EB6AF018}"/>
                </a:ext>
              </a:extLst>
            </p:cNvPr>
            <p:cNvSpPr txBox="1"/>
            <p:nvPr/>
          </p:nvSpPr>
          <p:spPr>
            <a:xfrm>
              <a:off x="675860" y="4963627"/>
              <a:ext cx="201168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 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5F0F2CB-229A-4D7C-A5BA-48D9925AB956}"/>
                </a:ext>
              </a:extLst>
            </p:cNvPr>
            <p:cNvSpPr txBox="1"/>
            <p:nvPr/>
          </p:nvSpPr>
          <p:spPr>
            <a:xfrm>
              <a:off x="675860" y="4647833"/>
              <a:ext cx="2011680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FD12F61-C66D-4389-81B2-9D07F7149159}"/>
              </a:ext>
            </a:extLst>
          </p:cNvPr>
          <p:cNvGrpSpPr/>
          <p:nvPr/>
        </p:nvGrpSpPr>
        <p:grpSpPr>
          <a:xfrm>
            <a:off x="6595227" y="2471903"/>
            <a:ext cx="1465408" cy="1331457"/>
            <a:chOff x="675860" y="4647833"/>
            <a:chExt cx="2011680" cy="133145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4E6309D-39A8-47CF-82B8-B8633979EC4B}"/>
                </a:ext>
              </a:extLst>
            </p:cNvPr>
            <p:cNvSpPr txBox="1"/>
            <p:nvPr/>
          </p:nvSpPr>
          <p:spPr>
            <a:xfrm>
              <a:off x="675860" y="4963627"/>
              <a:ext cx="201168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 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F5C5832-1D4F-44DA-B843-1F7786BC5A9C}"/>
                </a:ext>
              </a:extLst>
            </p:cNvPr>
            <p:cNvSpPr txBox="1"/>
            <p:nvPr/>
          </p:nvSpPr>
          <p:spPr>
            <a:xfrm>
              <a:off x="675860" y="4647833"/>
              <a:ext cx="2011680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848F830-6877-47B8-BA0D-1F12A10BA7F6}"/>
              </a:ext>
            </a:extLst>
          </p:cNvPr>
          <p:cNvGrpSpPr/>
          <p:nvPr/>
        </p:nvGrpSpPr>
        <p:grpSpPr>
          <a:xfrm>
            <a:off x="10279667" y="2471903"/>
            <a:ext cx="1465408" cy="1331457"/>
            <a:chOff x="675860" y="4647833"/>
            <a:chExt cx="2011680" cy="133145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6EA294D-F863-454E-866C-0382CD473726}"/>
                </a:ext>
              </a:extLst>
            </p:cNvPr>
            <p:cNvSpPr txBox="1"/>
            <p:nvPr/>
          </p:nvSpPr>
          <p:spPr>
            <a:xfrm>
              <a:off x="675860" y="4963627"/>
              <a:ext cx="201168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 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0DDC3B0-F91D-4480-9F1A-08D347D3574E}"/>
                </a:ext>
              </a:extLst>
            </p:cNvPr>
            <p:cNvSpPr txBox="1"/>
            <p:nvPr/>
          </p:nvSpPr>
          <p:spPr>
            <a:xfrm>
              <a:off x="675860" y="4647833"/>
              <a:ext cx="2011680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1D2DDCAA-B3AE-4987-B15E-E23E8F23163E}"/>
              </a:ext>
            </a:extLst>
          </p:cNvPr>
          <p:cNvSpPr txBox="1"/>
          <p:nvPr/>
        </p:nvSpPr>
        <p:spPr>
          <a:xfrm>
            <a:off x="6595227" y="5305459"/>
            <a:ext cx="49535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I hope and I believe that this Template will your Time, Money and Reputation.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0CFC98B-64E6-4B40-9403-BC22740E464F}"/>
              </a:ext>
            </a:extLst>
          </p:cNvPr>
          <p:cNvSpPr txBox="1"/>
          <p:nvPr/>
        </p:nvSpPr>
        <p:spPr>
          <a:xfrm>
            <a:off x="-1" y="26601"/>
            <a:ext cx="5321615" cy="3046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4800" dirty="0">
                <a:solidFill>
                  <a:schemeClr val="bg1"/>
                </a:solidFill>
                <a:latin typeface="+mj-lt"/>
                <a:cs typeface="Arial" pitchFamily="34" charset="0"/>
              </a:rPr>
              <a:t>Awesome</a:t>
            </a:r>
          </a:p>
          <a:p>
            <a:pPr algn="r"/>
            <a:r>
              <a:rPr lang="en-GB" altLang="ko-KR" sz="4800" dirty="0">
                <a:solidFill>
                  <a:schemeClr val="bg1"/>
                </a:solidFill>
                <a:latin typeface="+mj-lt"/>
                <a:cs typeface="Arial" pitchFamily="34" charset="0"/>
              </a:rPr>
              <a:t>P</a:t>
            </a:r>
            <a:r>
              <a:rPr lang="en-US" altLang="ko-KR" sz="4800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resentation</a:t>
            </a:r>
            <a:endParaRPr lang="en-US" altLang="ko-KR" sz="4800" dirty="0">
              <a:solidFill>
                <a:schemeClr val="bg1"/>
              </a:solidFill>
              <a:latin typeface="+mj-lt"/>
              <a:cs typeface="Arial" pitchFamily="34" charset="0"/>
            </a:endParaRPr>
          </a:p>
          <a:p>
            <a:pPr algn="r"/>
            <a:r>
              <a:rPr lang="en-GB" altLang="ko-KR" sz="4800" dirty="0">
                <a:solidFill>
                  <a:schemeClr val="bg1"/>
                </a:solidFill>
                <a:latin typeface="+mj-lt"/>
                <a:cs typeface="Arial" pitchFamily="34" charset="0"/>
              </a:rPr>
              <a:t>w</a:t>
            </a:r>
            <a:r>
              <a:rPr lang="en-US" altLang="ko-KR" sz="4800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ith</a:t>
            </a:r>
            <a:r>
              <a:rPr lang="en-US" altLang="ko-KR" sz="4800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GB" altLang="ko-KR" sz="48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THEME PPT</a:t>
            </a:r>
            <a:r>
              <a:rPr lang="en-US" altLang="ko-KR" sz="48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.com</a:t>
            </a:r>
            <a:endParaRPr lang="ko-KR" altLang="en-US" sz="48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8951" y="1326100"/>
            <a:ext cx="506250" cy="43875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1401" y="1297975"/>
            <a:ext cx="337500" cy="4950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5496" y="1326100"/>
            <a:ext cx="393750" cy="50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8962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ángulo 33"/>
          <p:cNvSpPr/>
          <p:nvPr/>
        </p:nvSpPr>
        <p:spPr>
          <a:xfrm>
            <a:off x="-197" y="1240946"/>
            <a:ext cx="4273747" cy="37459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D1AE3FB-4EB9-4FE6-8E65-B5FAA422F12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97297" y="509296"/>
            <a:ext cx="11218862" cy="7239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Infographic Style</a:t>
            </a:r>
          </a:p>
        </p:txBody>
      </p:sp>
      <p:sp>
        <p:nvSpPr>
          <p:cNvPr id="3" name="사각형: 둥근 위쪽 모서리 8">
            <a:extLst>
              <a:ext uri="{FF2B5EF4-FFF2-40B4-BE49-F238E27FC236}">
                <a16:creationId xmlns:a16="http://schemas.microsoft.com/office/drawing/2014/main" id="{2AF7F59E-433C-4C38-8D48-0151F1D6C9B5}"/>
              </a:ext>
            </a:extLst>
          </p:cNvPr>
          <p:cNvSpPr/>
          <p:nvPr/>
        </p:nvSpPr>
        <p:spPr>
          <a:xfrm rot="5400000">
            <a:off x="1073769" y="675434"/>
            <a:ext cx="1719612" cy="3867150"/>
          </a:xfrm>
          <a:prstGeom prst="round2SameRect">
            <a:avLst>
              <a:gd name="adj1" fmla="val 9509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147A0EA-07C0-4EC6-8BFB-67C14BAA3009}"/>
              </a:ext>
            </a:extLst>
          </p:cNvPr>
          <p:cNvSpPr/>
          <p:nvPr/>
        </p:nvSpPr>
        <p:spPr>
          <a:xfrm>
            <a:off x="0" y="5812589"/>
            <a:ext cx="8832304" cy="182327"/>
          </a:xfrm>
          <a:custGeom>
            <a:avLst/>
            <a:gdLst/>
            <a:ahLst/>
            <a:cxnLst/>
            <a:rect l="l" t="t" r="r" b="b"/>
            <a:pathLst>
              <a:path w="7308304" h="182327">
                <a:moveTo>
                  <a:pt x="0" y="0"/>
                </a:moveTo>
                <a:lnTo>
                  <a:pt x="7308304" y="0"/>
                </a:lnTo>
                <a:lnTo>
                  <a:pt x="7308304" y="182327"/>
                </a:lnTo>
                <a:lnTo>
                  <a:pt x="0" y="1823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5" name="Rectangle 38">
            <a:extLst>
              <a:ext uri="{FF2B5EF4-FFF2-40B4-BE49-F238E27FC236}">
                <a16:creationId xmlns:a16="http://schemas.microsoft.com/office/drawing/2014/main" id="{149FE1D8-E92E-45EC-BC71-66F4B2182DFF}"/>
              </a:ext>
            </a:extLst>
          </p:cNvPr>
          <p:cNvSpPr/>
          <p:nvPr/>
        </p:nvSpPr>
        <p:spPr>
          <a:xfrm rot="16200000">
            <a:off x="8398618" y="5399752"/>
            <a:ext cx="1008000" cy="182327"/>
          </a:xfrm>
          <a:custGeom>
            <a:avLst/>
            <a:gdLst/>
            <a:ahLst/>
            <a:cxnLst/>
            <a:rect l="l" t="t" r="r" b="b"/>
            <a:pathLst>
              <a:path w="1082428" h="182327">
                <a:moveTo>
                  <a:pt x="1082428" y="0"/>
                </a:moveTo>
                <a:lnTo>
                  <a:pt x="1082428" y="182327"/>
                </a:lnTo>
                <a:lnTo>
                  <a:pt x="0" y="182327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6" name="Rectangle 41">
            <a:extLst>
              <a:ext uri="{FF2B5EF4-FFF2-40B4-BE49-F238E27FC236}">
                <a16:creationId xmlns:a16="http://schemas.microsoft.com/office/drawing/2014/main" id="{1C9E7CC9-DDA7-4837-BAD0-EC7E1687C379}"/>
              </a:ext>
            </a:extLst>
          </p:cNvPr>
          <p:cNvSpPr/>
          <p:nvPr/>
        </p:nvSpPr>
        <p:spPr>
          <a:xfrm>
            <a:off x="6240016" y="4986915"/>
            <a:ext cx="2736304" cy="182327"/>
          </a:xfrm>
          <a:custGeom>
            <a:avLst/>
            <a:gdLst/>
            <a:ahLst/>
            <a:cxnLst/>
            <a:rect l="l" t="t" r="r" b="b"/>
            <a:pathLst>
              <a:path w="2736304" h="182327">
                <a:moveTo>
                  <a:pt x="0" y="0"/>
                </a:moveTo>
                <a:lnTo>
                  <a:pt x="2736304" y="0"/>
                </a:lnTo>
                <a:lnTo>
                  <a:pt x="2736304" y="182327"/>
                </a:lnTo>
                <a:lnTo>
                  <a:pt x="0" y="1823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7" name="Rectangle 38">
            <a:extLst>
              <a:ext uri="{FF2B5EF4-FFF2-40B4-BE49-F238E27FC236}">
                <a16:creationId xmlns:a16="http://schemas.microsoft.com/office/drawing/2014/main" id="{A64F08DD-D9E0-41B9-B812-EC1DE0D41E2E}"/>
              </a:ext>
            </a:extLst>
          </p:cNvPr>
          <p:cNvSpPr/>
          <p:nvPr/>
        </p:nvSpPr>
        <p:spPr>
          <a:xfrm rot="16200000">
            <a:off x="5827181" y="4577306"/>
            <a:ext cx="1008000" cy="182327"/>
          </a:xfrm>
          <a:custGeom>
            <a:avLst/>
            <a:gdLst/>
            <a:ahLst/>
            <a:cxnLst/>
            <a:rect l="l" t="t" r="r" b="b"/>
            <a:pathLst>
              <a:path w="1082428" h="182327">
                <a:moveTo>
                  <a:pt x="1082428" y="0"/>
                </a:moveTo>
                <a:lnTo>
                  <a:pt x="1082428" y="182327"/>
                </a:lnTo>
                <a:lnTo>
                  <a:pt x="0" y="182327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8" name="Rectangle 41">
            <a:extLst>
              <a:ext uri="{FF2B5EF4-FFF2-40B4-BE49-F238E27FC236}">
                <a16:creationId xmlns:a16="http://schemas.microsoft.com/office/drawing/2014/main" id="{3F65F2BD-D25C-431A-8B04-5D2972EDBAC0}"/>
              </a:ext>
            </a:extLst>
          </p:cNvPr>
          <p:cNvSpPr/>
          <p:nvPr/>
        </p:nvSpPr>
        <p:spPr>
          <a:xfrm>
            <a:off x="6240017" y="4161241"/>
            <a:ext cx="2736304" cy="182327"/>
          </a:xfrm>
          <a:custGeom>
            <a:avLst/>
            <a:gdLst/>
            <a:ahLst/>
            <a:cxnLst/>
            <a:rect l="l" t="t" r="r" b="b"/>
            <a:pathLst>
              <a:path w="2736304" h="182327">
                <a:moveTo>
                  <a:pt x="0" y="0"/>
                </a:moveTo>
                <a:lnTo>
                  <a:pt x="2736304" y="0"/>
                </a:lnTo>
                <a:lnTo>
                  <a:pt x="2736304" y="182327"/>
                </a:lnTo>
                <a:lnTo>
                  <a:pt x="0" y="1823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9" name="Rectangle 38">
            <a:extLst>
              <a:ext uri="{FF2B5EF4-FFF2-40B4-BE49-F238E27FC236}">
                <a16:creationId xmlns:a16="http://schemas.microsoft.com/office/drawing/2014/main" id="{47FE5C17-D79A-4B1A-96AF-810672250143}"/>
              </a:ext>
            </a:extLst>
          </p:cNvPr>
          <p:cNvSpPr/>
          <p:nvPr/>
        </p:nvSpPr>
        <p:spPr>
          <a:xfrm rot="16200000">
            <a:off x="8398618" y="3748404"/>
            <a:ext cx="1008000" cy="182327"/>
          </a:xfrm>
          <a:custGeom>
            <a:avLst/>
            <a:gdLst/>
            <a:ahLst/>
            <a:cxnLst/>
            <a:rect l="l" t="t" r="r" b="b"/>
            <a:pathLst>
              <a:path w="1082428" h="182327">
                <a:moveTo>
                  <a:pt x="1082428" y="0"/>
                </a:moveTo>
                <a:lnTo>
                  <a:pt x="1082428" y="182327"/>
                </a:lnTo>
                <a:lnTo>
                  <a:pt x="0" y="182327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0" name="Rectangle 41">
            <a:extLst>
              <a:ext uri="{FF2B5EF4-FFF2-40B4-BE49-F238E27FC236}">
                <a16:creationId xmlns:a16="http://schemas.microsoft.com/office/drawing/2014/main" id="{4908146B-E1FA-4E7A-8989-9C753F5195FA}"/>
              </a:ext>
            </a:extLst>
          </p:cNvPr>
          <p:cNvSpPr/>
          <p:nvPr/>
        </p:nvSpPr>
        <p:spPr>
          <a:xfrm>
            <a:off x="6240016" y="3335567"/>
            <a:ext cx="2736304" cy="182327"/>
          </a:xfrm>
          <a:custGeom>
            <a:avLst/>
            <a:gdLst/>
            <a:ahLst/>
            <a:cxnLst/>
            <a:rect l="l" t="t" r="r" b="b"/>
            <a:pathLst>
              <a:path w="2736304" h="182327">
                <a:moveTo>
                  <a:pt x="0" y="0"/>
                </a:moveTo>
                <a:lnTo>
                  <a:pt x="2736304" y="0"/>
                </a:lnTo>
                <a:lnTo>
                  <a:pt x="2736304" y="182327"/>
                </a:lnTo>
                <a:lnTo>
                  <a:pt x="0" y="1823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1" name="Rectangle 38">
            <a:extLst>
              <a:ext uri="{FF2B5EF4-FFF2-40B4-BE49-F238E27FC236}">
                <a16:creationId xmlns:a16="http://schemas.microsoft.com/office/drawing/2014/main" id="{F3943BDD-6326-46DE-86EE-E4ADD80640F6}"/>
              </a:ext>
            </a:extLst>
          </p:cNvPr>
          <p:cNvSpPr/>
          <p:nvPr/>
        </p:nvSpPr>
        <p:spPr>
          <a:xfrm rot="16200000">
            <a:off x="5827180" y="2922730"/>
            <a:ext cx="1008000" cy="182327"/>
          </a:xfrm>
          <a:custGeom>
            <a:avLst/>
            <a:gdLst/>
            <a:ahLst/>
            <a:cxnLst/>
            <a:rect l="l" t="t" r="r" b="b"/>
            <a:pathLst>
              <a:path w="1082428" h="182327">
                <a:moveTo>
                  <a:pt x="1082428" y="0"/>
                </a:moveTo>
                <a:lnTo>
                  <a:pt x="1082428" y="182327"/>
                </a:lnTo>
                <a:lnTo>
                  <a:pt x="0" y="182327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2" name="Rectangle 41">
            <a:extLst>
              <a:ext uri="{FF2B5EF4-FFF2-40B4-BE49-F238E27FC236}">
                <a16:creationId xmlns:a16="http://schemas.microsoft.com/office/drawing/2014/main" id="{0931C93E-A15A-4163-B9FA-273DFC793BA2}"/>
              </a:ext>
            </a:extLst>
          </p:cNvPr>
          <p:cNvSpPr/>
          <p:nvPr/>
        </p:nvSpPr>
        <p:spPr>
          <a:xfrm>
            <a:off x="6240016" y="2509893"/>
            <a:ext cx="5951984" cy="182327"/>
          </a:xfrm>
          <a:custGeom>
            <a:avLst/>
            <a:gdLst/>
            <a:ahLst/>
            <a:cxnLst/>
            <a:rect l="l" t="t" r="r" b="b"/>
            <a:pathLst>
              <a:path w="2736304" h="182327">
                <a:moveTo>
                  <a:pt x="0" y="0"/>
                </a:moveTo>
                <a:lnTo>
                  <a:pt x="2736304" y="0"/>
                </a:lnTo>
                <a:lnTo>
                  <a:pt x="2736304" y="182327"/>
                </a:lnTo>
                <a:lnTo>
                  <a:pt x="0" y="1823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8E73E2B-6EF7-496D-9FEE-AE885CA62F09}"/>
              </a:ext>
            </a:extLst>
          </p:cNvPr>
          <p:cNvSpPr txBox="1"/>
          <p:nvPr/>
        </p:nvSpPr>
        <p:spPr>
          <a:xfrm>
            <a:off x="6422344" y="5217950"/>
            <a:ext cx="204992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Get a modern PowerPoint  Presentation that is beautifully designed. 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4B31032-A60F-4236-9B5C-E3774F8DA51E}"/>
              </a:ext>
            </a:extLst>
          </p:cNvPr>
          <p:cNvSpPr/>
          <p:nvPr/>
        </p:nvSpPr>
        <p:spPr>
          <a:xfrm>
            <a:off x="8648176" y="5230022"/>
            <a:ext cx="521786" cy="521786"/>
          </a:xfrm>
          <a:prstGeom prst="ellipse">
            <a:avLst/>
          </a:prstGeom>
          <a:solidFill>
            <a:srgbClr val="FF7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grpSp>
        <p:nvGrpSpPr>
          <p:cNvPr id="15" name="그룹 6">
            <a:extLst>
              <a:ext uri="{FF2B5EF4-FFF2-40B4-BE49-F238E27FC236}">
                <a16:creationId xmlns:a16="http://schemas.microsoft.com/office/drawing/2014/main" id="{7B471078-77A6-41D4-B16A-87DCD46EE11B}"/>
              </a:ext>
            </a:extLst>
          </p:cNvPr>
          <p:cNvGrpSpPr/>
          <p:nvPr/>
        </p:nvGrpSpPr>
        <p:grpSpPr>
          <a:xfrm>
            <a:off x="9267913" y="5265341"/>
            <a:ext cx="1836000" cy="451147"/>
            <a:chOff x="9267913" y="5380667"/>
            <a:chExt cx="1836000" cy="45114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A57F991-302D-4EFA-BBC1-E8BACE2A9976}"/>
                </a:ext>
              </a:extLst>
            </p:cNvPr>
            <p:cNvSpPr txBox="1"/>
            <p:nvPr/>
          </p:nvSpPr>
          <p:spPr>
            <a:xfrm>
              <a:off x="9267913" y="5647148"/>
              <a:ext cx="1836000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Modern PowerPoint 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957CCDC-6C56-49CB-9E7F-4B8737B02A7F}"/>
                </a:ext>
              </a:extLst>
            </p:cNvPr>
            <p:cNvSpPr txBox="1"/>
            <p:nvPr/>
          </p:nvSpPr>
          <p:spPr>
            <a:xfrm>
              <a:off x="9267913" y="5380667"/>
              <a:ext cx="1836000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MISSION</a:t>
              </a:r>
            </a:p>
          </p:txBody>
        </p: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F74414C6-B31E-44A7-B60C-BFA7722A1143}"/>
              </a:ext>
            </a:extLst>
          </p:cNvPr>
          <p:cNvSpPr/>
          <p:nvPr/>
        </p:nvSpPr>
        <p:spPr>
          <a:xfrm>
            <a:off x="9559959" y="4275018"/>
            <a:ext cx="521786" cy="5217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grpSp>
        <p:nvGrpSpPr>
          <p:cNvPr id="19" name="그룹 7">
            <a:extLst>
              <a:ext uri="{FF2B5EF4-FFF2-40B4-BE49-F238E27FC236}">
                <a16:creationId xmlns:a16="http://schemas.microsoft.com/office/drawing/2014/main" id="{1983CDB1-50B1-4934-B5EF-5812E892EED8}"/>
              </a:ext>
            </a:extLst>
          </p:cNvPr>
          <p:cNvGrpSpPr/>
          <p:nvPr/>
        </p:nvGrpSpPr>
        <p:grpSpPr>
          <a:xfrm>
            <a:off x="10179696" y="4310337"/>
            <a:ext cx="1836000" cy="451147"/>
            <a:chOff x="9267913" y="3529265"/>
            <a:chExt cx="1836000" cy="45114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DFAAF6F-AEA7-4EE7-BBAC-B8A2345AA3AB}"/>
                </a:ext>
              </a:extLst>
            </p:cNvPr>
            <p:cNvSpPr txBox="1"/>
            <p:nvPr/>
          </p:nvSpPr>
          <p:spPr>
            <a:xfrm>
              <a:off x="9267913" y="3795746"/>
              <a:ext cx="1836000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Modern PowerPoint 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0F12188-D5D8-4A0B-AF70-76919BC4B441}"/>
                </a:ext>
              </a:extLst>
            </p:cNvPr>
            <p:cNvSpPr txBox="1"/>
            <p:nvPr/>
          </p:nvSpPr>
          <p:spPr>
            <a:xfrm>
              <a:off x="9267913" y="3529265"/>
              <a:ext cx="1836000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MISSION</a:t>
              </a:r>
            </a:p>
          </p:txBody>
        </p: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F50ABC72-C02F-4437-A3DE-5FA9C663015E}"/>
              </a:ext>
            </a:extLst>
          </p:cNvPr>
          <p:cNvSpPr/>
          <p:nvPr/>
        </p:nvSpPr>
        <p:spPr>
          <a:xfrm>
            <a:off x="6089796" y="4407576"/>
            <a:ext cx="521786" cy="52178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grpSp>
        <p:nvGrpSpPr>
          <p:cNvPr id="23" name="그룹 4">
            <a:extLst>
              <a:ext uri="{FF2B5EF4-FFF2-40B4-BE49-F238E27FC236}">
                <a16:creationId xmlns:a16="http://schemas.microsoft.com/office/drawing/2014/main" id="{4BB78BEC-C8FF-4659-AB7F-BE3E0A7B4409}"/>
              </a:ext>
            </a:extLst>
          </p:cNvPr>
          <p:cNvGrpSpPr/>
          <p:nvPr/>
        </p:nvGrpSpPr>
        <p:grpSpPr>
          <a:xfrm>
            <a:off x="4108722" y="4442895"/>
            <a:ext cx="1836000" cy="451147"/>
            <a:chOff x="4108722" y="4448325"/>
            <a:chExt cx="1836000" cy="45114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3E12FCE-721F-46E9-8AEE-36604F2AAFCF}"/>
                </a:ext>
              </a:extLst>
            </p:cNvPr>
            <p:cNvSpPr txBox="1"/>
            <p:nvPr/>
          </p:nvSpPr>
          <p:spPr>
            <a:xfrm>
              <a:off x="4108722" y="4714806"/>
              <a:ext cx="1836000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Modern PowerPoint 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AFE8E7A-DFF9-4BDD-A8D6-A5FBDAC12A7B}"/>
                </a:ext>
              </a:extLst>
            </p:cNvPr>
            <p:cNvSpPr txBox="1"/>
            <p:nvPr/>
          </p:nvSpPr>
          <p:spPr>
            <a:xfrm>
              <a:off x="4108722" y="4448325"/>
              <a:ext cx="1836000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MISSION</a:t>
              </a:r>
            </a:p>
          </p:txBody>
        </p:sp>
      </p:grpSp>
      <p:sp>
        <p:nvSpPr>
          <p:cNvPr id="26" name="Oval 25">
            <a:extLst>
              <a:ext uri="{FF2B5EF4-FFF2-40B4-BE49-F238E27FC236}">
                <a16:creationId xmlns:a16="http://schemas.microsoft.com/office/drawing/2014/main" id="{346789AF-45C9-403F-A5BA-BD84B082B453}"/>
              </a:ext>
            </a:extLst>
          </p:cNvPr>
          <p:cNvSpPr/>
          <p:nvPr/>
        </p:nvSpPr>
        <p:spPr>
          <a:xfrm>
            <a:off x="6076708" y="2753000"/>
            <a:ext cx="521786" cy="52178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grpSp>
        <p:nvGrpSpPr>
          <p:cNvPr id="27" name="그룹 3">
            <a:extLst>
              <a:ext uri="{FF2B5EF4-FFF2-40B4-BE49-F238E27FC236}">
                <a16:creationId xmlns:a16="http://schemas.microsoft.com/office/drawing/2014/main" id="{E224983B-EA16-42CF-B7E3-55E624225D6A}"/>
              </a:ext>
            </a:extLst>
          </p:cNvPr>
          <p:cNvGrpSpPr/>
          <p:nvPr/>
        </p:nvGrpSpPr>
        <p:grpSpPr>
          <a:xfrm>
            <a:off x="4108722" y="2788319"/>
            <a:ext cx="1836000" cy="451147"/>
            <a:chOff x="4108722" y="2600500"/>
            <a:chExt cx="1836000" cy="45114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DB6E216-28E8-4625-8411-515A2620CF55}"/>
                </a:ext>
              </a:extLst>
            </p:cNvPr>
            <p:cNvSpPr txBox="1"/>
            <p:nvPr/>
          </p:nvSpPr>
          <p:spPr>
            <a:xfrm>
              <a:off x="4108722" y="2866981"/>
              <a:ext cx="1836000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Modern PowerPoint 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AA4E6EF-27A6-4E45-B264-BAA29B2F0982}"/>
                </a:ext>
              </a:extLst>
            </p:cNvPr>
            <p:cNvSpPr txBox="1"/>
            <p:nvPr/>
          </p:nvSpPr>
          <p:spPr>
            <a:xfrm>
              <a:off x="4108722" y="2600500"/>
              <a:ext cx="1836000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MISSION</a:t>
              </a:r>
            </a:p>
          </p:txBody>
        </p:sp>
      </p:grpSp>
      <p:sp>
        <p:nvSpPr>
          <p:cNvPr id="30" name="Oval 29">
            <a:extLst>
              <a:ext uri="{FF2B5EF4-FFF2-40B4-BE49-F238E27FC236}">
                <a16:creationId xmlns:a16="http://schemas.microsoft.com/office/drawing/2014/main" id="{453C5F97-BECD-437F-97EC-77F2F77DA535}"/>
              </a:ext>
            </a:extLst>
          </p:cNvPr>
          <p:cNvSpPr/>
          <p:nvPr/>
        </p:nvSpPr>
        <p:spPr>
          <a:xfrm>
            <a:off x="9546363" y="3042332"/>
            <a:ext cx="521786" cy="52178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grpSp>
        <p:nvGrpSpPr>
          <p:cNvPr id="31" name="그룹 11">
            <a:extLst>
              <a:ext uri="{FF2B5EF4-FFF2-40B4-BE49-F238E27FC236}">
                <a16:creationId xmlns:a16="http://schemas.microsoft.com/office/drawing/2014/main" id="{DB4480BE-62F8-4E89-84F4-3F0BF943710D}"/>
              </a:ext>
            </a:extLst>
          </p:cNvPr>
          <p:cNvGrpSpPr/>
          <p:nvPr/>
        </p:nvGrpSpPr>
        <p:grpSpPr>
          <a:xfrm>
            <a:off x="8882883" y="2506665"/>
            <a:ext cx="1837329" cy="454065"/>
            <a:chOff x="8028249" y="1638871"/>
            <a:chExt cx="1837329" cy="45406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8196E86-8255-430D-B183-A2F828A02FD3}"/>
                </a:ext>
              </a:extLst>
            </p:cNvPr>
            <p:cNvSpPr txBox="1"/>
            <p:nvPr/>
          </p:nvSpPr>
          <p:spPr>
            <a:xfrm>
              <a:off x="8029577" y="1908270"/>
              <a:ext cx="183600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Modern PowerPoint 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B6D0EA0-878E-4E09-8447-85D9CEDF2816}"/>
                </a:ext>
              </a:extLst>
            </p:cNvPr>
            <p:cNvSpPr txBox="1"/>
            <p:nvPr/>
          </p:nvSpPr>
          <p:spPr>
            <a:xfrm>
              <a:off x="8028249" y="1638871"/>
              <a:ext cx="1836000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1"/>
                  </a:solidFill>
                </a:rPr>
                <a:t>MISSION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75B76D4E-8423-4CF3-BA0A-523E089AC23B}"/>
              </a:ext>
            </a:extLst>
          </p:cNvPr>
          <p:cNvSpPr txBox="1"/>
          <p:nvPr/>
        </p:nvSpPr>
        <p:spPr>
          <a:xfrm>
            <a:off x="910095" y="3665389"/>
            <a:ext cx="2345404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Get a modern PowerPoint  Presentation that is beautifully designed. I hope and I believe that this Template will your Time, Money and Reputation.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7F88C65-A059-4F8A-9FB1-7922E71A7EF2}"/>
              </a:ext>
            </a:extLst>
          </p:cNvPr>
          <p:cNvSpPr txBox="1"/>
          <p:nvPr/>
        </p:nvSpPr>
        <p:spPr>
          <a:xfrm>
            <a:off x="775828" y="1990976"/>
            <a:ext cx="3325468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400" dirty="0" smtClean="0">
                <a:solidFill>
                  <a:schemeClr val="bg1"/>
                </a:solidFill>
                <a:cs typeface="Arial" pitchFamily="34" charset="0"/>
              </a:rPr>
              <a:t>Layout</a:t>
            </a:r>
            <a:endParaRPr lang="en-GB" altLang="ko-KR" sz="24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GB" altLang="ko-KR" sz="2400" dirty="0">
                <a:solidFill>
                  <a:schemeClr val="bg1"/>
                </a:solidFill>
                <a:cs typeface="Arial" pitchFamily="34" charset="0"/>
              </a:rPr>
              <a:t>Clean Text Slide for your Presentation</a:t>
            </a:r>
            <a:endParaRPr lang="ko-KR" altLang="en-US" sz="2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0" y="6542038"/>
            <a:ext cx="12225024" cy="3265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pic>
        <p:nvPicPr>
          <p:cNvPr id="35" name="Imagen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7945" y="2805953"/>
            <a:ext cx="2532089" cy="1647087"/>
          </a:xfrm>
          <a:prstGeom prst="rect">
            <a:avLst/>
          </a:prstGeom>
        </p:spPr>
      </p:pic>
      <p:sp>
        <p:nvSpPr>
          <p:cNvPr id="69" name="TextBox 44">
            <a:extLst>
              <a:ext uri="{FF2B5EF4-FFF2-40B4-BE49-F238E27FC236}">
                <a16:creationId xmlns:a16="http://schemas.microsoft.com/office/drawing/2014/main" id="{C7F88C65-A059-4F8A-9FB1-7922E71A7EF2}"/>
              </a:ext>
            </a:extLst>
          </p:cNvPr>
          <p:cNvSpPr txBox="1"/>
          <p:nvPr/>
        </p:nvSpPr>
        <p:spPr>
          <a:xfrm>
            <a:off x="3838062" y="177503"/>
            <a:ext cx="463420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4000" dirty="0" smtClean="0">
                <a:solidFill>
                  <a:schemeClr val="accent1"/>
                </a:solidFill>
                <a:cs typeface="Arial" pitchFamily="34" charset="0"/>
              </a:rPr>
              <a:t>Your </a:t>
            </a:r>
            <a:r>
              <a:rPr lang="en-GB" altLang="ko-KR" sz="4000" dirty="0">
                <a:solidFill>
                  <a:schemeClr val="accent1"/>
                </a:solidFill>
                <a:cs typeface="Arial" pitchFamily="34" charset="0"/>
              </a:rPr>
              <a:t>Presentation</a:t>
            </a:r>
            <a:endParaRPr lang="ko-KR" altLang="en-US" sz="4000" dirty="0">
              <a:solidFill>
                <a:schemeClr val="accent1"/>
              </a:solidFill>
              <a:cs typeface="Arial" pitchFamily="34" charset="0"/>
            </a:endParaRPr>
          </a:p>
        </p:txBody>
      </p:sp>
      <p:pic>
        <p:nvPicPr>
          <p:cNvPr id="36" name="Imagen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16918" y="241456"/>
            <a:ext cx="633120" cy="92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8260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640" y="1624608"/>
            <a:ext cx="2958750" cy="506250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3CA5AAE-8CEB-4DCC-8467-DBD0E450926D}"/>
              </a:ext>
            </a:extLst>
          </p:cNvPr>
          <p:cNvSpPr/>
          <p:nvPr/>
        </p:nvSpPr>
        <p:spPr>
          <a:xfrm>
            <a:off x="915866" y="578224"/>
            <a:ext cx="10364462" cy="5701552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1C71AA34-E6F9-4871-90E9-9FECBBF4AFEE}"/>
              </a:ext>
            </a:extLst>
          </p:cNvPr>
          <p:cNvSpPr txBox="1">
            <a:spLocks/>
          </p:cNvSpPr>
          <p:nvPr/>
        </p:nvSpPr>
        <p:spPr>
          <a:xfrm>
            <a:off x="1871926" y="899610"/>
            <a:ext cx="2745574" cy="2046895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sz="3600" b="1" dirty="0">
                <a:solidFill>
                  <a:schemeClr val="accent1"/>
                </a:solidFill>
                <a:cs typeface="Arial" pitchFamily="34" charset="0"/>
              </a:rPr>
              <a:t>One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ko-KR" sz="3600" b="1" dirty="0">
                <a:solidFill>
                  <a:schemeClr val="accent1"/>
                </a:solidFill>
                <a:cs typeface="Arial" pitchFamily="34" charset="0"/>
              </a:rPr>
              <a:t>Column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ko-KR" sz="3600" b="1" dirty="0">
                <a:solidFill>
                  <a:schemeClr val="accent1"/>
                </a:solidFill>
                <a:cs typeface="Arial" pitchFamily="34" charset="0"/>
              </a:rPr>
              <a:t>Infographic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F62BCD-4AB6-41D1-8661-B60AAE503815}"/>
              </a:ext>
            </a:extLst>
          </p:cNvPr>
          <p:cNvSpPr txBox="1"/>
          <p:nvPr/>
        </p:nvSpPr>
        <p:spPr>
          <a:xfrm>
            <a:off x="4465100" y="1835622"/>
            <a:ext cx="633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D9CB43-C2B9-46ED-AA25-62508F683B72}"/>
              </a:ext>
            </a:extLst>
          </p:cNvPr>
          <p:cNvSpPr txBox="1"/>
          <p:nvPr/>
        </p:nvSpPr>
        <p:spPr>
          <a:xfrm>
            <a:off x="4465100" y="2361085"/>
            <a:ext cx="63360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You can simply impress your audience and add a unique zing and appeal to your Presentations. I hope and I believe that this Template will your Time, Money and Reputation. You can simply impress your audience and add a unique zing and appeal to your Presentations.</a:t>
            </a: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3CA5AAE-8CEB-4DCC-8467-DBD0E450926D}"/>
              </a:ext>
            </a:extLst>
          </p:cNvPr>
          <p:cNvSpPr/>
          <p:nvPr/>
        </p:nvSpPr>
        <p:spPr>
          <a:xfrm>
            <a:off x="749300" y="443753"/>
            <a:ext cx="10683428" cy="6004209"/>
          </a:xfrm>
          <a:prstGeom prst="rect">
            <a:avLst/>
          </a:prstGeom>
          <a:noFill/>
          <a:ln w="38100">
            <a:solidFill>
              <a:srgbClr val="F27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rgbClr val="F27900"/>
              </a:solidFill>
            </a:endParaRP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CEF62BCD-4AB6-41D1-8661-B60AAE503815}"/>
              </a:ext>
            </a:extLst>
          </p:cNvPr>
          <p:cNvSpPr txBox="1"/>
          <p:nvPr/>
        </p:nvSpPr>
        <p:spPr>
          <a:xfrm>
            <a:off x="4617500" y="1988022"/>
            <a:ext cx="63360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rgbClr val="F27900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400" b="1" dirty="0">
              <a:solidFill>
                <a:srgbClr val="F27900"/>
              </a:solidFill>
              <a:cs typeface="Arial" pitchFamily="34" charset="0"/>
            </a:endParaRP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F9D9CB43-C2B9-46ED-AA25-62508F683B72}"/>
              </a:ext>
            </a:extLst>
          </p:cNvPr>
          <p:cNvSpPr txBox="1"/>
          <p:nvPr/>
        </p:nvSpPr>
        <p:spPr>
          <a:xfrm>
            <a:off x="4617500" y="2513485"/>
            <a:ext cx="6336000" cy="32316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rgbClr val="F27900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You can simply impress your audience and add a unique zing and appeal to your Presentations. I hope and I believe that this Template will your Time, Money and Reputation. You can simply impress your audience and add a unique zing and appeal to your Presentations.</a:t>
            </a:r>
          </a:p>
          <a:p>
            <a:endParaRPr lang="en-US" altLang="ko-KR" sz="1200" dirty="0">
              <a:solidFill>
                <a:srgbClr val="F27900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rgbClr val="F27900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</a:t>
            </a:r>
          </a:p>
        </p:txBody>
      </p:sp>
    </p:spTree>
    <p:extLst>
      <p:ext uri="{BB962C8B-B14F-4D97-AF65-F5344CB8AC3E}">
        <p14:creationId xmlns:p14="http://schemas.microsoft.com/office/powerpoint/2010/main" val="22435407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F691C40-340A-44BC-A6B3-C3A20A9ED913}"/>
              </a:ext>
            </a:extLst>
          </p:cNvPr>
          <p:cNvSpPr txBox="1"/>
          <p:nvPr/>
        </p:nvSpPr>
        <p:spPr>
          <a:xfrm>
            <a:off x="0" y="1252596"/>
            <a:ext cx="12192000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Thank You</a:t>
            </a:r>
            <a:endParaRPr lang="ko-KR" altLang="en-US" sz="60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2F21A8-A2DC-448E-8003-AFE4C77CBA6F}"/>
              </a:ext>
            </a:extLst>
          </p:cNvPr>
          <p:cNvSpPr txBox="1"/>
          <p:nvPr/>
        </p:nvSpPr>
        <p:spPr>
          <a:xfrm>
            <a:off x="50800" y="2179433"/>
            <a:ext cx="12191852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67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Insert the Sub Title of Your Presentation</a:t>
            </a:r>
            <a:endParaRPr lang="ko-KR" altLang="en-US" sz="1867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800" y="2461404"/>
            <a:ext cx="12293600" cy="448445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7953" y="183035"/>
            <a:ext cx="633120" cy="92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2242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23529" y="237778"/>
            <a:ext cx="11573197" cy="724247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FULLY EDITABLE SHAPES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401" y="1573305"/>
            <a:ext cx="2650488" cy="203338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01" y="3723248"/>
            <a:ext cx="2578304" cy="255626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0353" y="1403112"/>
            <a:ext cx="2970000" cy="5073751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5900" y="1405994"/>
            <a:ext cx="1744101" cy="1649618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3696" y="5384026"/>
            <a:ext cx="3588750" cy="1091250"/>
          </a:xfrm>
          <a:prstGeom prst="rect">
            <a:avLst/>
          </a:prstGeom>
        </p:spPr>
      </p:pic>
      <p:pic>
        <p:nvPicPr>
          <p:cNvPr id="37" name="Imagen 3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04946" y="3871164"/>
            <a:ext cx="3577500" cy="1305000"/>
          </a:xfrm>
          <a:prstGeom prst="rect">
            <a:avLst/>
          </a:prstGeom>
        </p:spPr>
      </p:pic>
      <p:pic>
        <p:nvPicPr>
          <p:cNvPr id="38" name="Imagen 3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93696" y="1919194"/>
            <a:ext cx="3577500" cy="168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2777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23529" y="237778"/>
            <a:ext cx="11573197" cy="724247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FULLY EDITABLE SHAPES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968" y="1087411"/>
            <a:ext cx="3577500" cy="549000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0127" y="1098661"/>
            <a:ext cx="3600000" cy="547875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5847" y="1536080"/>
            <a:ext cx="3161215" cy="88844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6236" y="2561162"/>
            <a:ext cx="7098751" cy="401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4629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23529" y="237778"/>
            <a:ext cx="11573197" cy="724247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FULLY EDITABLE SHAPES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9" y="3293052"/>
            <a:ext cx="5658344" cy="318843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714" y="1123390"/>
            <a:ext cx="5495012" cy="535809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770" y="1211543"/>
            <a:ext cx="3216877" cy="208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9483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SHAPES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85B5FA1-0FC4-4A57-9AAA-3A7D1A9275CB}"/>
              </a:ext>
            </a:extLst>
          </p:cNvPr>
          <p:cNvSpPr/>
          <p:nvPr/>
        </p:nvSpPr>
        <p:spPr>
          <a:xfrm>
            <a:off x="3564601" y="1523167"/>
            <a:ext cx="649371" cy="1818239"/>
          </a:xfrm>
          <a:custGeom>
            <a:avLst/>
            <a:gdLst>
              <a:gd name="connsiteX0" fmla="*/ 398295 w 480600"/>
              <a:gd name="connsiteY0" fmla="*/ 1046026 h 1345680"/>
              <a:gd name="connsiteX1" fmla="*/ 348313 w 480600"/>
              <a:gd name="connsiteY1" fmla="*/ 1015268 h 1345680"/>
              <a:gd name="connsiteX2" fmla="*/ 329088 w 480600"/>
              <a:gd name="connsiteY2" fmla="*/ 334738 h 1345680"/>
              <a:gd name="connsiteX3" fmla="*/ 379071 w 480600"/>
              <a:gd name="connsiteY3" fmla="*/ 303980 h 1345680"/>
              <a:gd name="connsiteX4" fmla="*/ 440588 w 480600"/>
              <a:gd name="connsiteY4" fmla="*/ 167489 h 1345680"/>
              <a:gd name="connsiteX5" fmla="*/ 430976 w 480600"/>
              <a:gd name="connsiteY5" fmla="*/ 109817 h 1345680"/>
              <a:gd name="connsiteX6" fmla="*/ 334856 w 480600"/>
              <a:gd name="connsiteY6" fmla="*/ 29076 h 1345680"/>
              <a:gd name="connsiteX7" fmla="*/ 309864 w 480600"/>
              <a:gd name="connsiteY7" fmla="*/ 54068 h 1345680"/>
              <a:gd name="connsiteX8" fmla="*/ 309864 w 480600"/>
              <a:gd name="connsiteY8" fmla="*/ 173256 h 1345680"/>
              <a:gd name="connsiteX9" fmla="*/ 271416 w 480600"/>
              <a:gd name="connsiteY9" fmla="*/ 211704 h 1345680"/>
              <a:gd name="connsiteX10" fmla="*/ 219512 w 480600"/>
              <a:gd name="connsiteY10" fmla="*/ 211704 h 1345680"/>
              <a:gd name="connsiteX11" fmla="*/ 181064 w 480600"/>
              <a:gd name="connsiteY11" fmla="*/ 173256 h 1345680"/>
              <a:gd name="connsiteX12" fmla="*/ 181064 w 480600"/>
              <a:gd name="connsiteY12" fmla="*/ 55990 h 1345680"/>
              <a:gd name="connsiteX13" fmla="*/ 156072 w 480600"/>
              <a:gd name="connsiteY13" fmla="*/ 30999 h 1345680"/>
              <a:gd name="connsiteX14" fmla="*/ 59952 w 480600"/>
              <a:gd name="connsiteY14" fmla="*/ 111740 h 1345680"/>
              <a:gd name="connsiteX15" fmla="*/ 50340 w 480600"/>
              <a:gd name="connsiteY15" fmla="*/ 169412 h 1345680"/>
              <a:gd name="connsiteX16" fmla="*/ 111857 w 480600"/>
              <a:gd name="connsiteY16" fmla="*/ 305902 h 1345680"/>
              <a:gd name="connsiteX17" fmla="*/ 161840 w 480600"/>
              <a:gd name="connsiteY17" fmla="*/ 336660 h 1345680"/>
              <a:gd name="connsiteX18" fmla="*/ 142616 w 480600"/>
              <a:gd name="connsiteY18" fmla="*/ 1017190 h 1345680"/>
              <a:gd name="connsiteX19" fmla="*/ 92633 w 480600"/>
              <a:gd name="connsiteY19" fmla="*/ 1047949 h 1345680"/>
              <a:gd name="connsiteX20" fmla="*/ 31116 w 480600"/>
              <a:gd name="connsiteY20" fmla="*/ 1184439 h 1345680"/>
              <a:gd name="connsiteX21" fmla="*/ 40728 w 480600"/>
              <a:gd name="connsiteY21" fmla="*/ 1242111 h 1345680"/>
              <a:gd name="connsiteX22" fmla="*/ 136848 w 480600"/>
              <a:gd name="connsiteY22" fmla="*/ 1322852 h 1345680"/>
              <a:gd name="connsiteX23" fmla="*/ 161840 w 480600"/>
              <a:gd name="connsiteY23" fmla="*/ 1297861 h 1345680"/>
              <a:gd name="connsiteX24" fmla="*/ 161840 w 480600"/>
              <a:gd name="connsiteY24" fmla="*/ 1178672 h 1345680"/>
              <a:gd name="connsiteX25" fmla="*/ 200288 w 480600"/>
              <a:gd name="connsiteY25" fmla="*/ 1140224 h 1345680"/>
              <a:gd name="connsiteX26" fmla="*/ 290640 w 480600"/>
              <a:gd name="connsiteY26" fmla="*/ 1140224 h 1345680"/>
              <a:gd name="connsiteX27" fmla="*/ 329088 w 480600"/>
              <a:gd name="connsiteY27" fmla="*/ 1178672 h 1345680"/>
              <a:gd name="connsiteX28" fmla="*/ 329088 w 480600"/>
              <a:gd name="connsiteY28" fmla="*/ 1297861 h 1345680"/>
              <a:gd name="connsiteX29" fmla="*/ 354080 w 480600"/>
              <a:gd name="connsiteY29" fmla="*/ 1322852 h 1345680"/>
              <a:gd name="connsiteX30" fmla="*/ 450200 w 480600"/>
              <a:gd name="connsiteY30" fmla="*/ 1242111 h 1345680"/>
              <a:gd name="connsiteX31" fmla="*/ 459812 w 480600"/>
              <a:gd name="connsiteY31" fmla="*/ 1184439 h 1345680"/>
              <a:gd name="connsiteX32" fmla="*/ 398295 w 480600"/>
              <a:gd name="connsiteY32" fmla="*/ 1046026 h 1345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80600" h="1345680">
                <a:moveTo>
                  <a:pt x="398295" y="1046026"/>
                </a:moveTo>
                <a:lnTo>
                  <a:pt x="348313" y="1015268"/>
                </a:lnTo>
                <a:lnTo>
                  <a:pt x="329088" y="334738"/>
                </a:lnTo>
                <a:lnTo>
                  <a:pt x="379071" y="303980"/>
                </a:lnTo>
                <a:cubicBezTo>
                  <a:pt x="425209" y="275144"/>
                  <a:pt x="450200" y="221316"/>
                  <a:pt x="440588" y="167489"/>
                </a:cubicBezTo>
                <a:lnTo>
                  <a:pt x="430976" y="109817"/>
                </a:lnTo>
                <a:cubicBezTo>
                  <a:pt x="423286" y="63680"/>
                  <a:pt x="382916" y="29076"/>
                  <a:pt x="334856" y="29076"/>
                </a:cubicBezTo>
                <a:cubicBezTo>
                  <a:pt x="321399" y="29076"/>
                  <a:pt x="309864" y="40611"/>
                  <a:pt x="309864" y="54068"/>
                </a:cubicBezTo>
                <a:lnTo>
                  <a:pt x="309864" y="173256"/>
                </a:lnTo>
                <a:cubicBezTo>
                  <a:pt x="309864" y="194403"/>
                  <a:pt x="292563" y="211704"/>
                  <a:pt x="271416" y="211704"/>
                </a:cubicBezTo>
                <a:lnTo>
                  <a:pt x="219512" y="211704"/>
                </a:lnTo>
                <a:cubicBezTo>
                  <a:pt x="198365" y="211704"/>
                  <a:pt x="181064" y="194403"/>
                  <a:pt x="181064" y="173256"/>
                </a:cubicBezTo>
                <a:lnTo>
                  <a:pt x="181064" y="55990"/>
                </a:lnTo>
                <a:cubicBezTo>
                  <a:pt x="181064" y="42533"/>
                  <a:pt x="169529" y="30999"/>
                  <a:pt x="156072" y="30999"/>
                </a:cubicBezTo>
                <a:cubicBezTo>
                  <a:pt x="108012" y="30999"/>
                  <a:pt x="67642" y="65602"/>
                  <a:pt x="59952" y="111740"/>
                </a:cubicBezTo>
                <a:lnTo>
                  <a:pt x="50340" y="169412"/>
                </a:lnTo>
                <a:cubicBezTo>
                  <a:pt x="40728" y="223239"/>
                  <a:pt x="65720" y="277066"/>
                  <a:pt x="111857" y="305902"/>
                </a:cubicBezTo>
                <a:lnTo>
                  <a:pt x="161840" y="336660"/>
                </a:lnTo>
                <a:lnTo>
                  <a:pt x="142616" y="1017190"/>
                </a:lnTo>
                <a:lnTo>
                  <a:pt x="92633" y="1047949"/>
                </a:lnTo>
                <a:cubicBezTo>
                  <a:pt x="46496" y="1076785"/>
                  <a:pt x="21504" y="1130612"/>
                  <a:pt x="31116" y="1184439"/>
                </a:cubicBezTo>
                <a:lnTo>
                  <a:pt x="40728" y="1242111"/>
                </a:lnTo>
                <a:cubicBezTo>
                  <a:pt x="48418" y="1288249"/>
                  <a:pt x="88788" y="1322852"/>
                  <a:pt x="136848" y="1322852"/>
                </a:cubicBezTo>
                <a:cubicBezTo>
                  <a:pt x="150305" y="1322852"/>
                  <a:pt x="161840" y="1311317"/>
                  <a:pt x="161840" y="1297861"/>
                </a:cubicBezTo>
                <a:lnTo>
                  <a:pt x="161840" y="1178672"/>
                </a:lnTo>
                <a:cubicBezTo>
                  <a:pt x="161840" y="1157525"/>
                  <a:pt x="179141" y="1140224"/>
                  <a:pt x="200288" y="1140224"/>
                </a:cubicBezTo>
                <a:lnTo>
                  <a:pt x="290640" y="1140224"/>
                </a:lnTo>
                <a:cubicBezTo>
                  <a:pt x="311787" y="1140224"/>
                  <a:pt x="329088" y="1157525"/>
                  <a:pt x="329088" y="1178672"/>
                </a:cubicBezTo>
                <a:lnTo>
                  <a:pt x="329088" y="1297861"/>
                </a:lnTo>
                <a:cubicBezTo>
                  <a:pt x="329088" y="1311317"/>
                  <a:pt x="340623" y="1322852"/>
                  <a:pt x="354080" y="1322852"/>
                </a:cubicBezTo>
                <a:cubicBezTo>
                  <a:pt x="402140" y="1322852"/>
                  <a:pt x="442510" y="1288249"/>
                  <a:pt x="450200" y="1242111"/>
                </a:cubicBezTo>
                <a:lnTo>
                  <a:pt x="459812" y="1184439"/>
                </a:lnTo>
                <a:cubicBezTo>
                  <a:pt x="469424" y="1128689"/>
                  <a:pt x="446355" y="1074862"/>
                  <a:pt x="398295" y="1046026"/>
                </a:cubicBezTo>
                <a:close/>
              </a:path>
            </a:pathLst>
          </a:custGeom>
          <a:solidFill>
            <a:schemeClr val="accent6"/>
          </a:solidFill>
          <a:ln w="1920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34A49AD-F8A6-4751-9EA1-FE9FBBAF91C9}"/>
              </a:ext>
            </a:extLst>
          </p:cNvPr>
          <p:cNvGrpSpPr/>
          <p:nvPr/>
        </p:nvGrpSpPr>
        <p:grpSpPr>
          <a:xfrm>
            <a:off x="4847249" y="1533553"/>
            <a:ext cx="460889" cy="1797467"/>
            <a:chOff x="4068687" y="1502547"/>
            <a:chExt cx="384480" cy="1499472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4A4CBEC-4631-4532-877D-22C36FD2A834}"/>
                </a:ext>
              </a:extLst>
            </p:cNvPr>
            <p:cNvSpPr/>
            <p:nvPr/>
          </p:nvSpPr>
          <p:spPr>
            <a:xfrm>
              <a:off x="4068687" y="1502547"/>
              <a:ext cx="384480" cy="1499472"/>
            </a:xfrm>
            <a:custGeom>
              <a:avLst/>
              <a:gdLst>
                <a:gd name="connsiteX0" fmla="*/ 315514 w 384480"/>
                <a:gd name="connsiteY0" fmla="*/ 798037 h 1499472"/>
                <a:gd name="connsiteX1" fmla="*/ 230928 w 384480"/>
                <a:gd name="connsiteY1" fmla="*/ 798037 h 1499472"/>
                <a:gd name="connsiteX2" fmla="*/ 230928 w 384480"/>
                <a:gd name="connsiteY2" fmla="*/ 244385 h 1499472"/>
                <a:gd name="connsiteX3" fmla="*/ 261687 w 384480"/>
                <a:gd name="connsiteY3" fmla="*/ 200170 h 1499472"/>
                <a:gd name="connsiteX4" fmla="*/ 242463 w 384480"/>
                <a:gd name="connsiteY4" fmla="*/ 29076 h 1499472"/>
                <a:gd name="connsiteX5" fmla="*/ 140576 w 384480"/>
                <a:gd name="connsiteY5" fmla="*/ 29076 h 1499472"/>
                <a:gd name="connsiteX6" fmla="*/ 121352 w 384480"/>
                <a:gd name="connsiteY6" fmla="*/ 200170 h 1499472"/>
                <a:gd name="connsiteX7" fmla="*/ 152110 w 384480"/>
                <a:gd name="connsiteY7" fmla="*/ 244385 h 1499472"/>
                <a:gd name="connsiteX8" fmla="*/ 152110 w 384480"/>
                <a:gd name="connsiteY8" fmla="*/ 796114 h 1499472"/>
                <a:gd name="connsiteX9" fmla="*/ 67524 w 384480"/>
                <a:gd name="connsiteY9" fmla="*/ 796114 h 1499472"/>
                <a:gd name="connsiteX10" fmla="*/ 29076 w 384480"/>
                <a:gd name="connsiteY10" fmla="*/ 834562 h 1499472"/>
                <a:gd name="connsiteX11" fmla="*/ 67524 w 384480"/>
                <a:gd name="connsiteY11" fmla="*/ 873010 h 1499472"/>
                <a:gd name="connsiteX12" fmla="*/ 77136 w 384480"/>
                <a:gd name="connsiteY12" fmla="*/ 873010 h 1499472"/>
                <a:gd name="connsiteX13" fmla="*/ 77136 w 384480"/>
                <a:gd name="connsiteY13" fmla="*/ 1380524 h 1499472"/>
                <a:gd name="connsiteX14" fmla="*/ 167489 w 384480"/>
                <a:gd name="connsiteY14" fmla="*/ 1470877 h 1499472"/>
                <a:gd name="connsiteX15" fmla="*/ 227084 w 384480"/>
                <a:gd name="connsiteY15" fmla="*/ 1470877 h 1499472"/>
                <a:gd name="connsiteX16" fmla="*/ 317436 w 384480"/>
                <a:gd name="connsiteY16" fmla="*/ 1380524 h 1499472"/>
                <a:gd name="connsiteX17" fmla="*/ 317436 w 384480"/>
                <a:gd name="connsiteY17" fmla="*/ 876855 h 1499472"/>
                <a:gd name="connsiteX18" fmla="*/ 355884 w 384480"/>
                <a:gd name="connsiteY18" fmla="*/ 838407 h 1499472"/>
                <a:gd name="connsiteX19" fmla="*/ 315514 w 384480"/>
                <a:gd name="connsiteY19" fmla="*/ 798037 h 1499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84480" h="1499472">
                  <a:moveTo>
                    <a:pt x="315514" y="798037"/>
                  </a:moveTo>
                  <a:lnTo>
                    <a:pt x="230928" y="798037"/>
                  </a:lnTo>
                  <a:lnTo>
                    <a:pt x="230928" y="244385"/>
                  </a:lnTo>
                  <a:cubicBezTo>
                    <a:pt x="248230" y="236696"/>
                    <a:pt x="261687" y="219394"/>
                    <a:pt x="261687" y="200170"/>
                  </a:cubicBezTo>
                  <a:lnTo>
                    <a:pt x="242463" y="29076"/>
                  </a:lnTo>
                  <a:lnTo>
                    <a:pt x="140576" y="29076"/>
                  </a:lnTo>
                  <a:lnTo>
                    <a:pt x="121352" y="200170"/>
                  </a:lnTo>
                  <a:cubicBezTo>
                    <a:pt x="121352" y="221316"/>
                    <a:pt x="134808" y="238618"/>
                    <a:pt x="152110" y="244385"/>
                  </a:cubicBezTo>
                  <a:lnTo>
                    <a:pt x="152110" y="796114"/>
                  </a:lnTo>
                  <a:lnTo>
                    <a:pt x="67524" y="796114"/>
                  </a:lnTo>
                  <a:cubicBezTo>
                    <a:pt x="46378" y="796114"/>
                    <a:pt x="29076" y="813416"/>
                    <a:pt x="29076" y="834562"/>
                  </a:cubicBezTo>
                  <a:cubicBezTo>
                    <a:pt x="29076" y="855709"/>
                    <a:pt x="46378" y="873010"/>
                    <a:pt x="67524" y="873010"/>
                  </a:cubicBezTo>
                  <a:lnTo>
                    <a:pt x="77136" y="873010"/>
                  </a:lnTo>
                  <a:lnTo>
                    <a:pt x="77136" y="1380524"/>
                  </a:lnTo>
                  <a:cubicBezTo>
                    <a:pt x="77136" y="1430506"/>
                    <a:pt x="117507" y="1470877"/>
                    <a:pt x="167489" y="1470877"/>
                  </a:cubicBezTo>
                  <a:lnTo>
                    <a:pt x="227084" y="1470877"/>
                  </a:lnTo>
                  <a:cubicBezTo>
                    <a:pt x="277066" y="1470877"/>
                    <a:pt x="317436" y="1430506"/>
                    <a:pt x="317436" y="1380524"/>
                  </a:cubicBezTo>
                  <a:lnTo>
                    <a:pt x="317436" y="876855"/>
                  </a:lnTo>
                  <a:cubicBezTo>
                    <a:pt x="338583" y="876855"/>
                    <a:pt x="355884" y="859553"/>
                    <a:pt x="355884" y="838407"/>
                  </a:cubicBezTo>
                  <a:cubicBezTo>
                    <a:pt x="355884" y="817261"/>
                    <a:pt x="336660" y="798037"/>
                    <a:pt x="315514" y="798037"/>
                  </a:cubicBezTo>
                  <a:close/>
                </a:path>
              </a:pathLst>
            </a:custGeom>
            <a:solidFill>
              <a:schemeClr val="accent1"/>
            </a:solidFill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467D86D-BE49-4F22-849F-8CE664FC6FF4}"/>
                </a:ext>
              </a:extLst>
            </p:cNvPr>
            <p:cNvSpPr/>
            <p:nvPr/>
          </p:nvSpPr>
          <p:spPr>
            <a:xfrm>
              <a:off x="4160962" y="1502547"/>
              <a:ext cx="192240" cy="807408"/>
            </a:xfrm>
            <a:custGeom>
              <a:avLst/>
              <a:gdLst>
                <a:gd name="connsiteX0" fmla="*/ 59835 w 192240"/>
                <a:gd name="connsiteY0" fmla="*/ 244385 h 807408"/>
                <a:gd name="connsiteX1" fmla="*/ 59835 w 192240"/>
                <a:gd name="connsiteY1" fmla="*/ 796114 h 807408"/>
                <a:gd name="connsiteX2" fmla="*/ 138653 w 192240"/>
                <a:gd name="connsiteY2" fmla="*/ 796114 h 807408"/>
                <a:gd name="connsiteX3" fmla="*/ 138653 w 192240"/>
                <a:gd name="connsiteY3" fmla="*/ 244385 h 807408"/>
                <a:gd name="connsiteX4" fmla="*/ 169412 w 192240"/>
                <a:gd name="connsiteY4" fmla="*/ 200170 h 807408"/>
                <a:gd name="connsiteX5" fmla="*/ 150188 w 192240"/>
                <a:gd name="connsiteY5" fmla="*/ 29076 h 807408"/>
                <a:gd name="connsiteX6" fmla="*/ 48300 w 192240"/>
                <a:gd name="connsiteY6" fmla="*/ 29076 h 807408"/>
                <a:gd name="connsiteX7" fmla="*/ 29076 w 192240"/>
                <a:gd name="connsiteY7" fmla="*/ 200170 h 807408"/>
                <a:gd name="connsiteX8" fmla="*/ 59835 w 192240"/>
                <a:gd name="connsiteY8" fmla="*/ 244385 h 807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2240" h="807408">
                  <a:moveTo>
                    <a:pt x="59835" y="244385"/>
                  </a:moveTo>
                  <a:lnTo>
                    <a:pt x="59835" y="796114"/>
                  </a:lnTo>
                  <a:lnTo>
                    <a:pt x="138653" y="796114"/>
                  </a:lnTo>
                  <a:lnTo>
                    <a:pt x="138653" y="244385"/>
                  </a:lnTo>
                  <a:cubicBezTo>
                    <a:pt x="155955" y="236696"/>
                    <a:pt x="169412" y="219394"/>
                    <a:pt x="169412" y="200170"/>
                  </a:cubicBezTo>
                  <a:lnTo>
                    <a:pt x="150188" y="29076"/>
                  </a:lnTo>
                  <a:lnTo>
                    <a:pt x="48300" y="29076"/>
                  </a:lnTo>
                  <a:lnTo>
                    <a:pt x="29076" y="200170"/>
                  </a:lnTo>
                  <a:cubicBezTo>
                    <a:pt x="29076" y="221316"/>
                    <a:pt x="42533" y="238618"/>
                    <a:pt x="59835" y="244385"/>
                  </a:cubicBezTo>
                  <a:close/>
                </a:path>
              </a:pathLst>
            </a:custGeom>
            <a:solidFill>
              <a:schemeClr val="accent6"/>
            </a:solidFill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7D25509-AF5C-4292-8F86-11A8FDB61B5C}"/>
              </a:ext>
            </a:extLst>
          </p:cNvPr>
          <p:cNvGrpSpPr/>
          <p:nvPr/>
        </p:nvGrpSpPr>
        <p:grpSpPr>
          <a:xfrm>
            <a:off x="5941415" y="1612780"/>
            <a:ext cx="961069" cy="1639013"/>
            <a:chOff x="4877940" y="1698632"/>
            <a:chExt cx="711288" cy="1213035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B969093-CBE9-4121-870B-C778B1613B8E}"/>
                </a:ext>
              </a:extLst>
            </p:cNvPr>
            <p:cNvSpPr/>
            <p:nvPr/>
          </p:nvSpPr>
          <p:spPr>
            <a:xfrm>
              <a:off x="4877940" y="1700555"/>
              <a:ext cx="692064" cy="1211112"/>
            </a:xfrm>
            <a:custGeom>
              <a:avLst/>
              <a:gdLst>
                <a:gd name="connsiteX0" fmla="*/ 653934 w 692064"/>
                <a:gd name="connsiteY0" fmla="*/ 29076 h 1211112"/>
                <a:gd name="connsiteX1" fmla="*/ 584728 w 692064"/>
                <a:gd name="connsiteY1" fmla="*/ 29076 h 1211112"/>
                <a:gd name="connsiteX2" fmla="*/ 559737 w 692064"/>
                <a:gd name="connsiteY2" fmla="*/ 65602 h 1211112"/>
                <a:gd name="connsiteX3" fmla="*/ 521289 w 692064"/>
                <a:gd name="connsiteY3" fmla="*/ 65602 h 1211112"/>
                <a:gd name="connsiteX4" fmla="*/ 496297 w 692064"/>
                <a:gd name="connsiteY4" fmla="*/ 29076 h 1211112"/>
                <a:gd name="connsiteX5" fmla="*/ 277144 w 692064"/>
                <a:gd name="connsiteY5" fmla="*/ 29076 h 1211112"/>
                <a:gd name="connsiteX6" fmla="*/ 69525 w 692064"/>
                <a:gd name="connsiteY6" fmla="*/ 159800 h 1211112"/>
                <a:gd name="connsiteX7" fmla="*/ 34921 w 692064"/>
                <a:gd name="connsiteY7" fmla="*/ 198248 h 1211112"/>
                <a:gd name="connsiteX8" fmla="*/ 31077 w 692064"/>
                <a:gd name="connsiteY8" fmla="*/ 221316 h 1211112"/>
                <a:gd name="connsiteX9" fmla="*/ 50301 w 692064"/>
                <a:gd name="connsiteY9" fmla="*/ 234773 h 1211112"/>
                <a:gd name="connsiteX10" fmla="*/ 59913 w 692064"/>
                <a:gd name="connsiteY10" fmla="*/ 232851 h 1211112"/>
                <a:gd name="connsiteX11" fmla="*/ 113740 w 692064"/>
                <a:gd name="connsiteY11" fmla="*/ 204015 h 1211112"/>
                <a:gd name="connsiteX12" fmla="*/ 271377 w 692064"/>
                <a:gd name="connsiteY12" fmla="*/ 192480 h 1211112"/>
                <a:gd name="connsiteX13" fmla="*/ 275221 w 692064"/>
                <a:gd name="connsiteY13" fmla="*/ 194403 h 1211112"/>
                <a:gd name="connsiteX14" fmla="*/ 329049 w 692064"/>
                <a:gd name="connsiteY14" fmla="*/ 194403 h 1211112"/>
                <a:gd name="connsiteX15" fmla="*/ 329049 w 692064"/>
                <a:gd name="connsiteY15" fmla="*/ 580805 h 1211112"/>
                <a:gd name="connsiteX16" fmla="*/ 307902 w 692064"/>
                <a:gd name="connsiteY16" fmla="*/ 605796 h 1211112"/>
                <a:gd name="connsiteX17" fmla="*/ 290601 w 692064"/>
                <a:gd name="connsiteY17" fmla="*/ 1030647 h 1211112"/>
                <a:gd name="connsiteX18" fmla="*/ 323281 w 692064"/>
                <a:gd name="connsiteY18" fmla="*/ 1138301 h 1211112"/>
                <a:gd name="connsiteX19" fmla="*/ 375186 w 692064"/>
                <a:gd name="connsiteY19" fmla="*/ 1184439 h 1211112"/>
                <a:gd name="connsiteX20" fmla="*/ 427091 w 692064"/>
                <a:gd name="connsiteY20" fmla="*/ 1138301 h 1211112"/>
                <a:gd name="connsiteX21" fmla="*/ 459772 w 692064"/>
                <a:gd name="connsiteY21" fmla="*/ 1030647 h 1211112"/>
                <a:gd name="connsiteX22" fmla="*/ 442470 w 692064"/>
                <a:gd name="connsiteY22" fmla="*/ 605796 h 1211112"/>
                <a:gd name="connsiteX23" fmla="*/ 421324 w 692064"/>
                <a:gd name="connsiteY23" fmla="*/ 580805 h 1211112"/>
                <a:gd name="connsiteX24" fmla="*/ 421324 w 692064"/>
                <a:gd name="connsiteY24" fmla="*/ 192480 h 1211112"/>
                <a:gd name="connsiteX25" fmla="*/ 494375 w 692064"/>
                <a:gd name="connsiteY25" fmla="*/ 192480 h 1211112"/>
                <a:gd name="connsiteX26" fmla="*/ 519366 w 692064"/>
                <a:gd name="connsiteY26" fmla="*/ 155955 h 1211112"/>
                <a:gd name="connsiteX27" fmla="*/ 557814 w 692064"/>
                <a:gd name="connsiteY27" fmla="*/ 155955 h 1211112"/>
                <a:gd name="connsiteX28" fmla="*/ 582805 w 692064"/>
                <a:gd name="connsiteY28" fmla="*/ 192480 h 1211112"/>
                <a:gd name="connsiteX29" fmla="*/ 652012 w 692064"/>
                <a:gd name="connsiteY29" fmla="*/ 192480 h 1211112"/>
                <a:gd name="connsiteX30" fmla="*/ 680848 w 692064"/>
                <a:gd name="connsiteY30" fmla="*/ 109817 h 1211112"/>
                <a:gd name="connsiteX31" fmla="*/ 653934 w 692064"/>
                <a:gd name="connsiteY31" fmla="*/ 29076 h 1211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92064" h="1211112">
                  <a:moveTo>
                    <a:pt x="653934" y="29076"/>
                  </a:moveTo>
                  <a:lnTo>
                    <a:pt x="584728" y="29076"/>
                  </a:lnTo>
                  <a:cubicBezTo>
                    <a:pt x="573193" y="29076"/>
                    <a:pt x="563581" y="32921"/>
                    <a:pt x="559737" y="65602"/>
                  </a:cubicBezTo>
                  <a:lnTo>
                    <a:pt x="521289" y="65602"/>
                  </a:lnTo>
                  <a:cubicBezTo>
                    <a:pt x="517444" y="32921"/>
                    <a:pt x="507832" y="29076"/>
                    <a:pt x="496297" y="29076"/>
                  </a:cubicBezTo>
                  <a:lnTo>
                    <a:pt x="277144" y="29076"/>
                  </a:lnTo>
                  <a:cubicBezTo>
                    <a:pt x="182946" y="65602"/>
                    <a:pt x="136809" y="84826"/>
                    <a:pt x="69525" y="159800"/>
                  </a:cubicBezTo>
                  <a:lnTo>
                    <a:pt x="34921" y="198248"/>
                  </a:lnTo>
                  <a:cubicBezTo>
                    <a:pt x="29154" y="204015"/>
                    <a:pt x="27232" y="213627"/>
                    <a:pt x="31077" y="221316"/>
                  </a:cubicBezTo>
                  <a:cubicBezTo>
                    <a:pt x="34921" y="229006"/>
                    <a:pt x="42611" y="234773"/>
                    <a:pt x="50301" y="234773"/>
                  </a:cubicBezTo>
                  <a:cubicBezTo>
                    <a:pt x="54145" y="234773"/>
                    <a:pt x="57990" y="234773"/>
                    <a:pt x="59913" y="232851"/>
                  </a:cubicBezTo>
                  <a:lnTo>
                    <a:pt x="113740" y="204015"/>
                  </a:lnTo>
                  <a:cubicBezTo>
                    <a:pt x="175257" y="173256"/>
                    <a:pt x="207937" y="167489"/>
                    <a:pt x="271377" y="192480"/>
                  </a:cubicBezTo>
                  <a:lnTo>
                    <a:pt x="275221" y="194403"/>
                  </a:lnTo>
                  <a:lnTo>
                    <a:pt x="329049" y="194403"/>
                  </a:lnTo>
                  <a:lnTo>
                    <a:pt x="329049" y="580805"/>
                  </a:lnTo>
                  <a:cubicBezTo>
                    <a:pt x="317514" y="582728"/>
                    <a:pt x="307902" y="592340"/>
                    <a:pt x="307902" y="605796"/>
                  </a:cubicBezTo>
                  <a:lnTo>
                    <a:pt x="290601" y="1030647"/>
                  </a:lnTo>
                  <a:cubicBezTo>
                    <a:pt x="286756" y="1069095"/>
                    <a:pt x="298290" y="1109465"/>
                    <a:pt x="323281" y="1138301"/>
                  </a:cubicBezTo>
                  <a:cubicBezTo>
                    <a:pt x="346350" y="1167137"/>
                    <a:pt x="340583" y="1184439"/>
                    <a:pt x="375186" y="1184439"/>
                  </a:cubicBezTo>
                  <a:cubicBezTo>
                    <a:pt x="409789" y="1184439"/>
                    <a:pt x="404022" y="1167137"/>
                    <a:pt x="427091" y="1138301"/>
                  </a:cubicBezTo>
                  <a:cubicBezTo>
                    <a:pt x="450160" y="1109465"/>
                    <a:pt x="461694" y="1071017"/>
                    <a:pt x="459772" y="1030647"/>
                  </a:cubicBezTo>
                  <a:lnTo>
                    <a:pt x="442470" y="605796"/>
                  </a:lnTo>
                  <a:cubicBezTo>
                    <a:pt x="440548" y="592340"/>
                    <a:pt x="432858" y="582728"/>
                    <a:pt x="421324" y="580805"/>
                  </a:cubicBezTo>
                  <a:lnTo>
                    <a:pt x="421324" y="192480"/>
                  </a:lnTo>
                  <a:lnTo>
                    <a:pt x="494375" y="192480"/>
                  </a:lnTo>
                  <a:cubicBezTo>
                    <a:pt x="505909" y="192480"/>
                    <a:pt x="515521" y="188636"/>
                    <a:pt x="519366" y="155955"/>
                  </a:cubicBezTo>
                  <a:lnTo>
                    <a:pt x="557814" y="155955"/>
                  </a:lnTo>
                  <a:cubicBezTo>
                    <a:pt x="561659" y="188636"/>
                    <a:pt x="571271" y="192480"/>
                    <a:pt x="582805" y="192480"/>
                  </a:cubicBezTo>
                  <a:lnTo>
                    <a:pt x="652012" y="192480"/>
                  </a:lnTo>
                  <a:cubicBezTo>
                    <a:pt x="667391" y="192480"/>
                    <a:pt x="680848" y="165567"/>
                    <a:pt x="680848" y="109817"/>
                  </a:cubicBezTo>
                  <a:cubicBezTo>
                    <a:pt x="682770" y="54068"/>
                    <a:pt x="669313" y="29076"/>
                    <a:pt x="653934" y="29076"/>
                  </a:cubicBezTo>
                  <a:close/>
                </a:path>
              </a:pathLst>
            </a:custGeom>
            <a:solidFill>
              <a:schemeClr val="accent1"/>
            </a:solidFill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2D952DD-D1D2-4EA9-8417-0F3C0F68955A}"/>
                </a:ext>
              </a:extLst>
            </p:cNvPr>
            <p:cNvSpPr/>
            <p:nvPr/>
          </p:nvSpPr>
          <p:spPr>
            <a:xfrm>
              <a:off x="4877940" y="1698632"/>
              <a:ext cx="711288" cy="595944"/>
            </a:xfrm>
            <a:custGeom>
              <a:avLst/>
              <a:gdLst>
                <a:gd name="connsiteX0" fmla="*/ 115662 w 711288"/>
                <a:gd name="connsiteY0" fmla="*/ 204015 h 595944"/>
                <a:gd name="connsiteX1" fmla="*/ 273299 w 711288"/>
                <a:gd name="connsiteY1" fmla="*/ 192480 h 595944"/>
                <a:gd name="connsiteX2" fmla="*/ 277144 w 711288"/>
                <a:gd name="connsiteY2" fmla="*/ 194403 h 595944"/>
                <a:gd name="connsiteX3" fmla="*/ 330971 w 711288"/>
                <a:gd name="connsiteY3" fmla="*/ 194403 h 595944"/>
                <a:gd name="connsiteX4" fmla="*/ 330971 w 711288"/>
                <a:gd name="connsiteY4" fmla="*/ 575038 h 595944"/>
                <a:gd name="connsiteX5" fmla="*/ 423246 w 711288"/>
                <a:gd name="connsiteY5" fmla="*/ 575038 h 595944"/>
                <a:gd name="connsiteX6" fmla="*/ 423246 w 711288"/>
                <a:gd name="connsiteY6" fmla="*/ 194403 h 595944"/>
                <a:gd name="connsiteX7" fmla="*/ 496297 w 711288"/>
                <a:gd name="connsiteY7" fmla="*/ 194403 h 595944"/>
                <a:gd name="connsiteX8" fmla="*/ 521289 w 711288"/>
                <a:gd name="connsiteY8" fmla="*/ 157877 h 595944"/>
                <a:gd name="connsiteX9" fmla="*/ 559737 w 711288"/>
                <a:gd name="connsiteY9" fmla="*/ 157877 h 595944"/>
                <a:gd name="connsiteX10" fmla="*/ 584728 w 711288"/>
                <a:gd name="connsiteY10" fmla="*/ 194403 h 595944"/>
                <a:gd name="connsiteX11" fmla="*/ 653934 w 711288"/>
                <a:gd name="connsiteY11" fmla="*/ 194403 h 595944"/>
                <a:gd name="connsiteX12" fmla="*/ 682770 w 711288"/>
                <a:gd name="connsiteY12" fmla="*/ 111740 h 595944"/>
                <a:gd name="connsiteX13" fmla="*/ 653934 w 711288"/>
                <a:gd name="connsiteY13" fmla="*/ 29076 h 595944"/>
                <a:gd name="connsiteX14" fmla="*/ 584728 w 711288"/>
                <a:gd name="connsiteY14" fmla="*/ 29076 h 595944"/>
                <a:gd name="connsiteX15" fmla="*/ 559737 w 711288"/>
                <a:gd name="connsiteY15" fmla="*/ 65602 h 595944"/>
                <a:gd name="connsiteX16" fmla="*/ 521289 w 711288"/>
                <a:gd name="connsiteY16" fmla="*/ 65602 h 595944"/>
                <a:gd name="connsiteX17" fmla="*/ 496297 w 711288"/>
                <a:gd name="connsiteY17" fmla="*/ 29076 h 595944"/>
                <a:gd name="connsiteX18" fmla="*/ 277144 w 711288"/>
                <a:gd name="connsiteY18" fmla="*/ 29076 h 595944"/>
                <a:gd name="connsiteX19" fmla="*/ 69525 w 711288"/>
                <a:gd name="connsiteY19" fmla="*/ 159800 h 595944"/>
                <a:gd name="connsiteX20" fmla="*/ 34921 w 711288"/>
                <a:gd name="connsiteY20" fmla="*/ 198248 h 595944"/>
                <a:gd name="connsiteX21" fmla="*/ 31077 w 711288"/>
                <a:gd name="connsiteY21" fmla="*/ 221316 h 595944"/>
                <a:gd name="connsiteX22" fmla="*/ 50301 w 711288"/>
                <a:gd name="connsiteY22" fmla="*/ 234773 h 595944"/>
                <a:gd name="connsiteX23" fmla="*/ 59913 w 711288"/>
                <a:gd name="connsiteY23" fmla="*/ 232851 h 595944"/>
                <a:gd name="connsiteX24" fmla="*/ 115662 w 711288"/>
                <a:gd name="connsiteY24" fmla="*/ 204015 h 595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11288" h="595944">
                  <a:moveTo>
                    <a:pt x="115662" y="204015"/>
                  </a:moveTo>
                  <a:cubicBezTo>
                    <a:pt x="177179" y="173256"/>
                    <a:pt x="209860" y="167489"/>
                    <a:pt x="273299" y="192480"/>
                  </a:cubicBezTo>
                  <a:lnTo>
                    <a:pt x="277144" y="194403"/>
                  </a:lnTo>
                  <a:lnTo>
                    <a:pt x="330971" y="194403"/>
                  </a:lnTo>
                  <a:lnTo>
                    <a:pt x="330971" y="575038"/>
                  </a:lnTo>
                  <a:lnTo>
                    <a:pt x="423246" y="575038"/>
                  </a:lnTo>
                  <a:lnTo>
                    <a:pt x="423246" y="194403"/>
                  </a:lnTo>
                  <a:lnTo>
                    <a:pt x="496297" y="194403"/>
                  </a:lnTo>
                  <a:cubicBezTo>
                    <a:pt x="507832" y="194403"/>
                    <a:pt x="517444" y="190558"/>
                    <a:pt x="521289" y="157877"/>
                  </a:cubicBezTo>
                  <a:lnTo>
                    <a:pt x="559737" y="157877"/>
                  </a:lnTo>
                  <a:cubicBezTo>
                    <a:pt x="563581" y="190558"/>
                    <a:pt x="573193" y="194403"/>
                    <a:pt x="584728" y="194403"/>
                  </a:cubicBezTo>
                  <a:lnTo>
                    <a:pt x="653934" y="194403"/>
                  </a:lnTo>
                  <a:cubicBezTo>
                    <a:pt x="669313" y="194403"/>
                    <a:pt x="682770" y="167489"/>
                    <a:pt x="682770" y="111740"/>
                  </a:cubicBezTo>
                  <a:cubicBezTo>
                    <a:pt x="682770" y="55990"/>
                    <a:pt x="669313" y="29076"/>
                    <a:pt x="653934" y="29076"/>
                  </a:cubicBezTo>
                  <a:lnTo>
                    <a:pt x="584728" y="29076"/>
                  </a:lnTo>
                  <a:cubicBezTo>
                    <a:pt x="573193" y="29076"/>
                    <a:pt x="563581" y="32921"/>
                    <a:pt x="559737" y="65602"/>
                  </a:cubicBezTo>
                  <a:lnTo>
                    <a:pt x="521289" y="65602"/>
                  </a:lnTo>
                  <a:cubicBezTo>
                    <a:pt x="517444" y="32921"/>
                    <a:pt x="507832" y="29076"/>
                    <a:pt x="496297" y="29076"/>
                  </a:cubicBezTo>
                  <a:lnTo>
                    <a:pt x="277144" y="29076"/>
                  </a:lnTo>
                  <a:cubicBezTo>
                    <a:pt x="182946" y="65602"/>
                    <a:pt x="136809" y="84826"/>
                    <a:pt x="69525" y="159800"/>
                  </a:cubicBezTo>
                  <a:lnTo>
                    <a:pt x="34921" y="198248"/>
                  </a:lnTo>
                  <a:cubicBezTo>
                    <a:pt x="29154" y="204015"/>
                    <a:pt x="27232" y="213627"/>
                    <a:pt x="31077" y="221316"/>
                  </a:cubicBezTo>
                  <a:cubicBezTo>
                    <a:pt x="34921" y="229006"/>
                    <a:pt x="42611" y="234773"/>
                    <a:pt x="50301" y="234773"/>
                  </a:cubicBezTo>
                  <a:cubicBezTo>
                    <a:pt x="54145" y="234773"/>
                    <a:pt x="57990" y="234773"/>
                    <a:pt x="59913" y="232851"/>
                  </a:cubicBezTo>
                  <a:lnTo>
                    <a:pt x="115662" y="204015"/>
                  </a:lnTo>
                  <a:close/>
                </a:path>
              </a:pathLst>
            </a:custGeom>
            <a:solidFill>
              <a:schemeClr val="accent6"/>
            </a:solidFill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15007E9-606D-4F04-80C9-4A9F40A80EFE}"/>
              </a:ext>
            </a:extLst>
          </p:cNvPr>
          <p:cNvGrpSpPr/>
          <p:nvPr/>
        </p:nvGrpSpPr>
        <p:grpSpPr>
          <a:xfrm>
            <a:off x="3005599" y="5467588"/>
            <a:ext cx="1587022" cy="481389"/>
            <a:chOff x="115511" y="1655618"/>
            <a:chExt cx="2541413" cy="770883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0C230C5-348F-4E80-B8AC-7B4867BE0587}"/>
                </a:ext>
              </a:extLst>
            </p:cNvPr>
            <p:cNvSpPr/>
            <p:nvPr/>
          </p:nvSpPr>
          <p:spPr>
            <a:xfrm>
              <a:off x="115511" y="1655618"/>
              <a:ext cx="1749384" cy="730512"/>
            </a:xfrm>
            <a:custGeom>
              <a:avLst/>
              <a:gdLst>
                <a:gd name="connsiteX0" fmla="*/ 1575407 w 1749384"/>
                <a:gd name="connsiteY0" fmla="*/ 685336 h 730512"/>
                <a:gd name="connsiteX1" fmla="*/ 1536959 w 1749384"/>
                <a:gd name="connsiteY1" fmla="*/ 641121 h 730512"/>
                <a:gd name="connsiteX2" fmla="*/ 1435072 w 1749384"/>
                <a:gd name="connsiteY2" fmla="*/ 637276 h 730512"/>
                <a:gd name="connsiteX3" fmla="*/ 1427382 w 1749384"/>
                <a:gd name="connsiteY3" fmla="*/ 639198 h 730512"/>
                <a:gd name="connsiteX4" fmla="*/ 1369710 w 1749384"/>
                <a:gd name="connsiteY4" fmla="*/ 689181 h 730512"/>
                <a:gd name="connsiteX5" fmla="*/ 1363943 w 1749384"/>
                <a:gd name="connsiteY5" fmla="*/ 691103 h 730512"/>
                <a:gd name="connsiteX6" fmla="*/ 1358176 w 1749384"/>
                <a:gd name="connsiteY6" fmla="*/ 687258 h 730512"/>
                <a:gd name="connsiteX7" fmla="*/ 1313961 w 1749384"/>
                <a:gd name="connsiteY7" fmla="*/ 627664 h 730512"/>
                <a:gd name="connsiteX8" fmla="*/ 1304349 w 1749384"/>
                <a:gd name="connsiteY8" fmla="*/ 625741 h 730512"/>
                <a:gd name="connsiteX9" fmla="*/ 1238987 w 1749384"/>
                <a:gd name="connsiteY9" fmla="*/ 662267 h 730512"/>
                <a:gd name="connsiteX10" fmla="*/ 1233220 w 1749384"/>
                <a:gd name="connsiteY10" fmla="*/ 662267 h 730512"/>
                <a:gd name="connsiteX11" fmla="*/ 1229375 w 1749384"/>
                <a:gd name="connsiteY11" fmla="*/ 658422 h 730512"/>
                <a:gd name="connsiteX12" fmla="*/ 1135178 w 1749384"/>
                <a:gd name="connsiteY12" fmla="*/ 575759 h 730512"/>
                <a:gd name="connsiteX13" fmla="*/ 1129410 w 1749384"/>
                <a:gd name="connsiteY13" fmla="*/ 571914 h 730512"/>
                <a:gd name="connsiteX14" fmla="*/ 1121721 w 1749384"/>
                <a:gd name="connsiteY14" fmla="*/ 575759 h 730512"/>
                <a:gd name="connsiteX15" fmla="*/ 1033290 w 1749384"/>
                <a:gd name="connsiteY15" fmla="*/ 616129 h 730512"/>
                <a:gd name="connsiteX16" fmla="*/ 1027523 w 1749384"/>
                <a:gd name="connsiteY16" fmla="*/ 619974 h 730512"/>
                <a:gd name="connsiteX17" fmla="*/ 1021756 w 1749384"/>
                <a:gd name="connsiteY17" fmla="*/ 616129 h 730512"/>
                <a:gd name="connsiteX18" fmla="*/ 987153 w 1749384"/>
                <a:gd name="connsiteY18" fmla="*/ 560380 h 730512"/>
                <a:gd name="connsiteX19" fmla="*/ 981385 w 1749384"/>
                <a:gd name="connsiteY19" fmla="*/ 556535 h 730512"/>
                <a:gd name="connsiteX20" fmla="*/ 917946 w 1749384"/>
                <a:gd name="connsiteY20" fmla="*/ 558457 h 730512"/>
                <a:gd name="connsiteX21" fmla="*/ 864119 w 1749384"/>
                <a:gd name="connsiteY21" fmla="*/ 593061 h 730512"/>
                <a:gd name="connsiteX22" fmla="*/ 858352 w 1749384"/>
                <a:gd name="connsiteY22" fmla="*/ 594983 h 730512"/>
                <a:gd name="connsiteX23" fmla="*/ 852585 w 1749384"/>
                <a:gd name="connsiteY23" fmla="*/ 591138 h 730512"/>
                <a:gd name="connsiteX24" fmla="*/ 812214 w 1749384"/>
                <a:gd name="connsiteY24" fmla="*/ 521932 h 730512"/>
                <a:gd name="connsiteX25" fmla="*/ 806447 w 1749384"/>
                <a:gd name="connsiteY25" fmla="*/ 518087 h 730512"/>
                <a:gd name="connsiteX26" fmla="*/ 798757 w 1749384"/>
                <a:gd name="connsiteY26" fmla="*/ 520009 h 730512"/>
                <a:gd name="connsiteX27" fmla="*/ 712249 w 1749384"/>
                <a:gd name="connsiteY27" fmla="*/ 564225 h 730512"/>
                <a:gd name="connsiteX28" fmla="*/ 633431 w 1749384"/>
                <a:gd name="connsiteY28" fmla="*/ 468105 h 730512"/>
                <a:gd name="connsiteX29" fmla="*/ 625741 w 1749384"/>
                <a:gd name="connsiteY29" fmla="*/ 466182 h 730512"/>
                <a:gd name="connsiteX30" fmla="*/ 514242 w 1749384"/>
                <a:gd name="connsiteY30" fmla="*/ 510397 h 730512"/>
                <a:gd name="connsiteX31" fmla="*/ 506553 w 1749384"/>
                <a:gd name="connsiteY31" fmla="*/ 508475 h 730512"/>
                <a:gd name="connsiteX32" fmla="*/ 445036 w 1749384"/>
                <a:gd name="connsiteY32" fmla="*/ 420045 h 730512"/>
                <a:gd name="connsiteX33" fmla="*/ 439269 w 1749384"/>
                <a:gd name="connsiteY33" fmla="*/ 418122 h 730512"/>
                <a:gd name="connsiteX34" fmla="*/ 343149 w 1749384"/>
                <a:gd name="connsiteY34" fmla="*/ 473872 h 730512"/>
                <a:gd name="connsiteX35" fmla="*/ 337381 w 1749384"/>
                <a:gd name="connsiteY35" fmla="*/ 471949 h 730512"/>
                <a:gd name="connsiteX36" fmla="*/ 250873 w 1749384"/>
                <a:gd name="connsiteY36" fmla="*/ 379674 h 730512"/>
                <a:gd name="connsiteX37" fmla="*/ 241261 w 1749384"/>
                <a:gd name="connsiteY37" fmla="*/ 379674 h 730512"/>
                <a:gd name="connsiteX38" fmla="*/ 152831 w 1749384"/>
                <a:gd name="connsiteY38" fmla="*/ 429657 h 730512"/>
                <a:gd name="connsiteX39" fmla="*/ 148986 w 1749384"/>
                <a:gd name="connsiteY39" fmla="*/ 429657 h 730512"/>
                <a:gd name="connsiteX40" fmla="*/ 68245 w 1749384"/>
                <a:gd name="connsiteY40" fmla="*/ 404665 h 730512"/>
                <a:gd name="connsiteX41" fmla="*/ 14418 w 1749384"/>
                <a:gd name="connsiteY41" fmla="*/ 333536 h 730512"/>
                <a:gd name="connsiteX42" fmla="*/ 16340 w 1749384"/>
                <a:gd name="connsiteY42" fmla="*/ 85547 h 730512"/>
                <a:gd name="connsiteX43" fmla="*/ 87469 w 1749384"/>
                <a:gd name="connsiteY43" fmla="*/ 14418 h 730512"/>
                <a:gd name="connsiteX44" fmla="*/ 1665760 w 1749384"/>
                <a:gd name="connsiteY44" fmla="*/ 22108 h 730512"/>
                <a:gd name="connsiteX45" fmla="*/ 1715743 w 1749384"/>
                <a:gd name="connsiteY45" fmla="*/ 43254 h 730512"/>
                <a:gd name="connsiteX46" fmla="*/ 1736889 w 1749384"/>
                <a:gd name="connsiteY46" fmla="*/ 93236 h 730512"/>
                <a:gd name="connsiteX47" fmla="*/ 1733044 w 1749384"/>
                <a:gd name="connsiteY47" fmla="*/ 654577 h 730512"/>
                <a:gd name="connsiteX48" fmla="*/ 1706131 w 1749384"/>
                <a:gd name="connsiteY48" fmla="*/ 710327 h 730512"/>
                <a:gd name="connsiteX49" fmla="*/ 1625390 w 1749384"/>
                <a:gd name="connsiteY49" fmla="*/ 716094 h 730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749384" h="730512">
                  <a:moveTo>
                    <a:pt x="1575407" y="685336"/>
                  </a:moveTo>
                  <a:lnTo>
                    <a:pt x="1536959" y="641121"/>
                  </a:lnTo>
                  <a:cubicBezTo>
                    <a:pt x="1535037" y="639198"/>
                    <a:pt x="1436994" y="637276"/>
                    <a:pt x="1435072" y="637276"/>
                  </a:cubicBezTo>
                  <a:cubicBezTo>
                    <a:pt x="1433150" y="637276"/>
                    <a:pt x="1429305" y="637276"/>
                    <a:pt x="1427382" y="639198"/>
                  </a:cubicBezTo>
                  <a:lnTo>
                    <a:pt x="1369710" y="689181"/>
                  </a:lnTo>
                  <a:cubicBezTo>
                    <a:pt x="1367788" y="691103"/>
                    <a:pt x="1365866" y="691103"/>
                    <a:pt x="1363943" y="691103"/>
                  </a:cubicBezTo>
                  <a:cubicBezTo>
                    <a:pt x="1362021" y="691103"/>
                    <a:pt x="1360098" y="689181"/>
                    <a:pt x="1358176" y="687258"/>
                  </a:cubicBezTo>
                  <a:lnTo>
                    <a:pt x="1313961" y="627664"/>
                  </a:lnTo>
                  <a:cubicBezTo>
                    <a:pt x="1312038" y="623819"/>
                    <a:pt x="1308194" y="623819"/>
                    <a:pt x="1304349" y="625741"/>
                  </a:cubicBezTo>
                  <a:lnTo>
                    <a:pt x="1238987" y="662267"/>
                  </a:lnTo>
                  <a:cubicBezTo>
                    <a:pt x="1237065" y="664189"/>
                    <a:pt x="1235142" y="664189"/>
                    <a:pt x="1233220" y="662267"/>
                  </a:cubicBezTo>
                  <a:cubicBezTo>
                    <a:pt x="1231298" y="662267"/>
                    <a:pt x="1229375" y="660345"/>
                    <a:pt x="1229375" y="658422"/>
                  </a:cubicBezTo>
                  <a:lnTo>
                    <a:pt x="1135178" y="575759"/>
                  </a:lnTo>
                  <a:cubicBezTo>
                    <a:pt x="1117876" y="556535"/>
                    <a:pt x="1142867" y="594983"/>
                    <a:pt x="1129410" y="571914"/>
                  </a:cubicBezTo>
                  <a:cubicBezTo>
                    <a:pt x="1127488" y="569992"/>
                    <a:pt x="1123643" y="573837"/>
                    <a:pt x="1121721" y="575759"/>
                  </a:cubicBezTo>
                  <a:lnTo>
                    <a:pt x="1033290" y="616129"/>
                  </a:lnTo>
                  <a:cubicBezTo>
                    <a:pt x="1031368" y="618052"/>
                    <a:pt x="1029445" y="619974"/>
                    <a:pt x="1027523" y="619974"/>
                  </a:cubicBezTo>
                  <a:cubicBezTo>
                    <a:pt x="1025601" y="619974"/>
                    <a:pt x="1021756" y="618052"/>
                    <a:pt x="1021756" y="616129"/>
                  </a:cubicBezTo>
                  <a:lnTo>
                    <a:pt x="987153" y="560380"/>
                  </a:lnTo>
                  <a:cubicBezTo>
                    <a:pt x="985230" y="558457"/>
                    <a:pt x="983308" y="556535"/>
                    <a:pt x="981385" y="556535"/>
                  </a:cubicBezTo>
                  <a:cubicBezTo>
                    <a:pt x="979463" y="556535"/>
                    <a:pt x="919869" y="556535"/>
                    <a:pt x="917946" y="558457"/>
                  </a:cubicBezTo>
                  <a:lnTo>
                    <a:pt x="864119" y="593061"/>
                  </a:lnTo>
                  <a:cubicBezTo>
                    <a:pt x="862197" y="594983"/>
                    <a:pt x="860274" y="594983"/>
                    <a:pt x="858352" y="594983"/>
                  </a:cubicBezTo>
                  <a:cubicBezTo>
                    <a:pt x="856429" y="594983"/>
                    <a:pt x="854507" y="593061"/>
                    <a:pt x="852585" y="591138"/>
                  </a:cubicBezTo>
                  <a:lnTo>
                    <a:pt x="812214" y="521932"/>
                  </a:lnTo>
                  <a:cubicBezTo>
                    <a:pt x="810292" y="520009"/>
                    <a:pt x="808369" y="518087"/>
                    <a:pt x="806447" y="518087"/>
                  </a:cubicBezTo>
                  <a:cubicBezTo>
                    <a:pt x="804525" y="518087"/>
                    <a:pt x="800680" y="518087"/>
                    <a:pt x="798757" y="520009"/>
                  </a:cubicBezTo>
                  <a:lnTo>
                    <a:pt x="712249" y="564225"/>
                  </a:lnTo>
                  <a:lnTo>
                    <a:pt x="633431" y="468105"/>
                  </a:lnTo>
                  <a:cubicBezTo>
                    <a:pt x="631509" y="466182"/>
                    <a:pt x="629586" y="466182"/>
                    <a:pt x="625741" y="466182"/>
                  </a:cubicBezTo>
                  <a:lnTo>
                    <a:pt x="514242" y="510397"/>
                  </a:lnTo>
                  <a:cubicBezTo>
                    <a:pt x="512320" y="510397"/>
                    <a:pt x="508475" y="510397"/>
                    <a:pt x="506553" y="508475"/>
                  </a:cubicBezTo>
                  <a:lnTo>
                    <a:pt x="445036" y="420045"/>
                  </a:lnTo>
                  <a:cubicBezTo>
                    <a:pt x="443113" y="418122"/>
                    <a:pt x="441191" y="418122"/>
                    <a:pt x="439269" y="418122"/>
                  </a:cubicBezTo>
                  <a:lnTo>
                    <a:pt x="343149" y="473872"/>
                  </a:lnTo>
                  <a:cubicBezTo>
                    <a:pt x="341226" y="473872"/>
                    <a:pt x="337381" y="473872"/>
                    <a:pt x="337381" y="471949"/>
                  </a:cubicBezTo>
                  <a:lnTo>
                    <a:pt x="250873" y="379674"/>
                  </a:lnTo>
                  <a:cubicBezTo>
                    <a:pt x="247028" y="377752"/>
                    <a:pt x="245106" y="377752"/>
                    <a:pt x="241261" y="379674"/>
                  </a:cubicBezTo>
                  <a:lnTo>
                    <a:pt x="152831" y="429657"/>
                  </a:lnTo>
                  <a:cubicBezTo>
                    <a:pt x="150908" y="429657"/>
                    <a:pt x="148986" y="429657"/>
                    <a:pt x="148986" y="429657"/>
                  </a:cubicBezTo>
                  <a:lnTo>
                    <a:pt x="68245" y="404665"/>
                  </a:lnTo>
                  <a:cubicBezTo>
                    <a:pt x="37487" y="396976"/>
                    <a:pt x="14418" y="368140"/>
                    <a:pt x="14418" y="333536"/>
                  </a:cubicBezTo>
                  <a:lnTo>
                    <a:pt x="16340" y="85547"/>
                  </a:lnTo>
                  <a:cubicBezTo>
                    <a:pt x="16340" y="47099"/>
                    <a:pt x="49021" y="14418"/>
                    <a:pt x="87469" y="14418"/>
                  </a:cubicBezTo>
                  <a:lnTo>
                    <a:pt x="1665760" y="22108"/>
                  </a:lnTo>
                  <a:cubicBezTo>
                    <a:pt x="1684984" y="22108"/>
                    <a:pt x="1702286" y="29797"/>
                    <a:pt x="1715743" y="43254"/>
                  </a:cubicBezTo>
                  <a:cubicBezTo>
                    <a:pt x="1729199" y="56711"/>
                    <a:pt x="1736889" y="74012"/>
                    <a:pt x="1736889" y="93236"/>
                  </a:cubicBezTo>
                  <a:lnTo>
                    <a:pt x="1733044" y="654577"/>
                  </a:lnTo>
                  <a:cubicBezTo>
                    <a:pt x="1733044" y="675724"/>
                    <a:pt x="1723432" y="696870"/>
                    <a:pt x="1706131" y="710327"/>
                  </a:cubicBezTo>
                  <a:cubicBezTo>
                    <a:pt x="1688829" y="723784"/>
                    <a:pt x="1646536" y="721861"/>
                    <a:pt x="1625390" y="716094"/>
                  </a:cubicBezTo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4809CCE-9076-4F32-BABA-7D61FC4BEBDD}"/>
                </a:ext>
              </a:extLst>
            </p:cNvPr>
            <p:cNvSpPr/>
            <p:nvPr/>
          </p:nvSpPr>
          <p:spPr>
            <a:xfrm>
              <a:off x="1830292" y="1657541"/>
              <a:ext cx="826632" cy="768960"/>
            </a:xfrm>
            <a:custGeom>
              <a:avLst/>
              <a:gdLst>
                <a:gd name="connsiteX0" fmla="*/ 750697 w 826632"/>
                <a:gd name="connsiteY0" fmla="*/ 18263 h 768960"/>
                <a:gd name="connsiteX1" fmla="*/ 93237 w 826632"/>
                <a:gd name="connsiteY1" fmla="*/ 14418 h 768960"/>
                <a:gd name="connsiteX2" fmla="*/ 41332 w 826632"/>
                <a:gd name="connsiteY2" fmla="*/ 35564 h 768960"/>
                <a:gd name="connsiteX3" fmla="*/ 18263 w 826632"/>
                <a:gd name="connsiteY3" fmla="*/ 87469 h 768960"/>
                <a:gd name="connsiteX4" fmla="*/ 14418 w 826632"/>
                <a:gd name="connsiteY4" fmla="*/ 693025 h 768960"/>
                <a:gd name="connsiteX5" fmla="*/ 35565 w 826632"/>
                <a:gd name="connsiteY5" fmla="*/ 744930 h 768960"/>
                <a:gd name="connsiteX6" fmla="*/ 87469 w 826632"/>
                <a:gd name="connsiteY6" fmla="*/ 767999 h 768960"/>
                <a:gd name="connsiteX7" fmla="*/ 744930 w 826632"/>
                <a:gd name="connsiteY7" fmla="*/ 771844 h 768960"/>
                <a:gd name="connsiteX8" fmla="*/ 744930 w 826632"/>
                <a:gd name="connsiteY8" fmla="*/ 771844 h 768960"/>
                <a:gd name="connsiteX9" fmla="*/ 819904 w 826632"/>
                <a:gd name="connsiteY9" fmla="*/ 696870 h 768960"/>
                <a:gd name="connsiteX10" fmla="*/ 823749 w 826632"/>
                <a:gd name="connsiteY10" fmla="*/ 91314 h 768960"/>
                <a:gd name="connsiteX11" fmla="*/ 750697 w 826632"/>
                <a:gd name="connsiteY11" fmla="*/ 18263 h 768960"/>
                <a:gd name="connsiteX12" fmla="*/ 671879 w 826632"/>
                <a:gd name="connsiteY12" fmla="*/ 623819 h 768960"/>
                <a:gd name="connsiteX13" fmla="*/ 435424 w 826632"/>
                <a:gd name="connsiteY13" fmla="*/ 621897 h 768960"/>
                <a:gd name="connsiteX14" fmla="*/ 437346 w 826632"/>
                <a:gd name="connsiteY14" fmla="*/ 164365 h 768960"/>
                <a:gd name="connsiteX15" fmla="*/ 673801 w 826632"/>
                <a:gd name="connsiteY15" fmla="*/ 166288 h 768960"/>
                <a:gd name="connsiteX16" fmla="*/ 671879 w 826632"/>
                <a:gd name="connsiteY16" fmla="*/ 623819 h 768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26632" h="768960">
                  <a:moveTo>
                    <a:pt x="750697" y="18263"/>
                  </a:moveTo>
                  <a:lnTo>
                    <a:pt x="93237" y="14418"/>
                  </a:lnTo>
                  <a:cubicBezTo>
                    <a:pt x="74013" y="14418"/>
                    <a:pt x="54789" y="22108"/>
                    <a:pt x="41332" y="35564"/>
                  </a:cubicBezTo>
                  <a:cubicBezTo>
                    <a:pt x="27875" y="49021"/>
                    <a:pt x="20185" y="68245"/>
                    <a:pt x="18263" y="87469"/>
                  </a:cubicBezTo>
                  <a:lnTo>
                    <a:pt x="14418" y="693025"/>
                  </a:lnTo>
                  <a:cubicBezTo>
                    <a:pt x="14418" y="712249"/>
                    <a:pt x="22108" y="731473"/>
                    <a:pt x="35565" y="744930"/>
                  </a:cubicBezTo>
                  <a:cubicBezTo>
                    <a:pt x="49021" y="758387"/>
                    <a:pt x="68245" y="766077"/>
                    <a:pt x="87469" y="767999"/>
                  </a:cubicBezTo>
                  <a:lnTo>
                    <a:pt x="744930" y="771844"/>
                  </a:lnTo>
                  <a:cubicBezTo>
                    <a:pt x="744930" y="771844"/>
                    <a:pt x="744930" y="771844"/>
                    <a:pt x="744930" y="771844"/>
                  </a:cubicBezTo>
                  <a:cubicBezTo>
                    <a:pt x="785301" y="771844"/>
                    <a:pt x="819904" y="739163"/>
                    <a:pt x="819904" y="696870"/>
                  </a:cubicBezTo>
                  <a:lnTo>
                    <a:pt x="823749" y="91314"/>
                  </a:lnTo>
                  <a:cubicBezTo>
                    <a:pt x="825671" y="52866"/>
                    <a:pt x="791068" y="18263"/>
                    <a:pt x="750697" y="18263"/>
                  </a:cubicBezTo>
                  <a:close/>
                  <a:moveTo>
                    <a:pt x="671879" y="623819"/>
                  </a:moveTo>
                  <a:lnTo>
                    <a:pt x="435424" y="621897"/>
                  </a:lnTo>
                  <a:lnTo>
                    <a:pt x="437346" y="164365"/>
                  </a:lnTo>
                  <a:lnTo>
                    <a:pt x="673801" y="166288"/>
                  </a:lnTo>
                  <a:lnTo>
                    <a:pt x="671879" y="623819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934239B-6689-4D17-BB63-215A4A9A5EF8}"/>
              </a:ext>
            </a:extLst>
          </p:cNvPr>
          <p:cNvSpPr/>
          <p:nvPr/>
        </p:nvSpPr>
        <p:spPr>
          <a:xfrm>
            <a:off x="9556925" y="4130053"/>
            <a:ext cx="572390" cy="1717171"/>
          </a:xfrm>
          <a:custGeom>
            <a:avLst/>
            <a:gdLst>
              <a:gd name="connsiteX0" fmla="*/ 332445 w 461376"/>
              <a:gd name="connsiteY0" fmla="*/ 1024880 h 1384128"/>
              <a:gd name="connsiteX1" fmla="*/ 332445 w 461376"/>
              <a:gd name="connsiteY1" fmla="*/ 352040 h 1384128"/>
              <a:gd name="connsiteX2" fmla="*/ 380505 w 461376"/>
              <a:gd name="connsiteY2" fmla="*/ 323204 h 1384128"/>
              <a:gd name="connsiteX3" fmla="*/ 438177 w 461376"/>
              <a:gd name="connsiteY3" fmla="*/ 196325 h 1384128"/>
              <a:gd name="connsiteX4" fmla="*/ 428565 w 461376"/>
              <a:gd name="connsiteY4" fmla="*/ 142498 h 1384128"/>
              <a:gd name="connsiteX5" fmla="*/ 338212 w 461376"/>
              <a:gd name="connsiteY5" fmla="*/ 29076 h 1384128"/>
              <a:gd name="connsiteX6" fmla="*/ 313221 w 461376"/>
              <a:gd name="connsiteY6" fmla="*/ 54068 h 1384128"/>
              <a:gd name="connsiteX7" fmla="*/ 313221 w 461376"/>
              <a:gd name="connsiteY7" fmla="*/ 204015 h 1384128"/>
              <a:gd name="connsiteX8" fmla="*/ 276696 w 461376"/>
              <a:gd name="connsiteY8" fmla="*/ 240540 h 1384128"/>
              <a:gd name="connsiteX9" fmla="*/ 192110 w 461376"/>
              <a:gd name="connsiteY9" fmla="*/ 240540 h 1384128"/>
              <a:gd name="connsiteX10" fmla="*/ 155584 w 461376"/>
              <a:gd name="connsiteY10" fmla="*/ 204015 h 1384128"/>
              <a:gd name="connsiteX11" fmla="*/ 155584 w 461376"/>
              <a:gd name="connsiteY11" fmla="*/ 54068 h 1384128"/>
              <a:gd name="connsiteX12" fmla="*/ 130593 w 461376"/>
              <a:gd name="connsiteY12" fmla="*/ 29076 h 1384128"/>
              <a:gd name="connsiteX13" fmla="*/ 40240 w 461376"/>
              <a:gd name="connsiteY13" fmla="*/ 142498 h 1384128"/>
              <a:gd name="connsiteX14" fmla="*/ 30628 w 461376"/>
              <a:gd name="connsiteY14" fmla="*/ 196325 h 1384128"/>
              <a:gd name="connsiteX15" fmla="*/ 88300 w 461376"/>
              <a:gd name="connsiteY15" fmla="*/ 323204 h 1384128"/>
              <a:gd name="connsiteX16" fmla="*/ 136360 w 461376"/>
              <a:gd name="connsiteY16" fmla="*/ 352040 h 1384128"/>
              <a:gd name="connsiteX17" fmla="*/ 136360 w 461376"/>
              <a:gd name="connsiteY17" fmla="*/ 1022957 h 1384128"/>
              <a:gd name="connsiteX18" fmla="*/ 51775 w 461376"/>
              <a:gd name="connsiteY18" fmla="*/ 1174827 h 1384128"/>
              <a:gd name="connsiteX19" fmla="*/ 232480 w 461376"/>
              <a:gd name="connsiteY19" fmla="*/ 1355533 h 1384128"/>
              <a:gd name="connsiteX20" fmla="*/ 413186 w 461376"/>
              <a:gd name="connsiteY20" fmla="*/ 1174827 h 1384128"/>
              <a:gd name="connsiteX21" fmla="*/ 332445 w 461376"/>
              <a:gd name="connsiteY21" fmla="*/ 1024880 h 1384128"/>
              <a:gd name="connsiteX22" fmla="*/ 288230 w 461376"/>
              <a:gd name="connsiteY22" fmla="*/ 1269025 h 1384128"/>
              <a:gd name="connsiteX23" fmla="*/ 182498 w 461376"/>
              <a:gd name="connsiteY23" fmla="*/ 1269025 h 1384128"/>
              <a:gd name="connsiteX24" fmla="*/ 128671 w 461376"/>
              <a:gd name="connsiteY24" fmla="*/ 1176749 h 1384128"/>
              <a:gd name="connsiteX25" fmla="*/ 182498 w 461376"/>
              <a:gd name="connsiteY25" fmla="*/ 1084474 h 1384128"/>
              <a:gd name="connsiteX26" fmla="*/ 288230 w 461376"/>
              <a:gd name="connsiteY26" fmla="*/ 1084474 h 1384128"/>
              <a:gd name="connsiteX27" fmla="*/ 342057 w 461376"/>
              <a:gd name="connsiteY27" fmla="*/ 1176749 h 1384128"/>
              <a:gd name="connsiteX28" fmla="*/ 288230 w 461376"/>
              <a:gd name="connsiteY28" fmla="*/ 1269025 h 138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61376" h="1384128">
                <a:moveTo>
                  <a:pt x="332445" y="1024880"/>
                </a:moveTo>
                <a:lnTo>
                  <a:pt x="332445" y="352040"/>
                </a:lnTo>
                <a:lnTo>
                  <a:pt x="380505" y="323204"/>
                </a:lnTo>
                <a:cubicBezTo>
                  <a:pt x="424720" y="296290"/>
                  <a:pt x="445867" y="246308"/>
                  <a:pt x="438177" y="196325"/>
                </a:cubicBezTo>
                <a:lnTo>
                  <a:pt x="428565" y="142498"/>
                </a:lnTo>
                <a:cubicBezTo>
                  <a:pt x="420876" y="98283"/>
                  <a:pt x="382428" y="29076"/>
                  <a:pt x="338212" y="29076"/>
                </a:cubicBezTo>
                <a:cubicBezTo>
                  <a:pt x="324756" y="29076"/>
                  <a:pt x="313221" y="40611"/>
                  <a:pt x="313221" y="54068"/>
                </a:cubicBezTo>
                <a:lnTo>
                  <a:pt x="313221" y="204015"/>
                </a:lnTo>
                <a:cubicBezTo>
                  <a:pt x="313221" y="223239"/>
                  <a:pt x="297842" y="240540"/>
                  <a:pt x="276696" y="240540"/>
                </a:cubicBezTo>
                <a:lnTo>
                  <a:pt x="192110" y="240540"/>
                </a:lnTo>
                <a:cubicBezTo>
                  <a:pt x="172886" y="240540"/>
                  <a:pt x="155584" y="225161"/>
                  <a:pt x="155584" y="204015"/>
                </a:cubicBezTo>
                <a:lnTo>
                  <a:pt x="155584" y="54068"/>
                </a:lnTo>
                <a:cubicBezTo>
                  <a:pt x="155584" y="40611"/>
                  <a:pt x="144050" y="29076"/>
                  <a:pt x="130593" y="29076"/>
                </a:cubicBezTo>
                <a:cubicBezTo>
                  <a:pt x="86378" y="29076"/>
                  <a:pt x="47930" y="100205"/>
                  <a:pt x="40240" y="142498"/>
                </a:cubicBezTo>
                <a:lnTo>
                  <a:pt x="30628" y="196325"/>
                </a:lnTo>
                <a:cubicBezTo>
                  <a:pt x="22939" y="246308"/>
                  <a:pt x="44085" y="296290"/>
                  <a:pt x="88300" y="323204"/>
                </a:cubicBezTo>
                <a:lnTo>
                  <a:pt x="136360" y="352040"/>
                </a:lnTo>
                <a:lnTo>
                  <a:pt x="136360" y="1022957"/>
                </a:lnTo>
                <a:cubicBezTo>
                  <a:pt x="86378" y="1055638"/>
                  <a:pt x="51775" y="1111388"/>
                  <a:pt x="51775" y="1174827"/>
                </a:cubicBezTo>
                <a:cubicBezTo>
                  <a:pt x="51775" y="1274792"/>
                  <a:pt x="132516" y="1355533"/>
                  <a:pt x="232480" y="1355533"/>
                </a:cubicBezTo>
                <a:cubicBezTo>
                  <a:pt x="332445" y="1355533"/>
                  <a:pt x="413186" y="1274792"/>
                  <a:pt x="413186" y="1174827"/>
                </a:cubicBezTo>
                <a:cubicBezTo>
                  <a:pt x="415108" y="1113310"/>
                  <a:pt x="382428" y="1055638"/>
                  <a:pt x="332445" y="1024880"/>
                </a:cubicBezTo>
                <a:close/>
                <a:moveTo>
                  <a:pt x="288230" y="1269025"/>
                </a:moveTo>
                <a:lnTo>
                  <a:pt x="182498" y="1269025"/>
                </a:lnTo>
                <a:lnTo>
                  <a:pt x="128671" y="1176749"/>
                </a:lnTo>
                <a:lnTo>
                  <a:pt x="182498" y="1084474"/>
                </a:lnTo>
                <a:lnTo>
                  <a:pt x="288230" y="1084474"/>
                </a:lnTo>
                <a:lnTo>
                  <a:pt x="342057" y="1176749"/>
                </a:lnTo>
                <a:lnTo>
                  <a:pt x="288230" y="1269025"/>
                </a:lnTo>
                <a:close/>
              </a:path>
            </a:pathLst>
          </a:custGeom>
          <a:solidFill>
            <a:srgbClr val="636363"/>
          </a:solidFill>
          <a:ln w="1920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545DA4F-6514-4096-8394-BC16C94C8F0A}"/>
              </a:ext>
            </a:extLst>
          </p:cNvPr>
          <p:cNvGrpSpPr/>
          <p:nvPr/>
        </p:nvGrpSpPr>
        <p:grpSpPr>
          <a:xfrm>
            <a:off x="10641036" y="1582273"/>
            <a:ext cx="1154938" cy="1700026"/>
            <a:chOff x="10251669" y="975991"/>
            <a:chExt cx="1428616" cy="2102870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511E22D-6D3B-4074-808A-CB5A89A1820D}"/>
                </a:ext>
              </a:extLst>
            </p:cNvPr>
            <p:cNvSpPr/>
            <p:nvPr/>
          </p:nvSpPr>
          <p:spPr>
            <a:xfrm>
              <a:off x="10251669" y="1152987"/>
              <a:ext cx="1428616" cy="1688364"/>
            </a:xfrm>
            <a:custGeom>
              <a:avLst/>
              <a:gdLst>
                <a:gd name="connsiteX0" fmla="*/ 1014453 w 1057320"/>
                <a:gd name="connsiteY0" fmla="*/ 49409 h 1249560"/>
                <a:gd name="connsiteX1" fmla="*/ 151296 w 1057320"/>
                <a:gd name="connsiteY1" fmla="*/ 51331 h 1249560"/>
                <a:gd name="connsiteX2" fmla="*/ 49409 w 1057320"/>
                <a:gd name="connsiteY2" fmla="*/ 324312 h 1249560"/>
                <a:gd name="connsiteX3" fmla="*/ 418509 w 1057320"/>
                <a:gd name="connsiteY3" fmla="*/ 591526 h 1249560"/>
                <a:gd name="connsiteX4" fmla="*/ 418509 w 1057320"/>
                <a:gd name="connsiteY4" fmla="*/ 1218229 h 1249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7320" h="1249560">
                  <a:moveTo>
                    <a:pt x="1014453" y="49409"/>
                  </a:moveTo>
                  <a:lnTo>
                    <a:pt x="151296" y="51331"/>
                  </a:lnTo>
                  <a:lnTo>
                    <a:pt x="49409" y="324312"/>
                  </a:lnTo>
                  <a:lnTo>
                    <a:pt x="418509" y="591526"/>
                  </a:lnTo>
                  <a:lnTo>
                    <a:pt x="418509" y="1218229"/>
                  </a:lnTo>
                </a:path>
              </a:pathLst>
            </a:custGeom>
            <a:noFill/>
            <a:ln w="76200" cap="rnd">
              <a:solidFill>
                <a:schemeClr val="accent6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4001855-2D51-4341-88B9-D24BD805B063}"/>
                </a:ext>
              </a:extLst>
            </p:cNvPr>
            <p:cNvSpPr/>
            <p:nvPr/>
          </p:nvSpPr>
          <p:spPr>
            <a:xfrm>
              <a:off x="10559569" y="975991"/>
              <a:ext cx="1038994" cy="467547"/>
            </a:xfrm>
            <a:custGeom>
              <a:avLst/>
              <a:gdLst>
                <a:gd name="connsiteX0" fmla="*/ 656499 w 768960"/>
                <a:gd name="connsiteY0" fmla="*/ 345071 h 346032"/>
                <a:gd name="connsiteX1" fmla="*/ 127839 w 768960"/>
                <a:gd name="connsiteY1" fmla="*/ 345071 h 346032"/>
                <a:gd name="connsiteX2" fmla="*/ 14418 w 768960"/>
                <a:gd name="connsiteY2" fmla="*/ 231649 h 346032"/>
                <a:gd name="connsiteX3" fmla="*/ 14418 w 768960"/>
                <a:gd name="connsiteY3" fmla="*/ 127840 h 346032"/>
                <a:gd name="connsiteX4" fmla="*/ 127839 w 768960"/>
                <a:gd name="connsiteY4" fmla="*/ 14418 h 346032"/>
                <a:gd name="connsiteX5" fmla="*/ 656499 w 768960"/>
                <a:gd name="connsiteY5" fmla="*/ 14418 h 346032"/>
                <a:gd name="connsiteX6" fmla="*/ 769921 w 768960"/>
                <a:gd name="connsiteY6" fmla="*/ 127840 h 346032"/>
                <a:gd name="connsiteX7" fmla="*/ 769921 w 768960"/>
                <a:gd name="connsiteY7" fmla="*/ 231649 h 346032"/>
                <a:gd name="connsiteX8" fmla="*/ 656499 w 768960"/>
                <a:gd name="connsiteY8" fmla="*/ 345071 h 34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8960" h="346032">
                  <a:moveTo>
                    <a:pt x="656499" y="345071"/>
                  </a:moveTo>
                  <a:lnTo>
                    <a:pt x="127839" y="345071"/>
                  </a:lnTo>
                  <a:cubicBezTo>
                    <a:pt x="66322" y="345071"/>
                    <a:pt x="14418" y="295088"/>
                    <a:pt x="14418" y="231649"/>
                  </a:cubicBezTo>
                  <a:lnTo>
                    <a:pt x="14418" y="127840"/>
                  </a:lnTo>
                  <a:cubicBezTo>
                    <a:pt x="14418" y="66323"/>
                    <a:pt x="64400" y="14418"/>
                    <a:pt x="127839" y="14418"/>
                  </a:cubicBezTo>
                  <a:lnTo>
                    <a:pt x="656499" y="14418"/>
                  </a:lnTo>
                  <a:cubicBezTo>
                    <a:pt x="718016" y="14418"/>
                    <a:pt x="769921" y="64400"/>
                    <a:pt x="769921" y="127840"/>
                  </a:cubicBezTo>
                  <a:lnTo>
                    <a:pt x="769921" y="231649"/>
                  </a:lnTo>
                  <a:cubicBezTo>
                    <a:pt x="769921" y="293166"/>
                    <a:pt x="719938" y="345071"/>
                    <a:pt x="656499" y="34507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E706F45-A201-4608-958A-5280BF1C1042}"/>
                </a:ext>
              </a:extLst>
            </p:cNvPr>
            <p:cNvSpPr/>
            <p:nvPr/>
          </p:nvSpPr>
          <p:spPr>
            <a:xfrm>
              <a:off x="10650636" y="2195717"/>
              <a:ext cx="311698" cy="883144"/>
            </a:xfrm>
            <a:custGeom>
              <a:avLst/>
              <a:gdLst>
                <a:gd name="connsiteX0" fmla="*/ 118580 w 230688"/>
                <a:gd name="connsiteY0" fmla="*/ 118581 h 653616"/>
                <a:gd name="connsiteX1" fmla="*/ 118580 w 230688"/>
                <a:gd name="connsiteY1" fmla="*/ 543431 h 653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0688" h="653616">
                  <a:moveTo>
                    <a:pt x="118580" y="118581"/>
                  </a:moveTo>
                  <a:lnTo>
                    <a:pt x="118580" y="543431"/>
                  </a:lnTo>
                </a:path>
              </a:pathLst>
            </a:custGeom>
            <a:ln w="222250" cap="rnd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B9FA517-9A29-4766-8EE8-6A4FD77AC185}"/>
              </a:ext>
            </a:extLst>
          </p:cNvPr>
          <p:cNvGrpSpPr/>
          <p:nvPr/>
        </p:nvGrpSpPr>
        <p:grpSpPr>
          <a:xfrm>
            <a:off x="3005599" y="3934473"/>
            <a:ext cx="1587022" cy="927831"/>
            <a:chOff x="4263494" y="4311143"/>
            <a:chExt cx="1499472" cy="876646"/>
          </a:xfrm>
          <a:solidFill>
            <a:schemeClr val="accent1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2F5A121-7D48-46D5-8D67-DDE18E80D170}"/>
                </a:ext>
              </a:extLst>
            </p:cNvPr>
            <p:cNvSpPr/>
            <p:nvPr/>
          </p:nvSpPr>
          <p:spPr>
            <a:xfrm>
              <a:off x="4566589" y="4311143"/>
              <a:ext cx="961200" cy="403704"/>
            </a:xfrm>
            <a:custGeom>
              <a:avLst/>
              <a:gdLst>
                <a:gd name="connsiteX0" fmla="*/ 947984 w 961200"/>
                <a:gd name="connsiteY0" fmla="*/ 236726 h 403704"/>
                <a:gd name="connsiteX1" fmla="*/ 938372 w 961200"/>
                <a:gd name="connsiteY1" fmla="*/ 198278 h 403704"/>
                <a:gd name="connsiteX2" fmla="*/ 730752 w 961200"/>
                <a:gd name="connsiteY2" fmla="*/ 67555 h 403704"/>
                <a:gd name="connsiteX3" fmla="*/ 327048 w 961200"/>
                <a:gd name="connsiteY3" fmla="*/ 52176 h 403704"/>
                <a:gd name="connsiteX4" fmla="*/ 92516 w 961200"/>
                <a:gd name="connsiteY4" fmla="*/ 148296 h 403704"/>
                <a:gd name="connsiteX5" fmla="*/ 29076 w 961200"/>
                <a:gd name="connsiteY5" fmla="*/ 382829 h 403704"/>
                <a:gd name="connsiteX6" fmla="*/ 947984 w 961200"/>
                <a:gd name="connsiteY6" fmla="*/ 236726 h 403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1200" h="403704">
                  <a:moveTo>
                    <a:pt x="947984" y="236726"/>
                  </a:moveTo>
                  <a:cubicBezTo>
                    <a:pt x="947984" y="236726"/>
                    <a:pt x="944139" y="204046"/>
                    <a:pt x="938372" y="198278"/>
                  </a:cubicBezTo>
                  <a:cubicBezTo>
                    <a:pt x="932604" y="192511"/>
                    <a:pt x="848019" y="107926"/>
                    <a:pt x="730752" y="67555"/>
                  </a:cubicBezTo>
                  <a:cubicBezTo>
                    <a:pt x="621176" y="29107"/>
                    <a:pt x="475073" y="11806"/>
                    <a:pt x="327048" y="52176"/>
                  </a:cubicBezTo>
                  <a:cubicBezTo>
                    <a:pt x="180946" y="90624"/>
                    <a:pt x="102128" y="127150"/>
                    <a:pt x="92516" y="148296"/>
                  </a:cubicBezTo>
                  <a:cubicBezTo>
                    <a:pt x="88671" y="159830"/>
                    <a:pt x="29076" y="382829"/>
                    <a:pt x="29076" y="382829"/>
                  </a:cubicBezTo>
                  <a:lnTo>
                    <a:pt x="947984" y="236726"/>
                  </a:lnTo>
                  <a:close/>
                </a:path>
              </a:pathLst>
            </a:custGeom>
            <a:grpFill/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C4B8C23-2EE6-40CD-B1E1-AB988CB8B554}"/>
                </a:ext>
              </a:extLst>
            </p:cNvPr>
            <p:cNvSpPr/>
            <p:nvPr/>
          </p:nvSpPr>
          <p:spPr>
            <a:xfrm>
              <a:off x="4482003" y="4344471"/>
              <a:ext cx="1249560" cy="749736"/>
            </a:xfrm>
            <a:custGeom>
              <a:avLst/>
              <a:gdLst>
                <a:gd name="connsiteX0" fmla="*/ 29076 w 1249560"/>
                <a:gd name="connsiteY0" fmla="*/ 722447 h 749736"/>
                <a:gd name="connsiteX1" fmla="*/ 46378 w 1249560"/>
                <a:gd name="connsiteY1" fmla="*/ 585956 h 749736"/>
                <a:gd name="connsiteX2" fmla="*/ 146343 w 1249560"/>
                <a:gd name="connsiteY2" fmla="*/ 287984 h 749736"/>
                <a:gd name="connsiteX3" fmla="*/ 544280 w 1249560"/>
                <a:gd name="connsiteY3" fmla="*/ 34227 h 749736"/>
                <a:gd name="connsiteX4" fmla="*/ 1019113 w 1249560"/>
                <a:gd name="connsiteY4" fmla="*/ 191864 h 749736"/>
                <a:gd name="connsiteX5" fmla="*/ 1220965 w 1249560"/>
                <a:gd name="connsiteY5" fmla="*/ 733981 h 749736"/>
                <a:gd name="connsiteX6" fmla="*/ 29076 w 1249560"/>
                <a:gd name="connsiteY6" fmla="*/ 722447 h 749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9560" h="749736">
                  <a:moveTo>
                    <a:pt x="29076" y="722447"/>
                  </a:moveTo>
                  <a:cubicBezTo>
                    <a:pt x="29076" y="722447"/>
                    <a:pt x="34844" y="662852"/>
                    <a:pt x="46378" y="585956"/>
                  </a:cubicBezTo>
                  <a:cubicBezTo>
                    <a:pt x="61757" y="487914"/>
                    <a:pt x="102128" y="359113"/>
                    <a:pt x="146343" y="287984"/>
                  </a:cubicBezTo>
                  <a:cubicBezTo>
                    <a:pt x="232851" y="149571"/>
                    <a:pt x="398177" y="53451"/>
                    <a:pt x="544280" y="34227"/>
                  </a:cubicBezTo>
                  <a:cubicBezTo>
                    <a:pt x="692305" y="15003"/>
                    <a:pt x="873010" y="45762"/>
                    <a:pt x="1019113" y="191864"/>
                  </a:cubicBezTo>
                  <a:cubicBezTo>
                    <a:pt x="1172905" y="345656"/>
                    <a:pt x="1220965" y="687844"/>
                    <a:pt x="1220965" y="733981"/>
                  </a:cubicBezTo>
                  <a:lnTo>
                    <a:pt x="29076" y="722447"/>
                  </a:lnTo>
                  <a:close/>
                </a:path>
              </a:pathLst>
            </a:custGeom>
            <a:gradFill>
              <a:gsLst>
                <a:gs pos="100000">
                  <a:schemeClr val="accent1">
                    <a:lumMod val="85000"/>
                    <a:lumOff val="15000"/>
                  </a:schemeClr>
                </a:gs>
                <a:gs pos="0">
                  <a:schemeClr val="accent1">
                    <a:lumMod val="79000"/>
                    <a:lumOff val="21000"/>
                  </a:schemeClr>
                </a:gs>
              </a:gsLst>
              <a:path path="circle">
                <a:fillToRect l="100000" t="100000"/>
              </a:path>
            </a:gradFill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B850C3B-10D6-49DF-B321-75109B84E3CD}"/>
                </a:ext>
              </a:extLst>
            </p:cNvPr>
            <p:cNvSpPr/>
            <p:nvPr/>
          </p:nvSpPr>
          <p:spPr>
            <a:xfrm>
              <a:off x="4263494" y="4899429"/>
              <a:ext cx="1499472" cy="288360"/>
            </a:xfrm>
            <a:custGeom>
              <a:avLst/>
              <a:gdLst>
                <a:gd name="connsiteX0" fmla="*/ 264887 w 1499472"/>
                <a:gd name="connsiteY0" fmla="*/ 29076 h 288360"/>
                <a:gd name="connsiteX1" fmla="*/ 36121 w 1499472"/>
                <a:gd name="connsiteY1" fmla="*/ 217471 h 288360"/>
                <a:gd name="connsiteX2" fmla="*/ 80337 w 1499472"/>
                <a:gd name="connsiteY2" fmla="*/ 250152 h 288360"/>
                <a:gd name="connsiteX3" fmla="*/ 493653 w 1499472"/>
                <a:gd name="connsiteY3" fmla="*/ 230928 h 288360"/>
                <a:gd name="connsiteX4" fmla="*/ 1081907 w 1499472"/>
                <a:gd name="connsiteY4" fmla="*/ 246307 h 288360"/>
                <a:gd name="connsiteX5" fmla="*/ 1472155 w 1499472"/>
                <a:gd name="connsiteY5" fmla="*/ 200170 h 288360"/>
                <a:gd name="connsiteX6" fmla="*/ 1433707 w 1499472"/>
                <a:gd name="connsiteY6" fmla="*/ 125196 h 288360"/>
                <a:gd name="connsiteX7" fmla="*/ 1095364 w 1499472"/>
                <a:gd name="connsiteY7" fmla="*/ 154032 h 288360"/>
                <a:gd name="connsiteX8" fmla="*/ 382153 w 1499472"/>
                <a:gd name="connsiteY8" fmla="*/ 136731 h 288360"/>
                <a:gd name="connsiteX9" fmla="*/ 264887 w 1499472"/>
                <a:gd name="connsiteY9" fmla="*/ 29076 h 288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9472" h="288360">
                  <a:moveTo>
                    <a:pt x="264887" y="29076"/>
                  </a:moveTo>
                  <a:cubicBezTo>
                    <a:pt x="239896" y="104050"/>
                    <a:pt x="216827" y="111739"/>
                    <a:pt x="36121" y="217471"/>
                  </a:cubicBezTo>
                  <a:cubicBezTo>
                    <a:pt x="20742" y="225161"/>
                    <a:pt x="28432" y="244385"/>
                    <a:pt x="80337" y="250152"/>
                  </a:cubicBezTo>
                  <a:cubicBezTo>
                    <a:pt x="130319" y="255919"/>
                    <a:pt x="234129" y="282833"/>
                    <a:pt x="493653" y="230928"/>
                  </a:cubicBezTo>
                  <a:cubicBezTo>
                    <a:pt x="610919" y="242463"/>
                    <a:pt x="905047" y="250152"/>
                    <a:pt x="1081907" y="246307"/>
                  </a:cubicBezTo>
                  <a:cubicBezTo>
                    <a:pt x="1226087" y="242463"/>
                    <a:pt x="1458698" y="211704"/>
                    <a:pt x="1472155" y="200170"/>
                  </a:cubicBezTo>
                  <a:cubicBezTo>
                    <a:pt x="1472155" y="200170"/>
                    <a:pt x="1451008" y="165567"/>
                    <a:pt x="1433707" y="125196"/>
                  </a:cubicBezTo>
                  <a:cubicBezTo>
                    <a:pt x="1433707" y="125196"/>
                    <a:pt x="1285682" y="148265"/>
                    <a:pt x="1095364" y="154032"/>
                  </a:cubicBezTo>
                  <a:cubicBezTo>
                    <a:pt x="939650" y="159799"/>
                    <a:pt x="464817" y="142498"/>
                    <a:pt x="382153" y="136731"/>
                  </a:cubicBezTo>
                  <a:cubicBezTo>
                    <a:pt x="291801" y="130963"/>
                    <a:pt x="264887" y="29076"/>
                    <a:pt x="264887" y="29076"/>
                  </a:cubicBezTo>
                  <a:close/>
                </a:path>
              </a:pathLst>
            </a:custGeom>
            <a:grpFill/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10EABE3C-1C5A-4B3A-A3FA-EED72A30DB2D}"/>
                </a:ext>
              </a:extLst>
            </p:cNvPr>
            <p:cNvSpPr/>
            <p:nvPr/>
          </p:nvSpPr>
          <p:spPr>
            <a:xfrm>
              <a:off x="4970293" y="4895584"/>
              <a:ext cx="307584" cy="211464"/>
            </a:xfrm>
            <a:custGeom>
              <a:avLst/>
              <a:gdLst>
                <a:gd name="connsiteX0" fmla="*/ 278988 w 307584"/>
                <a:gd name="connsiteY0" fmla="*/ 94438 h 211464"/>
                <a:gd name="connsiteX1" fmla="*/ 213627 w 307584"/>
                <a:gd name="connsiteY1" fmla="*/ 29076 h 211464"/>
                <a:gd name="connsiteX2" fmla="*/ 94438 w 307584"/>
                <a:gd name="connsiteY2" fmla="*/ 29076 h 211464"/>
                <a:gd name="connsiteX3" fmla="*/ 29076 w 307584"/>
                <a:gd name="connsiteY3" fmla="*/ 94438 h 211464"/>
                <a:gd name="connsiteX4" fmla="*/ 29076 w 307584"/>
                <a:gd name="connsiteY4" fmla="*/ 144420 h 211464"/>
                <a:gd name="connsiteX5" fmla="*/ 69447 w 307584"/>
                <a:gd name="connsiteY5" fmla="*/ 184791 h 211464"/>
                <a:gd name="connsiteX6" fmla="*/ 236696 w 307584"/>
                <a:gd name="connsiteY6" fmla="*/ 184791 h 211464"/>
                <a:gd name="connsiteX7" fmla="*/ 277066 w 307584"/>
                <a:gd name="connsiteY7" fmla="*/ 144420 h 211464"/>
                <a:gd name="connsiteX8" fmla="*/ 277066 w 307584"/>
                <a:gd name="connsiteY8" fmla="*/ 94438 h 21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7584" h="211464">
                  <a:moveTo>
                    <a:pt x="278988" y="94438"/>
                  </a:moveTo>
                  <a:cubicBezTo>
                    <a:pt x="278988" y="57912"/>
                    <a:pt x="250152" y="29076"/>
                    <a:pt x="213627" y="29076"/>
                  </a:cubicBezTo>
                  <a:lnTo>
                    <a:pt x="94438" y="29076"/>
                  </a:lnTo>
                  <a:cubicBezTo>
                    <a:pt x="57912" y="29076"/>
                    <a:pt x="29076" y="57912"/>
                    <a:pt x="29076" y="94438"/>
                  </a:cubicBezTo>
                  <a:lnTo>
                    <a:pt x="29076" y="144420"/>
                  </a:lnTo>
                  <a:cubicBezTo>
                    <a:pt x="29076" y="167489"/>
                    <a:pt x="48300" y="184791"/>
                    <a:pt x="69447" y="184791"/>
                  </a:cubicBezTo>
                  <a:lnTo>
                    <a:pt x="236696" y="184791"/>
                  </a:lnTo>
                  <a:cubicBezTo>
                    <a:pt x="259764" y="184791"/>
                    <a:pt x="277066" y="165567"/>
                    <a:pt x="277066" y="144420"/>
                  </a:cubicBezTo>
                  <a:lnTo>
                    <a:pt x="277066" y="94438"/>
                  </a:lnTo>
                  <a:close/>
                </a:path>
              </a:pathLst>
            </a:custGeom>
            <a:grpFill/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973BE55-6E1A-4B60-9598-325FD8A0122D}"/>
              </a:ext>
            </a:extLst>
          </p:cNvPr>
          <p:cNvGrpSpPr/>
          <p:nvPr/>
        </p:nvGrpSpPr>
        <p:grpSpPr>
          <a:xfrm>
            <a:off x="10851843" y="4065232"/>
            <a:ext cx="690882" cy="1846813"/>
            <a:chOff x="9816693" y="1506392"/>
            <a:chExt cx="511322" cy="1366827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9EBFA12-246C-4683-B054-5A32C2C85560}"/>
                </a:ext>
              </a:extLst>
            </p:cNvPr>
            <p:cNvSpPr/>
            <p:nvPr/>
          </p:nvSpPr>
          <p:spPr>
            <a:xfrm>
              <a:off x="9818615" y="1506392"/>
              <a:ext cx="269136" cy="1364904"/>
            </a:xfrm>
            <a:custGeom>
              <a:avLst/>
              <a:gdLst>
                <a:gd name="connsiteX0" fmla="*/ 240512 w 269136"/>
                <a:gd name="connsiteY0" fmla="*/ 625020 h 1364904"/>
                <a:gd name="connsiteX1" fmla="*/ 242434 w 269136"/>
                <a:gd name="connsiteY1" fmla="*/ 38688 h 1364904"/>
                <a:gd name="connsiteX2" fmla="*/ 232822 w 269136"/>
                <a:gd name="connsiteY2" fmla="*/ 29076 h 1364904"/>
                <a:gd name="connsiteX3" fmla="*/ 223210 w 269136"/>
                <a:gd name="connsiteY3" fmla="*/ 38688 h 1364904"/>
                <a:gd name="connsiteX4" fmla="*/ 155926 w 269136"/>
                <a:gd name="connsiteY4" fmla="*/ 655779 h 1364904"/>
                <a:gd name="connsiteX5" fmla="*/ 65574 w 269136"/>
                <a:gd name="connsiteY5" fmla="*/ 888389 h 1364904"/>
                <a:gd name="connsiteX6" fmla="*/ 113634 w 269136"/>
                <a:gd name="connsiteY6" fmla="*/ 1311318 h 1364904"/>
                <a:gd name="connsiteX7" fmla="*/ 202064 w 269136"/>
                <a:gd name="connsiteY7" fmla="*/ 1330542 h 1364904"/>
                <a:gd name="connsiteX8" fmla="*/ 192452 w 269136"/>
                <a:gd name="connsiteY8" fmla="*/ 1217120 h 1364904"/>
                <a:gd name="connsiteX9" fmla="*/ 188607 w 269136"/>
                <a:gd name="connsiteY9" fmla="*/ 849941 h 1364904"/>
                <a:gd name="connsiteX10" fmla="*/ 240512 w 269136"/>
                <a:gd name="connsiteY10" fmla="*/ 625020 h 1364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9136" h="1364904">
                  <a:moveTo>
                    <a:pt x="240512" y="625020"/>
                  </a:moveTo>
                  <a:lnTo>
                    <a:pt x="242434" y="38688"/>
                  </a:lnTo>
                  <a:cubicBezTo>
                    <a:pt x="242434" y="32921"/>
                    <a:pt x="238590" y="29076"/>
                    <a:pt x="232822" y="29076"/>
                  </a:cubicBezTo>
                  <a:cubicBezTo>
                    <a:pt x="227055" y="29076"/>
                    <a:pt x="223210" y="32921"/>
                    <a:pt x="223210" y="38688"/>
                  </a:cubicBezTo>
                  <a:lnTo>
                    <a:pt x="155926" y="655779"/>
                  </a:lnTo>
                  <a:cubicBezTo>
                    <a:pt x="155926" y="655779"/>
                    <a:pt x="157849" y="749976"/>
                    <a:pt x="65574" y="888389"/>
                  </a:cubicBezTo>
                  <a:cubicBezTo>
                    <a:pt x="-20934" y="1015268"/>
                    <a:pt x="67496" y="1267102"/>
                    <a:pt x="113634" y="1311318"/>
                  </a:cubicBezTo>
                  <a:cubicBezTo>
                    <a:pt x="163616" y="1361300"/>
                    <a:pt x="188607" y="1342076"/>
                    <a:pt x="202064" y="1330542"/>
                  </a:cubicBezTo>
                  <a:cubicBezTo>
                    <a:pt x="219366" y="1317085"/>
                    <a:pt x="221288" y="1269025"/>
                    <a:pt x="192452" y="1217120"/>
                  </a:cubicBezTo>
                  <a:cubicBezTo>
                    <a:pt x="127091" y="1097931"/>
                    <a:pt x="152082" y="915303"/>
                    <a:pt x="188607" y="849941"/>
                  </a:cubicBezTo>
                  <a:cubicBezTo>
                    <a:pt x="242434" y="755744"/>
                    <a:pt x="240512" y="625020"/>
                    <a:pt x="240512" y="625020"/>
                  </a:cubicBezTo>
                  <a:close/>
                </a:path>
              </a:pathLst>
            </a:custGeom>
            <a:solidFill>
              <a:srgbClr val="636363"/>
            </a:solidFill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8FE5837-AFF8-4645-B457-0CCDFA1A5862}"/>
                </a:ext>
              </a:extLst>
            </p:cNvPr>
            <p:cNvSpPr/>
            <p:nvPr/>
          </p:nvSpPr>
          <p:spPr>
            <a:xfrm>
              <a:off x="9816693" y="2219603"/>
              <a:ext cx="230688" cy="653616"/>
            </a:xfrm>
            <a:custGeom>
              <a:avLst/>
              <a:gdLst>
                <a:gd name="connsiteX0" fmla="*/ 190530 w 230688"/>
                <a:gd name="connsiteY0" fmla="*/ 134808 h 653616"/>
                <a:gd name="connsiteX1" fmla="*/ 211677 w 230688"/>
                <a:gd name="connsiteY1" fmla="*/ 84826 h 653616"/>
                <a:gd name="connsiteX2" fmla="*/ 138625 w 230688"/>
                <a:gd name="connsiteY2" fmla="*/ 29076 h 653616"/>
                <a:gd name="connsiteX3" fmla="*/ 96332 w 230688"/>
                <a:gd name="connsiteY3" fmla="*/ 115584 h 653616"/>
                <a:gd name="connsiteX4" fmla="*/ 65574 w 230688"/>
                <a:gd name="connsiteY4" fmla="*/ 173256 h 653616"/>
                <a:gd name="connsiteX5" fmla="*/ 113634 w 230688"/>
                <a:gd name="connsiteY5" fmla="*/ 596184 h 653616"/>
                <a:gd name="connsiteX6" fmla="*/ 202065 w 230688"/>
                <a:gd name="connsiteY6" fmla="*/ 615408 h 653616"/>
                <a:gd name="connsiteX7" fmla="*/ 192453 w 230688"/>
                <a:gd name="connsiteY7" fmla="*/ 501987 h 653616"/>
                <a:gd name="connsiteX8" fmla="*/ 190530 w 230688"/>
                <a:gd name="connsiteY8" fmla="*/ 134808 h 653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0688" h="653616">
                  <a:moveTo>
                    <a:pt x="190530" y="134808"/>
                  </a:moveTo>
                  <a:cubicBezTo>
                    <a:pt x="200142" y="119429"/>
                    <a:pt x="205909" y="102128"/>
                    <a:pt x="211677" y="84826"/>
                  </a:cubicBezTo>
                  <a:cubicBezTo>
                    <a:pt x="186685" y="69447"/>
                    <a:pt x="161694" y="52145"/>
                    <a:pt x="138625" y="29076"/>
                  </a:cubicBezTo>
                  <a:cubicBezTo>
                    <a:pt x="119401" y="69447"/>
                    <a:pt x="111712" y="84826"/>
                    <a:pt x="96332" y="115584"/>
                  </a:cubicBezTo>
                  <a:cubicBezTo>
                    <a:pt x="84798" y="134808"/>
                    <a:pt x="65574" y="173256"/>
                    <a:pt x="65574" y="173256"/>
                  </a:cubicBezTo>
                  <a:cubicBezTo>
                    <a:pt x="-20934" y="300135"/>
                    <a:pt x="67496" y="551969"/>
                    <a:pt x="113634" y="596184"/>
                  </a:cubicBezTo>
                  <a:cubicBezTo>
                    <a:pt x="163617" y="646167"/>
                    <a:pt x="188608" y="626943"/>
                    <a:pt x="202065" y="615408"/>
                  </a:cubicBezTo>
                  <a:cubicBezTo>
                    <a:pt x="219366" y="601952"/>
                    <a:pt x="221289" y="553892"/>
                    <a:pt x="192453" y="501987"/>
                  </a:cubicBezTo>
                  <a:cubicBezTo>
                    <a:pt x="129013" y="382798"/>
                    <a:pt x="154004" y="202092"/>
                    <a:pt x="190530" y="134808"/>
                  </a:cubicBezTo>
                  <a:close/>
                </a:path>
              </a:pathLst>
            </a:custGeom>
            <a:solidFill>
              <a:schemeClr val="accent1"/>
            </a:solidFill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A7E1D33-F631-47FC-B7EE-97B01050DD3C}"/>
                </a:ext>
              </a:extLst>
            </p:cNvPr>
            <p:cNvSpPr/>
            <p:nvPr/>
          </p:nvSpPr>
          <p:spPr>
            <a:xfrm>
              <a:off x="10058879" y="1506392"/>
              <a:ext cx="269136" cy="1364904"/>
            </a:xfrm>
            <a:custGeom>
              <a:avLst/>
              <a:gdLst>
                <a:gd name="connsiteX0" fmla="*/ 29085 w 269136"/>
                <a:gd name="connsiteY0" fmla="*/ 625020 h 1364904"/>
                <a:gd name="connsiteX1" fmla="*/ 46387 w 269136"/>
                <a:gd name="connsiteY1" fmla="*/ 38688 h 1364904"/>
                <a:gd name="connsiteX2" fmla="*/ 55999 w 269136"/>
                <a:gd name="connsiteY2" fmla="*/ 29076 h 1364904"/>
                <a:gd name="connsiteX3" fmla="*/ 65611 w 269136"/>
                <a:gd name="connsiteY3" fmla="*/ 38688 h 1364904"/>
                <a:gd name="connsiteX4" fmla="*/ 113671 w 269136"/>
                <a:gd name="connsiteY4" fmla="*/ 655779 h 1364904"/>
                <a:gd name="connsiteX5" fmla="*/ 204023 w 269136"/>
                <a:gd name="connsiteY5" fmla="*/ 888389 h 1364904"/>
                <a:gd name="connsiteX6" fmla="*/ 155963 w 269136"/>
                <a:gd name="connsiteY6" fmla="*/ 1311318 h 1364904"/>
                <a:gd name="connsiteX7" fmla="*/ 67533 w 269136"/>
                <a:gd name="connsiteY7" fmla="*/ 1330542 h 1364904"/>
                <a:gd name="connsiteX8" fmla="*/ 77145 w 269136"/>
                <a:gd name="connsiteY8" fmla="*/ 1217120 h 1364904"/>
                <a:gd name="connsiteX9" fmla="*/ 80990 w 269136"/>
                <a:gd name="connsiteY9" fmla="*/ 849941 h 1364904"/>
                <a:gd name="connsiteX10" fmla="*/ 29085 w 269136"/>
                <a:gd name="connsiteY10" fmla="*/ 625020 h 1364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9136" h="1364904">
                  <a:moveTo>
                    <a:pt x="29085" y="625020"/>
                  </a:moveTo>
                  <a:lnTo>
                    <a:pt x="46387" y="38688"/>
                  </a:lnTo>
                  <a:cubicBezTo>
                    <a:pt x="46387" y="32921"/>
                    <a:pt x="50231" y="29076"/>
                    <a:pt x="55999" y="29076"/>
                  </a:cubicBezTo>
                  <a:cubicBezTo>
                    <a:pt x="61766" y="29076"/>
                    <a:pt x="65611" y="32921"/>
                    <a:pt x="65611" y="38688"/>
                  </a:cubicBezTo>
                  <a:lnTo>
                    <a:pt x="113671" y="655779"/>
                  </a:lnTo>
                  <a:cubicBezTo>
                    <a:pt x="113671" y="655779"/>
                    <a:pt x="111748" y="749976"/>
                    <a:pt x="204023" y="888389"/>
                  </a:cubicBezTo>
                  <a:cubicBezTo>
                    <a:pt x="290531" y="1015268"/>
                    <a:pt x="205946" y="1259413"/>
                    <a:pt x="155963" y="1311318"/>
                  </a:cubicBezTo>
                  <a:cubicBezTo>
                    <a:pt x="107903" y="1361300"/>
                    <a:pt x="80990" y="1342076"/>
                    <a:pt x="67533" y="1330542"/>
                  </a:cubicBezTo>
                  <a:cubicBezTo>
                    <a:pt x="50231" y="1317085"/>
                    <a:pt x="48309" y="1269025"/>
                    <a:pt x="77145" y="1217120"/>
                  </a:cubicBezTo>
                  <a:cubicBezTo>
                    <a:pt x="142507" y="1097931"/>
                    <a:pt x="117515" y="915303"/>
                    <a:pt x="80990" y="849941"/>
                  </a:cubicBezTo>
                  <a:cubicBezTo>
                    <a:pt x="27163" y="755744"/>
                    <a:pt x="29085" y="625020"/>
                    <a:pt x="29085" y="625020"/>
                  </a:cubicBezTo>
                  <a:close/>
                </a:path>
              </a:pathLst>
            </a:custGeom>
            <a:solidFill>
              <a:srgbClr val="636363"/>
            </a:solidFill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0DC0192-9BB9-4819-8FC6-6CB0BC4CF816}"/>
                </a:ext>
              </a:extLst>
            </p:cNvPr>
            <p:cNvSpPr/>
            <p:nvPr/>
          </p:nvSpPr>
          <p:spPr>
            <a:xfrm>
              <a:off x="10084718" y="2219603"/>
              <a:ext cx="230688" cy="653616"/>
            </a:xfrm>
            <a:custGeom>
              <a:avLst/>
              <a:gdLst>
                <a:gd name="connsiteX0" fmla="*/ 53227 w 230688"/>
                <a:gd name="connsiteY0" fmla="*/ 134808 h 653616"/>
                <a:gd name="connsiteX1" fmla="*/ 32081 w 230688"/>
                <a:gd name="connsiteY1" fmla="*/ 84826 h 653616"/>
                <a:gd name="connsiteX2" fmla="*/ 105132 w 230688"/>
                <a:gd name="connsiteY2" fmla="*/ 29076 h 653616"/>
                <a:gd name="connsiteX3" fmla="*/ 141658 w 230688"/>
                <a:gd name="connsiteY3" fmla="*/ 102128 h 653616"/>
                <a:gd name="connsiteX4" fmla="*/ 170494 w 230688"/>
                <a:gd name="connsiteY4" fmla="*/ 155955 h 653616"/>
                <a:gd name="connsiteX5" fmla="*/ 130123 w 230688"/>
                <a:gd name="connsiteY5" fmla="*/ 594262 h 653616"/>
                <a:gd name="connsiteX6" fmla="*/ 41693 w 230688"/>
                <a:gd name="connsiteY6" fmla="*/ 613486 h 653616"/>
                <a:gd name="connsiteX7" fmla="*/ 51305 w 230688"/>
                <a:gd name="connsiteY7" fmla="*/ 500064 h 653616"/>
                <a:gd name="connsiteX8" fmla="*/ 53227 w 230688"/>
                <a:gd name="connsiteY8" fmla="*/ 134808 h 653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0688" h="653616">
                  <a:moveTo>
                    <a:pt x="53227" y="134808"/>
                  </a:moveTo>
                  <a:cubicBezTo>
                    <a:pt x="43615" y="119429"/>
                    <a:pt x="37848" y="102128"/>
                    <a:pt x="32081" y="84826"/>
                  </a:cubicBezTo>
                  <a:cubicBezTo>
                    <a:pt x="57072" y="69447"/>
                    <a:pt x="82063" y="52145"/>
                    <a:pt x="105132" y="29076"/>
                  </a:cubicBezTo>
                  <a:cubicBezTo>
                    <a:pt x="118589" y="57912"/>
                    <a:pt x="126279" y="73292"/>
                    <a:pt x="141658" y="102128"/>
                  </a:cubicBezTo>
                  <a:cubicBezTo>
                    <a:pt x="153192" y="121352"/>
                    <a:pt x="170494" y="155955"/>
                    <a:pt x="170494" y="155955"/>
                  </a:cubicBezTo>
                  <a:cubicBezTo>
                    <a:pt x="272381" y="300135"/>
                    <a:pt x="174339" y="550047"/>
                    <a:pt x="130123" y="594262"/>
                  </a:cubicBezTo>
                  <a:cubicBezTo>
                    <a:pt x="80141" y="644244"/>
                    <a:pt x="55150" y="625020"/>
                    <a:pt x="41693" y="613486"/>
                  </a:cubicBezTo>
                  <a:cubicBezTo>
                    <a:pt x="24391" y="600029"/>
                    <a:pt x="22469" y="551969"/>
                    <a:pt x="51305" y="500064"/>
                  </a:cubicBezTo>
                  <a:cubicBezTo>
                    <a:pt x="116667" y="382798"/>
                    <a:pt x="91675" y="202092"/>
                    <a:pt x="53227" y="134808"/>
                  </a:cubicBezTo>
                  <a:close/>
                </a:path>
              </a:pathLst>
            </a:custGeom>
            <a:solidFill>
              <a:schemeClr val="accent1"/>
            </a:solidFill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BE439F4-92DF-4873-BFFE-00F7EFECA188}"/>
                </a:ext>
              </a:extLst>
            </p:cNvPr>
            <p:cNvSpPr/>
            <p:nvPr/>
          </p:nvSpPr>
          <p:spPr>
            <a:xfrm>
              <a:off x="9964689" y="2061966"/>
              <a:ext cx="211464" cy="230688"/>
            </a:xfrm>
            <a:custGeom>
              <a:avLst/>
              <a:gdLst>
                <a:gd name="connsiteX0" fmla="*/ 186713 w 211464"/>
                <a:gd name="connsiteY0" fmla="*/ 123274 h 230688"/>
                <a:gd name="connsiteX1" fmla="*/ 107895 w 211464"/>
                <a:gd name="connsiteY1" fmla="*/ 217472 h 230688"/>
                <a:gd name="connsiteX2" fmla="*/ 29076 w 211464"/>
                <a:gd name="connsiteY2" fmla="*/ 123274 h 230688"/>
                <a:gd name="connsiteX3" fmla="*/ 107895 w 211464"/>
                <a:gd name="connsiteY3" fmla="*/ 29076 h 230688"/>
                <a:gd name="connsiteX4" fmla="*/ 186713 w 211464"/>
                <a:gd name="connsiteY4" fmla="*/ 123274 h 230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1464" h="230688">
                  <a:moveTo>
                    <a:pt x="186713" y="123274"/>
                  </a:moveTo>
                  <a:cubicBezTo>
                    <a:pt x="186713" y="175179"/>
                    <a:pt x="152110" y="217472"/>
                    <a:pt x="107895" y="217472"/>
                  </a:cubicBezTo>
                  <a:cubicBezTo>
                    <a:pt x="63680" y="217472"/>
                    <a:pt x="29076" y="175179"/>
                    <a:pt x="29076" y="123274"/>
                  </a:cubicBezTo>
                  <a:cubicBezTo>
                    <a:pt x="29076" y="71369"/>
                    <a:pt x="63680" y="29076"/>
                    <a:pt x="107895" y="29076"/>
                  </a:cubicBezTo>
                  <a:cubicBezTo>
                    <a:pt x="152110" y="29076"/>
                    <a:pt x="186713" y="71369"/>
                    <a:pt x="186713" y="123274"/>
                  </a:cubicBezTo>
                  <a:close/>
                </a:path>
              </a:pathLst>
            </a:custGeom>
            <a:solidFill>
              <a:srgbClr val="636363"/>
            </a:solidFill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C431350-4CB6-406A-8C3F-D7CE5C76FE2C}"/>
                </a:ext>
              </a:extLst>
            </p:cNvPr>
            <p:cNvSpPr/>
            <p:nvPr/>
          </p:nvSpPr>
          <p:spPr>
            <a:xfrm>
              <a:off x="10008905" y="2129250"/>
              <a:ext cx="115344" cy="115344"/>
            </a:xfrm>
            <a:custGeom>
              <a:avLst/>
              <a:gdLst>
                <a:gd name="connsiteX0" fmla="*/ 98283 w 115344"/>
                <a:gd name="connsiteY0" fmla="*/ 63680 h 115344"/>
                <a:gd name="connsiteX1" fmla="*/ 63680 w 115344"/>
                <a:gd name="connsiteY1" fmla="*/ 98283 h 115344"/>
                <a:gd name="connsiteX2" fmla="*/ 29077 w 115344"/>
                <a:gd name="connsiteY2" fmla="*/ 63680 h 115344"/>
                <a:gd name="connsiteX3" fmla="*/ 63680 w 115344"/>
                <a:gd name="connsiteY3" fmla="*/ 29076 h 115344"/>
                <a:gd name="connsiteX4" fmla="*/ 98283 w 115344"/>
                <a:gd name="connsiteY4" fmla="*/ 63680 h 11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344" h="115344">
                  <a:moveTo>
                    <a:pt x="98283" y="63680"/>
                  </a:moveTo>
                  <a:cubicBezTo>
                    <a:pt x="98283" y="82790"/>
                    <a:pt x="82790" y="98283"/>
                    <a:pt x="63680" y="98283"/>
                  </a:cubicBezTo>
                  <a:cubicBezTo>
                    <a:pt x="44568" y="98283"/>
                    <a:pt x="29077" y="82790"/>
                    <a:pt x="29077" y="63680"/>
                  </a:cubicBezTo>
                  <a:cubicBezTo>
                    <a:pt x="29077" y="44569"/>
                    <a:pt x="44570" y="29076"/>
                    <a:pt x="63680" y="29076"/>
                  </a:cubicBezTo>
                  <a:cubicBezTo>
                    <a:pt x="82791" y="29076"/>
                    <a:pt x="98283" y="44569"/>
                    <a:pt x="98283" y="63680"/>
                  </a:cubicBezTo>
                  <a:close/>
                </a:path>
              </a:pathLst>
            </a:custGeom>
            <a:solidFill>
              <a:srgbClr val="FFFFFF"/>
            </a:solidFill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F8659A5-8AB3-461E-9B26-DA0A20CDB7CC}"/>
              </a:ext>
            </a:extLst>
          </p:cNvPr>
          <p:cNvGrpSpPr/>
          <p:nvPr/>
        </p:nvGrpSpPr>
        <p:grpSpPr>
          <a:xfrm>
            <a:off x="9156082" y="1733742"/>
            <a:ext cx="851679" cy="1397089"/>
            <a:chOff x="7997054" y="1606357"/>
            <a:chExt cx="796901" cy="1307232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279D745-FDFF-4462-A369-899B99823528}"/>
                </a:ext>
              </a:extLst>
            </p:cNvPr>
            <p:cNvSpPr/>
            <p:nvPr/>
          </p:nvSpPr>
          <p:spPr>
            <a:xfrm>
              <a:off x="8198011" y="1606357"/>
              <a:ext cx="595944" cy="1307232"/>
            </a:xfrm>
            <a:custGeom>
              <a:avLst/>
              <a:gdLst>
                <a:gd name="connsiteX0" fmla="*/ 100198 w 595944"/>
                <a:gd name="connsiteY0" fmla="*/ 29076 h 1307232"/>
                <a:gd name="connsiteX1" fmla="*/ 148258 w 595944"/>
                <a:gd name="connsiteY1" fmla="*/ 540435 h 1307232"/>
                <a:gd name="connsiteX2" fmla="*/ 423161 w 595944"/>
                <a:gd name="connsiteY2" fmla="*/ 1178672 h 1307232"/>
                <a:gd name="connsiteX3" fmla="*/ 523126 w 595944"/>
                <a:gd name="connsiteY3" fmla="*/ 1278637 h 1307232"/>
                <a:gd name="connsiteX4" fmla="*/ 575031 w 595944"/>
                <a:gd name="connsiteY4" fmla="*/ 1145991 h 1307232"/>
                <a:gd name="connsiteX5" fmla="*/ 303972 w 595944"/>
                <a:gd name="connsiteY5" fmla="*/ 513521 h 1307232"/>
                <a:gd name="connsiteX6" fmla="*/ 169404 w 595944"/>
                <a:gd name="connsiteY6" fmla="*/ 267454 h 1307232"/>
                <a:gd name="connsiteX7" fmla="*/ 100198 w 595944"/>
                <a:gd name="connsiteY7" fmla="*/ 29076 h 1307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5944" h="1307232">
                  <a:moveTo>
                    <a:pt x="100198" y="29076"/>
                  </a:moveTo>
                  <a:cubicBezTo>
                    <a:pt x="100198" y="29076"/>
                    <a:pt x="-88197" y="236696"/>
                    <a:pt x="148258" y="540435"/>
                  </a:cubicBezTo>
                  <a:cubicBezTo>
                    <a:pt x="384713" y="842252"/>
                    <a:pt x="398170" y="1046026"/>
                    <a:pt x="423161" y="1178672"/>
                  </a:cubicBezTo>
                  <a:cubicBezTo>
                    <a:pt x="446230" y="1311317"/>
                    <a:pt x="523126" y="1278637"/>
                    <a:pt x="523126" y="1278637"/>
                  </a:cubicBezTo>
                  <a:cubicBezTo>
                    <a:pt x="523126" y="1278637"/>
                    <a:pt x="584643" y="1255568"/>
                    <a:pt x="575031" y="1145991"/>
                  </a:cubicBezTo>
                  <a:cubicBezTo>
                    <a:pt x="565419" y="1036414"/>
                    <a:pt x="500057" y="805726"/>
                    <a:pt x="303972" y="513521"/>
                  </a:cubicBezTo>
                  <a:cubicBezTo>
                    <a:pt x="303972" y="513521"/>
                    <a:pt x="350110" y="303980"/>
                    <a:pt x="169404" y="267454"/>
                  </a:cubicBezTo>
                  <a:lnTo>
                    <a:pt x="100198" y="29076"/>
                  </a:lnTo>
                  <a:close/>
                </a:path>
              </a:pathLst>
            </a:custGeom>
            <a:solidFill>
              <a:schemeClr val="accent6"/>
            </a:solidFill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B9B8AAE-10ED-454A-8CCA-25959F886D56}"/>
                </a:ext>
              </a:extLst>
            </p:cNvPr>
            <p:cNvSpPr/>
            <p:nvPr/>
          </p:nvSpPr>
          <p:spPr>
            <a:xfrm>
              <a:off x="7997054" y="1606357"/>
              <a:ext cx="595944" cy="1307232"/>
            </a:xfrm>
            <a:custGeom>
              <a:avLst/>
              <a:gdLst>
                <a:gd name="connsiteX0" fmla="*/ 504929 w 595944"/>
                <a:gd name="connsiteY0" fmla="*/ 29076 h 1307232"/>
                <a:gd name="connsiteX1" fmla="*/ 456869 w 595944"/>
                <a:gd name="connsiteY1" fmla="*/ 540435 h 1307232"/>
                <a:gd name="connsiteX2" fmla="*/ 181966 w 595944"/>
                <a:gd name="connsiteY2" fmla="*/ 1178672 h 1307232"/>
                <a:gd name="connsiteX3" fmla="*/ 82001 w 595944"/>
                <a:gd name="connsiteY3" fmla="*/ 1278637 h 1307232"/>
                <a:gd name="connsiteX4" fmla="*/ 30096 w 595944"/>
                <a:gd name="connsiteY4" fmla="*/ 1145991 h 1307232"/>
                <a:gd name="connsiteX5" fmla="*/ 301154 w 595944"/>
                <a:gd name="connsiteY5" fmla="*/ 513521 h 1307232"/>
                <a:gd name="connsiteX6" fmla="*/ 435722 w 595944"/>
                <a:gd name="connsiteY6" fmla="*/ 267454 h 1307232"/>
                <a:gd name="connsiteX7" fmla="*/ 504929 w 595944"/>
                <a:gd name="connsiteY7" fmla="*/ 29076 h 1307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5944" h="1307232">
                  <a:moveTo>
                    <a:pt x="504929" y="29076"/>
                  </a:moveTo>
                  <a:cubicBezTo>
                    <a:pt x="504929" y="29076"/>
                    <a:pt x="693324" y="236696"/>
                    <a:pt x="456869" y="540435"/>
                  </a:cubicBezTo>
                  <a:cubicBezTo>
                    <a:pt x="220414" y="842252"/>
                    <a:pt x="206957" y="1046026"/>
                    <a:pt x="181966" y="1178672"/>
                  </a:cubicBezTo>
                  <a:cubicBezTo>
                    <a:pt x="158897" y="1311317"/>
                    <a:pt x="82001" y="1278637"/>
                    <a:pt x="82001" y="1278637"/>
                  </a:cubicBezTo>
                  <a:cubicBezTo>
                    <a:pt x="82001" y="1278637"/>
                    <a:pt x="20484" y="1255568"/>
                    <a:pt x="30096" y="1145991"/>
                  </a:cubicBezTo>
                  <a:cubicBezTo>
                    <a:pt x="39708" y="1036414"/>
                    <a:pt x="105070" y="805726"/>
                    <a:pt x="301154" y="513521"/>
                  </a:cubicBezTo>
                  <a:cubicBezTo>
                    <a:pt x="301154" y="513521"/>
                    <a:pt x="255017" y="303980"/>
                    <a:pt x="435722" y="267454"/>
                  </a:cubicBezTo>
                  <a:lnTo>
                    <a:pt x="504929" y="29076"/>
                  </a:lnTo>
                  <a:close/>
                </a:path>
              </a:pathLst>
            </a:custGeom>
            <a:solidFill>
              <a:schemeClr val="accent6"/>
            </a:solidFill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C85C224-ABE1-4A95-85B6-84DBC753608C}"/>
                </a:ext>
              </a:extLst>
            </p:cNvPr>
            <p:cNvSpPr/>
            <p:nvPr/>
          </p:nvSpPr>
          <p:spPr>
            <a:xfrm>
              <a:off x="8324882" y="1938932"/>
              <a:ext cx="134568" cy="134568"/>
            </a:xfrm>
            <a:custGeom>
              <a:avLst/>
              <a:gdLst>
                <a:gd name="connsiteX0" fmla="*/ 121352 w 134568"/>
                <a:gd name="connsiteY0" fmla="*/ 75214 h 134568"/>
                <a:gd name="connsiteX1" fmla="*/ 75214 w 134568"/>
                <a:gd name="connsiteY1" fmla="*/ 121352 h 134568"/>
                <a:gd name="connsiteX2" fmla="*/ 29077 w 134568"/>
                <a:gd name="connsiteY2" fmla="*/ 75214 h 134568"/>
                <a:gd name="connsiteX3" fmla="*/ 75214 w 134568"/>
                <a:gd name="connsiteY3" fmla="*/ 29076 h 134568"/>
                <a:gd name="connsiteX4" fmla="*/ 121352 w 134568"/>
                <a:gd name="connsiteY4" fmla="*/ 75214 h 13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568" h="134568">
                  <a:moveTo>
                    <a:pt x="121352" y="75214"/>
                  </a:moveTo>
                  <a:cubicBezTo>
                    <a:pt x="121352" y="100695"/>
                    <a:pt x="100695" y="121352"/>
                    <a:pt x="75214" y="121352"/>
                  </a:cubicBezTo>
                  <a:cubicBezTo>
                    <a:pt x="49733" y="121352"/>
                    <a:pt x="29077" y="100695"/>
                    <a:pt x="29077" y="75214"/>
                  </a:cubicBezTo>
                  <a:cubicBezTo>
                    <a:pt x="29077" y="49733"/>
                    <a:pt x="49733" y="29076"/>
                    <a:pt x="75214" y="29076"/>
                  </a:cubicBezTo>
                  <a:cubicBezTo>
                    <a:pt x="100695" y="29076"/>
                    <a:pt x="121352" y="49733"/>
                    <a:pt x="121352" y="75214"/>
                  </a:cubicBezTo>
                  <a:close/>
                </a:path>
              </a:pathLst>
            </a:custGeom>
            <a:solidFill>
              <a:srgbClr val="FFFFFF"/>
            </a:solidFill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DDD2F8D-EB5A-4182-A462-2C6CAAD61B5A}"/>
                </a:ext>
              </a:extLst>
            </p:cNvPr>
            <p:cNvSpPr/>
            <p:nvPr/>
          </p:nvSpPr>
          <p:spPr>
            <a:xfrm>
              <a:off x="8013970" y="2257330"/>
              <a:ext cx="288360" cy="634392"/>
            </a:xfrm>
            <a:custGeom>
              <a:avLst/>
              <a:gdLst>
                <a:gd name="connsiteX0" fmla="*/ 193887 w 288360"/>
                <a:gd name="connsiteY0" fmla="*/ 14418 h 634392"/>
                <a:gd name="connsiteX1" fmla="*/ 15103 w 288360"/>
                <a:gd name="connsiteY1" fmla="*/ 496940 h 634392"/>
                <a:gd name="connsiteX2" fmla="*/ 67008 w 288360"/>
                <a:gd name="connsiteY2" fmla="*/ 629586 h 634392"/>
                <a:gd name="connsiteX3" fmla="*/ 166972 w 288360"/>
                <a:gd name="connsiteY3" fmla="*/ 529621 h 634392"/>
                <a:gd name="connsiteX4" fmla="*/ 282316 w 288360"/>
                <a:gd name="connsiteY4" fmla="*/ 135529 h 634392"/>
                <a:gd name="connsiteX5" fmla="*/ 193887 w 288360"/>
                <a:gd name="connsiteY5" fmla="*/ 14418 h 634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8360" h="634392">
                  <a:moveTo>
                    <a:pt x="193887" y="14418"/>
                  </a:moveTo>
                  <a:cubicBezTo>
                    <a:pt x="72775" y="214348"/>
                    <a:pt x="20870" y="416200"/>
                    <a:pt x="15103" y="496940"/>
                  </a:cubicBezTo>
                  <a:cubicBezTo>
                    <a:pt x="7413" y="606517"/>
                    <a:pt x="67008" y="629586"/>
                    <a:pt x="67008" y="629586"/>
                  </a:cubicBezTo>
                  <a:cubicBezTo>
                    <a:pt x="67008" y="629586"/>
                    <a:pt x="141981" y="662267"/>
                    <a:pt x="166972" y="529621"/>
                  </a:cubicBezTo>
                  <a:cubicBezTo>
                    <a:pt x="184275" y="437346"/>
                    <a:pt x="195808" y="308545"/>
                    <a:pt x="282316" y="135529"/>
                  </a:cubicBezTo>
                  <a:lnTo>
                    <a:pt x="193887" y="1441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A2ADB1E-1D46-4B89-AACE-EB5F57B62107}"/>
                </a:ext>
              </a:extLst>
            </p:cNvPr>
            <p:cNvSpPr/>
            <p:nvPr/>
          </p:nvSpPr>
          <p:spPr>
            <a:xfrm>
              <a:off x="8489488" y="2284243"/>
              <a:ext cx="288360" cy="615168"/>
            </a:xfrm>
            <a:custGeom>
              <a:avLst/>
              <a:gdLst>
                <a:gd name="connsiteX0" fmla="*/ 122073 w 288360"/>
                <a:gd name="connsiteY0" fmla="*/ 14418 h 615168"/>
                <a:gd name="connsiteX1" fmla="*/ 14418 w 288360"/>
                <a:gd name="connsiteY1" fmla="*/ 108616 h 615168"/>
                <a:gd name="connsiteX2" fmla="*/ 129762 w 288360"/>
                <a:gd name="connsiteY2" fmla="*/ 502708 h 615168"/>
                <a:gd name="connsiteX3" fmla="*/ 229727 w 288360"/>
                <a:gd name="connsiteY3" fmla="*/ 602673 h 615168"/>
                <a:gd name="connsiteX4" fmla="*/ 281632 w 288360"/>
                <a:gd name="connsiteY4" fmla="*/ 470027 h 615168"/>
                <a:gd name="connsiteX5" fmla="*/ 122073 w 288360"/>
                <a:gd name="connsiteY5" fmla="*/ 14418 h 61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8360" h="615168">
                  <a:moveTo>
                    <a:pt x="122073" y="14418"/>
                  </a:moveTo>
                  <a:lnTo>
                    <a:pt x="14418" y="108616"/>
                  </a:lnTo>
                  <a:cubicBezTo>
                    <a:pt x="100926" y="281632"/>
                    <a:pt x="114382" y="408510"/>
                    <a:pt x="129762" y="502708"/>
                  </a:cubicBezTo>
                  <a:cubicBezTo>
                    <a:pt x="152830" y="635353"/>
                    <a:pt x="229727" y="602673"/>
                    <a:pt x="229727" y="602673"/>
                  </a:cubicBezTo>
                  <a:cubicBezTo>
                    <a:pt x="229727" y="602673"/>
                    <a:pt x="289321" y="579604"/>
                    <a:pt x="281632" y="470027"/>
                  </a:cubicBezTo>
                  <a:cubicBezTo>
                    <a:pt x="275865" y="360450"/>
                    <a:pt x="214348" y="179744"/>
                    <a:pt x="122073" y="14418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039AC14-DD5F-4406-A2FF-F1B83F81D9EF}"/>
              </a:ext>
            </a:extLst>
          </p:cNvPr>
          <p:cNvGrpSpPr/>
          <p:nvPr/>
        </p:nvGrpSpPr>
        <p:grpSpPr>
          <a:xfrm>
            <a:off x="7459002" y="1533960"/>
            <a:ext cx="987044" cy="1820836"/>
            <a:chOff x="6951567" y="1614047"/>
            <a:chExt cx="730512" cy="1347602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B2018B0-39D1-4013-BA5D-9220376954B9}"/>
                </a:ext>
              </a:extLst>
            </p:cNvPr>
            <p:cNvSpPr/>
            <p:nvPr/>
          </p:nvSpPr>
          <p:spPr>
            <a:xfrm>
              <a:off x="7188744" y="1614047"/>
              <a:ext cx="192240" cy="1345680"/>
            </a:xfrm>
            <a:custGeom>
              <a:avLst/>
              <a:gdLst>
                <a:gd name="connsiteX0" fmla="*/ 104050 w 192240"/>
                <a:gd name="connsiteY0" fmla="*/ 1330541 h 1345680"/>
                <a:gd name="connsiteX1" fmla="*/ 55990 w 192240"/>
                <a:gd name="connsiteY1" fmla="*/ 1301705 h 1345680"/>
                <a:gd name="connsiteX2" fmla="*/ 29076 w 192240"/>
                <a:gd name="connsiteY2" fmla="*/ 1234421 h 1345680"/>
                <a:gd name="connsiteX3" fmla="*/ 46378 w 192240"/>
                <a:gd name="connsiteY3" fmla="*/ 59835 h 1345680"/>
                <a:gd name="connsiteX4" fmla="*/ 77136 w 192240"/>
                <a:gd name="connsiteY4" fmla="*/ 29076 h 1345680"/>
                <a:gd name="connsiteX5" fmla="*/ 130963 w 192240"/>
                <a:gd name="connsiteY5" fmla="*/ 29076 h 1345680"/>
                <a:gd name="connsiteX6" fmla="*/ 161722 w 192240"/>
                <a:gd name="connsiteY6" fmla="*/ 59835 h 1345680"/>
                <a:gd name="connsiteX7" fmla="*/ 179023 w 192240"/>
                <a:gd name="connsiteY7" fmla="*/ 1234421 h 1345680"/>
                <a:gd name="connsiteX8" fmla="*/ 152110 w 192240"/>
                <a:gd name="connsiteY8" fmla="*/ 1301705 h 1345680"/>
                <a:gd name="connsiteX9" fmla="*/ 104050 w 192240"/>
                <a:gd name="connsiteY9" fmla="*/ 1330541 h 1345680"/>
                <a:gd name="connsiteX10" fmla="*/ 104050 w 192240"/>
                <a:gd name="connsiteY10" fmla="*/ 1330541 h 1345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2240" h="1345680">
                  <a:moveTo>
                    <a:pt x="104050" y="1330541"/>
                  </a:moveTo>
                  <a:cubicBezTo>
                    <a:pt x="79058" y="1330541"/>
                    <a:pt x="73291" y="1320929"/>
                    <a:pt x="55990" y="1301705"/>
                  </a:cubicBezTo>
                  <a:cubicBezTo>
                    <a:pt x="38688" y="1284404"/>
                    <a:pt x="29076" y="1259413"/>
                    <a:pt x="29076" y="1234421"/>
                  </a:cubicBezTo>
                  <a:lnTo>
                    <a:pt x="46378" y="59835"/>
                  </a:lnTo>
                  <a:cubicBezTo>
                    <a:pt x="46378" y="42533"/>
                    <a:pt x="59834" y="29076"/>
                    <a:pt x="77136" y="29076"/>
                  </a:cubicBezTo>
                  <a:lnTo>
                    <a:pt x="130963" y="29076"/>
                  </a:lnTo>
                  <a:cubicBezTo>
                    <a:pt x="148265" y="29076"/>
                    <a:pt x="161722" y="42533"/>
                    <a:pt x="161722" y="59835"/>
                  </a:cubicBezTo>
                  <a:lnTo>
                    <a:pt x="179023" y="1234421"/>
                  </a:lnTo>
                  <a:cubicBezTo>
                    <a:pt x="179023" y="1259413"/>
                    <a:pt x="171334" y="1284404"/>
                    <a:pt x="152110" y="1301705"/>
                  </a:cubicBezTo>
                  <a:cubicBezTo>
                    <a:pt x="134808" y="1319007"/>
                    <a:pt x="129041" y="1330541"/>
                    <a:pt x="104050" y="1330541"/>
                  </a:cubicBezTo>
                  <a:lnTo>
                    <a:pt x="104050" y="1330541"/>
                  </a:lnTo>
                  <a:close/>
                </a:path>
              </a:pathLst>
            </a:custGeom>
            <a:solidFill>
              <a:schemeClr val="accent6"/>
            </a:solidFill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DD84989-BE7A-41E6-A89C-44F60150F1A6}"/>
                </a:ext>
              </a:extLst>
            </p:cNvPr>
            <p:cNvSpPr/>
            <p:nvPr/>
          </p:nvSpPr>
          <p:spPr>
            <a:xfrm>
              <a:off x="7182976" y="2346481"/>
              <a:ext cx="211464" cy="615168"/>
            </a:xfrm>
            <a:custGeom>
              <a:avLst/>
              <a:gdLst>
                <a:gd name="connsiteX0" fmla="*/ 36766 w 211464"/>
                <a:gd name="connsiteY0" fmla="*/ 29076 h 615168"/>
                <a:gd name="connsiteX1" fmla="*/ 29076 w 211464"/>
                <a:gd name="connsiteY1" fmla="*/ 498142 h 615168"/>
                <a:gd name="connsiteX2" fmla="*/ 57912 w 211464"/>
                <a:gd name="connsiteY2" fmla="*/ 571193 h 615168"/>
                <a:gd name="connsiteX3" fmla="*/ 109817 w 211464"/>
                <a:gd name="connsiteY3" fmla="*/ 601952 h 615168"/>
                <a:gd name="connsiteX4" fmla="*/ 113662 w 211464"/>
                <a:gd name="connsiteY4" fmla="*/ 601952 h 615168"/>
                <a:gd name="connsiteX5" fmla="*/ 165567 w 211464"/>
                <a:gd name="connsiteY5" fmla="*/ 571193 h 615168"/>
                <a:gd name="connsiteX6" fmla="*/ 194403 w 211464"/>
                <a:gd name="connsiteY6" fmla="*/ 498142 h 615168"/>
                <a:gd name="connsiteX7" fmla="*/ 186713 w 211464"/>
                <a:gd name="connsiteY7" fmla="*/ 29076 h 615168"/>
                <a:gd name="connsiteX8" fmla="*/ 36766 w 211464"/>
                <a:gd name="connsiteY8" fmla="*/ 29076 h 61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464" h="615168">
                  <a:moveTo>
                    <a:pt x="36766" y="29076"/>
                  </a:moveTo>
                  <a:lnTo>
                    <a:pt x="29076" y="498142"/>
                  </a:lnTo>
                  <a:cubicBezTo>
                    <a:pt x="29076" y="525056"/>
                    <a:pt x="38688" y="551969"/>
                    <a:pt x="57912" y="571193"/>
                  </a:cubicBezTo>
                  <a:cubicBezTo>
                    <a:pt x="77136" y="590417"/>
                    <a:pt x="82904" y="601952"/>
                    <a:pt x="109817" y="601952"/>
                  </a:cubicBezTo>
                  <a:lnTo>
                    <a:pt x="113662" y="601952"/>
                  </a:lnTo>
                  <a:cubicBezTo>
                    <a:pt x="140576" y="601952"/>
                    <a:pt x="146343" y="590417"/>
                    <a:pt x="165567" y="571193"/>
                  </a:cubicBezTo>
                  <a:cubicBezTo>
                    <a:pt x="184791" y="551969"/>
                    <a:pt x="194403" y="525056"/>
                    <a:pt x="194403" y="498142"/>
                  </a:cubicBezTo>
                  <a:lnTo>
                    <a:pt x="186713" y="29076"/>
                  </a:lnTo>
                  <a:lnTo>
                    <a:pt x="36766" y="29076"/>
                  </a:lnTo>
                  <a:close/>
                </a:path>
              </a:pathLst>
            </a:custGeom>
            <a:solidFill>
              <a:schemeClr val="accent1"/>
            </a:solidFill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6C3DE9D-27E9-4D23-9D0A-7D2F11723066}"/>
                </a:ext>
              </a:extLst>
            </p:cNvPr>
            <p:cNvSpPr/>
            <p:nvPr/>
          </p:nvSpPr>
          <p:spPr>
            <a:xfrm>
              <a:off x="6951567" y="1676765"/>
              <a:ext cx="730512" cy="269136"/>
            </a:xfrm>
            <a:custGeom>
              <a:avLst/>
              <a:gdLst>
                <a:gd name="connsiteX0" fmla="*/ 727629 w 730512"/>
                <a:gd name="connsiteY0" fmla="*/ 197046 h 269136"/>
                <a:gd name="connsiteX1" fmla="*/ 698793 w 730512"/>
                <a:gd name="connsiteY1" fmla="*/ 139374 h 269136"/>
                <a:gd name="connsiteX2" fmla="*/ 491173 w 730512"/>
                <a:gd name="connsiteY2" fmla="*/ 27875 h 269136"/>
                <a:gd name="connsiteX3" fmla="*/ 458493 w 730512"/>
                <a:gd name="connsiteY3" fmla="*/ 14418 h 269136"/>
                <a:gd name="connsiteX4" fmla="*/ 112461 w 730512"/>
                <a:gd name="connsiteY4" fmla="*/ 14418 h 269136"/>
                <a:gd name="connsiteX5" fmla="*/ 112461 w 730512"/>
                <a:gd name="connsiteY5" fmla="*/ 14418 h 269136"/>
                <a:gd name="connsiteX6" fmla="*/ 47098 w 730512"/>
                <a:gd name="connsiteY6" fmla="*/ 14418 h 269136"/>
                <a:gd name="connsiteX7" fmla="*/ 14418 w 730512"/>
                <a:gd name="connsiteY7" fmla="*/ 47099 h 269136"/>
                <a:gd name="connsiteX8" fmla="*/ 14418 w 730512"/>
                <a:gd name="connsiteY8" fmla="*/ 237416 h 269136"/>
                <a:gd name="connsiteX9" fmla="*/ 47098 w 730512"/>
                <a:gd name="connsiteY9" fmla="*/ 270097 h 269136"/>
                <a:gd name="connsiteX10" fmla="*/ 104770 w 730512"/>
                <a:gd name="connsiteY10" fmla="*/ 270097 h 269136"/>
                <a:gd name="connsiteX11" fmla="*/ 104770 w 730512"/>
                <a:gd name="connsiteY11" fmla="*/ 270097 h 269136"/>
                <a:gd name="connsiteX12" fmla="*/ 108616 w 730512"/>
                <a:gd name="connsiteY12" fmla="*/ 270097 h 269136"/>
                <a:gd name="connsiteX13" fmla="*/ 233572 w 730512"/>
                <a:gd name="connsiteY13" fmla="*/ 270097 h 269136"/>
                <a:gd name="connsiteX14" fmla="*/ 233572 w 730512"/>
                <a:gd name="connsiteY14" fmla="*/ 270097 h 269136"/>
                <a:gd name="connsiteX15" fmla="*/ 621897 w 730512"/>
                <a:gd name="connsiteY15" fmla="*/ 270097 h 269136"/>
                <a:gd name="connsiteX16" fmla="*/ 621897 w 730512"/>
                <a:gd name="connsiteY16" fmla="*/ 270097 h 269136"/>
                <a:gd name="connsiteX17" fmla="*/ 693025 w 730512"/>
                <a:gd name="connsiteY17" fmla="*/ 270097 h 269136"/>
                <a:gd name="connsiteX18" fmla="*/ 725706 w 730512"/>
                <a:gd name="connsiteY18" fmla="*/ 237416 h 269136"/>
                <a:gd name="connsiteX19" fmla="*/ 727629 w 730512"/>
                <a:gd name="connsiteY19" fmla="*/ 197046 h 269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30512" h="269136">
                  <a:moveTo>
                    <a:pt x="727629" y="197046"/>
                  </a:moveTo>
                  <a:cubicBezTo>
                    <a:pt x="727629" y="173977"/>
                    <a:pt x="716094" y="152831"/>
                    <a:pt x="698793" y="139374"/>
                  </a:cubicBezTo>
                  <a:lnTo>
                    <a:pt x="491173" y="27875"/>
                  </a:lnTo>
                  <a:cubicBezTo>
                    <a:pt x="481561" y="20185"/>
                    <a:pt x="470027" y="16340"/>
                    <a:pt x="458493" y="14418"/>
                  </a:cubicBezTo>
                  <a:lnTo>
                    <a:pt x="112461" y="14418"/>
                  </a:lnTo>
                  <a:lnTo>
                    <a:pt x="112461" y="14418"/>
                  </a:lnTo>
                  <a:lnTo>
                    <a:pt x="47098" y="14418"/>
                  </a:lnTo>
                  <a:cubicBezTo>
                    <a:pt x="27874" y="14418"/>
                    <a:pt x="14418" y="29797"/>
                    <a:pt x="14418" y="47099"/>
                  </a:cubicBezTo>
                  <a:lnTo>
                    <a:pt x="14418" y="237416"/>
                  </a:lnTo>
                  <a:cubicBezTo>
                    <a:pt x="14418" y="256640"/>
                    <a:pt x="29797" y="270097"/>
                    <a:pt x="47098" y="270097"/>
                  </a:cubicBezTo>
                  <a:lnTo>
                    <a:pt x="104770" y="270097"/>
                  </a:lnTo>
                  <a:lnTo>
                    <a:pt x="104770" y="270097"/>
                  </a:lnTo>
                  <a:lnTo>
                    <a:pt x="108616" y="270097"/>
                  </a:lnTo>
                  <a:lnTo>
                    <a:pt x="233572" y="270097"/>
                  </a:lnTo>
                  <a:lnTo>
                    <a:pt x="233572" y="270097"/>
                  </a:lnTo>
                  <a:lnTo>
                    <a:pt x="621897" y="270097"/>
                  </a:lnTo>
                  <a:lnTo>
                    <a:pt x="621897" y="270097"/>
                  </a:lnTo>
                  <a:lnTo>
                    <a:pt x="693025" y="270097"/>
                  </a:lnTo>
                  <a:cubicBezTo>
                    <a:pt x="712249" y="270097"/>
                    <a:pt x="725706" y="254718"/>
                    <a:pt x="725706" y="237416"/>
                  </a:cubicBezTo>
                  <a:lnTo>
                    <a:pt x="727629" y="197046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9F25C23-4DCF-4A44-873F-6A5AF8D0BD31}"/>
              </a:ext>
            </a:extLst>
          </p:cNvPr>
          <p:cNvGrpSpPr/>
          <p:nvPr/>
        </p:nvGrpSpPr>
        <p:grpSpPr>
          <a:xfrm>
            <a:off x="8149347" y="4231515"/>
            <a:ext cx="685050" cy="1514246"/>
            <a:chOff x="9501391" y="4122779"/>
            <a:chExt cx="922752" cy="2039667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F3D22CE-4ED8-4F78-B783-008857367DAC}"/>
                </a:ext>
              </a:extLst>
            </p:cNvPr>
            <p:cNvSpPr/>
            <p:nvPr/>
          </p:nvSpPr>
          <p:spPr>
            <a:xfrm>
              <a:off x="9501391" y="4122779"/>
              <a:ext cx="922752" cy="999648"/>
            </a:xfrm>
            <a:custGeom>
              <a:avLst/>
              <a:gdLst>
                <a:gd name="connsiteX0" fmla="*/ 907614 w 922752"/>
                <a:gd name="connsiteY0" fmla="*/ 924915 h 999648"/>
                <a:gd name="connsiteX1" fmla="*/ 898002 w 922752"/>
                <a:gd name="connsiteY1" fmla="*/ 957596 h 999648"/>
                <a:gd name="connsiteX2" fmla="*/ 842252 w 922752"/>
                <a:gd name="connsiteY2" fmla="*/ 986432 h 999648"/>
                <a:gd name="connsiteX3" fmla="*/ 94438 w 922752"/>
                <a:gd name="connsiteY3" fmla="*/ 986432 h 999648"/>
                <a:gd name="connsiteX4" fmla="*/ 38688 w 922752"/>
                <a:gd name="connsiteY4" fmla="*/ 957596 h 999648"/>
                <a:gd name="connsiteX5" fmla="*/ 29076 w 922752"/>
                <a:gd name="connsiteY5" fmla="*/ 924915 h 999648"/>
                <a:gd name="connsiteX6" fmla="*/ 34843 w 922752"/>
                <a:gd name="connsiteY6" fmla="*/ 898001 h 999648"/>
                <a:gd name="connsiteX7" fmla="*/ 407789 w 922752"/>
                <a:gd name="connsiteY7" fmla="*/ 65602 h 999648"/>
                <a:gd name="connsiteX8" fmla="*/ 467383 w 922752"/>
                <a:gd name="connsiteY8" fmla="*/ 29076 h 999648"/>
                <a:gd name="connsiteX9" fmla="*/ 526979 w 922752"/>
                <a:gd name="connsiteY9" fmla="*/ 65602 h 999648"/>
                <a:gd name="connsiteX10" fmla="*/ 899924 w 922752"/>
                <a:gd name="connsiteY10" fmla="*/ 898001 h 999648"/>
                <a:gd name="connsiteX11" fmla="*/ 907614 w 922752"/>
                <a:gd name="connsiteY11" fmla="*/ 924915 h 999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2752" h="999648">
                  <a:moveTo>
                    <a:pt x="907614" y="924915"/>
                  </a:moveTo>
                  <a:cubicBezTo>
                    <a:pt x="907614" y="936449"/>
                    <a:pt x="903769" y="947984"/>
                    <a:pt x="898002" y="957596"/>
                  </a:cubicBezTo>
                  <a:cubicBezTo>
                    <a:pt x="886466" y="974897"/>
                    <a:pt x="865321" y="986432"/>
                    <a:pt x="842252" y="986432"/>
                  </a:cubicBezTo>
                  <a:lnTo>
                    <a:pt x="94438" y="986432"/>
                  </a:lnTo>
                  <a:cubicBezTo>
                    <a:pt x="71369" y="986432"/>
                    <a:pt x="52145" y="974897"/>
                    <a:pt x="38688" y="957596"/>
                  </a:cubicBezTo>
                  <a:cubicBezTo>
                    <a:pt x="32921" y="947984"/>
                    <a:pt x="29076" y="936449"/>
                    <a:pt x="29076" y="924915"/>
                  </a:cubicBezTo>
                  <a:cubicBezTo>
                    <a:pt x="29076" y="915303"/>
                    <a:pt x="30999" y="905691"/>
                    <a:pt x="34843" y="898001"/>
                  </a:cubicBezTo>
                  <a:lnTo>
                    <a:pt x="407789" y="65602"/>
                  </a:lnTo>
                  <a:cubicBezTo>
                    <a:pt x="419323" y="44456"/>
                    <a:pt x="442392" y="29076"/>
                    <a:pt x="467383" y="29076"/>
                  </a:cubicBezTo>
                  <a:cubicBezTo>
                    <a:pt x="492374" y="29076"/>
                    <a:pt x="515443" y="42533"/>
                    <a:pt x="526979" y="65602"/>
                  </a:cubicBezTo>
                  <a:lnTo>
                    <a:pt x="899924" y="898001"/>
                  </a:lnTo>
                  <a:cubicBezTo>
                    <a:pt x="905690" y="905691"/>
                    <a:pt x="907614" y="915303"/>
                    <a:pt x="907614" y="924915"/>
                  </a:cubicBezTo>
                  <a:close/>
                </a:path>
              </a:pathLst>
            </a:custGeom>
            <a:solidFill>
              <a:schemeClr val="accent6"/>
            </a:solidFill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831435E-A3E1-4C36-B6CD-4961B4529D5E}"/>
                </a:ext>
              </a:extLst>
            </p:cNvPr>
            <p:cNvSpPr/>
            <p:nvPr/>
          </p:nvSpPr>
          <p:spPr>
            <a:xfrm>
              <a:off x="9912785" y="4907118"/>
              <a:ext cx="115344" cy="480600"/>
            </a:xfrm>
            <a:custGeom>
              <a:avLst/>
              <a:gdLst>
                <a:gd name="connsiteX0" fmla="*/ 29076 w 115344"/>
                <a:gd name="connsiteY0" fmla="*/ 57912 h 480600"/>
                <a:gd name="connsiteX1" fmla="*/ 29076 w 115344"/>
                <a:gd name="connsiteY1" fmla="*/ 457772 h 480600"/>
                <a:gd name="connsiteX2" fmla="*/ 88671 w 115344"/>
                <a:gd name="connsiteY2" fmla="*/ 457772 h 480600"/>
                <a:gd name="connsiteX3" fmla="*/ 88671 w 115344"/>
                <a:gd name="connsiteY3" fmla="*/ 57912 h 480600"/>
                <a:gd name="connsiteX4" fmla="*/ 59835 w 115344"/>
                <a:gd name="connsiteY4" fmla="*/ 29076 h 480600"/>
                <a:gd name="connsiteX5" fmla="*/ 29076 w 115344"/>
                <a:gd name="connsiteY5" fmla="*/ 57912 h 48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344" h="480600">
                  <a:moveTo>
                    <a:pt x="29076" y="57912"/>
                  </a:moveTo>
                  <a:lnTo>
                    <a:pt x="29076" y="457772"/>
                  </a:lnTo>
                  <a:lnTo>
                    <a:pt x="88671" y="457772"/>
                  </a:lnTo>
                  <a:lnTo>
                    <a:pt x="88671" y="57912"/>
                  </a:lnTo>
                  <a:cubicBezTo>
                    <a:pt x="88671" y="42533"/>
                    <a:pt x="75214" y="29076"/>
                    <a:pt x="59835" y="29076"/>
                  </a:cubicBezTo>
                  <a:cubicBezTo>
                    <a:pt x="40611" y="29076"/>
                    <a:pt x="29076" y="42533"/>
                    <a:pt x="29076" y="57912"/>
                  </a:cubicBezTo>
                  <a:close/>
                </a:path>
              </a:pathLst>
            </a:custGeom>
            <a:solidFill>
              <a:schemeClr val="accent6"/>
            </a:solidFill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D0765F4-03F9-4877-BFF4-1FC9A165B1EB}"/>
                </a:ext>
              </a:extLst>
            </p:cNvPr>
            <p:cNvSpPr/>
            <p:nvPr/>
          </p:nvSpPr>
          <p:spPr>
            <a:xfrm>
              <a:off x="9839425" y="5355038"/>
              <a:ext cx="249912" cy="807408"/>
            </a:xfrm>
            <a:custGeom>
              <a:avLst/>
              <a:gdLst>
                <a:gd name="connsiteX0" fmla="*/ 233159 w 249912"/>
                <a:gd name="connsiteY0" fmla="*/ 86748 h 807408"/>
                <a:gd name="connsiteX1" fmla="*/ 200478 w 249912"/>
                <a:gd name="connsiteY1" fmla="*/ 29076 h 807408"/>
                <a:gd name="connsiteX2" fmla="*/ 131272 w 249912"/>
                <a:gd name="connsiteY2" fmla="*/ 29076 h 807408"/>
                <a:gd name="connsiteX3" fmla="*/ 62065 w 249912"/>
                <a:gd name="connsiteY3" fmla="*/ 29076 h 807408"/>
                <a:gd name="connsiteX4" fmla="*/ 29385 w 249912"/>
                <a:gd name="connsiteY4" fmla="*/ 86748 h 807408"/>
                <a:gd name="connsiteX5" fmla="*/ 35152 w 249912"/>
                <a:gd name="connsiteY5" fmla="*/ 698072 h 807408"/>
                <a:gd name="connsiteX6" fmla="*/ 131272 w 249912"/>
                <a:gd name="connsiteY6" fmla="*/ 778812 h 807408"/>
                <a:gd name="connsiteX7" fmla="*/ 227392 w 249912"/>
                <a:gd name="connsiteY7" fmla="*/ 698072 h 807408"/>
                <a:gd name="connsiteX8" fmla="*/ 233159 w 249912"/>
                <a:gd name="connsiteY8" fmla="*/ 86748 h 807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9912" h="807408">
                  <a:moveTo>
                    <a:pt x="233159" y="86748"/>
                  </a:moveTo>
                  <a:cubicBezTo>
                    <a:pt x="229314" y="52145"/>
                    <a:pt x="210090" y="29076"/>
                    <a:pt x="200478" y="29076"/>
                  </a:cubicBezTo>
                  <a:lnTo>
                    <a:pt x="131272" y="29076"/>
                  </a:lnTo>
                  <a:lnTo>
                    <a:pt x="62065" y="29076"/>
                  </a:lnTo>
                  <a:cubicBezTo>
                    <a:pt x="52453" y="29076"/>
                    <a:pt x="33229" y="52145"/>
                    <a:pt x="29385" y="86748"/>
                  </a:cubicBezTo>
                  <a:cubicBezTo>
                    <a:pt x="27462" y="113662"/>
                    <a:pt x="35152" y="673080"/>
                    <a:pt x="35152" y="698072"/>
                  </a:cubicBezTo>
                  <a:cubicBezTo>
                    <a:pt x="35152" y="749976"/>
                    <a:pt x="42841" y="778812"/>
                    <a:pt x="131272" y="778812"/>
                  </a:cubicBezTo>
                  <a:cubicBezTo>
                    <a:pt x="221624" y="778812"/>
                    <a:pt x="227392" y="749976"/>
                    <a:pt x="227392" y="698072"/>
                  </a:cubicBezTo>
                  <a:cubicBezTo>
                    <a:pt x="227392" y="673080"/>
                    <a:pt x="235081" y="111740"/>
                    <a:pt x="233159" y="86748"/>
                  </a:cubicBezTo>
                  <a:close/>
                </a:path>
              </a:pathLst>
            </a:custGeom>
            <a:solidFill>
              <a:schemeClr val="accent1"/>
            </a:solidFill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91FF3BC-6003-4878-9A68-E01F2DE72658}"/>
                </a:ext>
              </a:extLst>
            </p:cNvPr>
            <p:cNvSpPr/>
            <p:nvPr/>
          </p:nvSpPr>
          <p:spPr>
            <a:xfrm>
              <a:off x="9882026" y="5308900"/>
              <a:ext cx="173016" cy="96120"/>
            </a:xfrm>
            <a:custGeom>
              <a:avLst/>
              <a:gdLst>
                <a:gd name="connsiteX0" fmla="*/ 148265 w 173016"/>
                <a:gd name="connsiteY0" fmla="*/ 44456 h 96120"/>
                <a:gd name="connsiteX1" fmla="*/ 132886 w 173016"/>
                <a:gd name="connsiteY1" fmla="*/ 29076 h 96120"/>
                <a:gd name="connsiteX2" fmla="*/ 88671 w 173016"/>
                <a:gd name="connsiteY2" fmla="*/ 29076 h 96120"/>
                <a:gd name="connsiteX3" fmla="*/ 44456 w 173016"/>
                <a:gd name="connsiteY3" fmla="*/ 29076 h 96120"/>
                <a:gd name="connsiteX4" fmla="*/ 29076 w 173016"/>
                <a:gd name="connsiteY4" fmla="*/ 44456 h 96120"/>
                <a:gd name="connsiteX5" fmla="*/ 29076 w 173016"/>
                <a:gd name="connsiteY5" fmla="*/ 67524 h 96120"/>
                <a:gd name="connsiteX6" fmla="*/ 88671 w 173016"/>
                <a:gd name="connsiteY6" fmla="*/ 67524 h 96120"/>
                <a:gd name="connsiteX7" fmla="*/ 148265 w 173016"/>
                <a:gd name="connsiteY7" fmla="*/ 67524 h 96120"/>
                <a:gd name="connsiteX8" fmla="*/ 148265 w 173016"/>
                <a:gd name="connsiteY8" fmla="*/ 44456 h 96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3016" h="96120">
                  <a:moveTo>
                    <a:pt x="148265" y="44456"/>
                  </a:moveTo>
                  <a:cubicBezTo>
                    <a:pt x="148265" y="36766"/>
                    <a:pt x="142498" y="29076"/>
                    <a:pt x="132886" y="29076"/>
                  </a:cubicBezTo>
                  <a:lnTo>
                    <a:pt x="88671" y="29076"/>
                  </a:lnTo>
                  <a:lnTo>
                    <a:pt x="44456" y="29076"/>
                  </a:lnTo>
                  <a:cubicBezTo>
                    <a:pt x="36766" y="29076"/>
                    <a:pt x="29076" y="34844"/>
                    <a:pt x="29076" y="44456"/>
                  </a:cubicBezTo>
                  <a:lnTo>
                    <a:pt x="29076" y="67524"/>
                  </a:lnTo>
                  <a:lnTo>
                    <a:pt x="88671" y="67524"/>
                  </a:lnTo>
                  <a:lnTo>
                    <a:pt x="148265" y="67524"/>
                  </a:lnTo>
                  <a:lnTo>
                    <a:pt x="148265" y="44456"/>
                  </a:lnTo>
                  <a:close/>
                </a:path>
              </a:pathLst>
            </a:custGeom>
            <a:solidFill>
              <a:srgbClr val="28292E"/>
            </a:solidFill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DB7C2FB-319C-42D1-ADC5-9C2AB9CFDCFD}"/>
                </a:ext>
              </a:extLst>
            </p:cNvPr>
            <p:cNvSpPr/>
            <p:nvPr/>
          </p:nvSpPr>
          <p:spPr>
            <a:xfrm>
              <a:off x="9882026" y="5328124"/>
              <a:ext cx="173016" cy="96120"/>
            </a:xfrm>
            <a:custGeom>
              <a:avLst/>
              <a:gdLst>
                <a:gd name="connsiteX0" fmla="*/ 148265 w 173016"/>
                <a:gd name="connsiteY0" fmla="*/ 44456 h 96120"/>
                <a:gd name="connsiteX1" fmla="*/ 132886 w 173016"/>
                <a:gd name="connsiteY1" fmla="*/ 29076 h 96120"/>
                <a:gd name="connsiteX2" fmla="*/ 88671 w 173016"/>
                <a:gd name="connsiteY2" fmla="*/ 29076 h 96120"/>
                <a:gd name="connsiteX3" fmla="*/ 44456 w 173016"/>
                <a:gd name="connsiteY3" fmla="*/ 29076 h 96120"/>
                <a:gd name="connsiteX4" fmla="*/ 29076 w 173016"/>
                <a:gd name="connsiteY4" fmla="*/ 44456 h 96120"/>
                <a:gd name="connsiteX5" fmla="*/ 29076 w 173016"/>
                <a:gd name="connsiteY5" fmla="*/ 67524 h 96120"/>
                <a:gd name="connsiteX6" fmla="*/ 88671 w 173016"/>
                <a:gd name="connsiteY6" fmla="*/ 67524 h 96120"/>
                <a:gd name="connsiteX7" fmla="*/ 148265 w 173016"/>
                <a:gd name="connsiteY7" fmla="*/ 67524 h 96120"/>
                <a:gd name="connsiteX8" fmla="*/ 148265 w 173016"/>
                <a:gd name="connsiteY8" fmla="*/ 44456 h 96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3016" h="96120">
                  <a:moveTo>
                    <a:pt x="148265" y="44456"/>
                  </a:moveTo>
                  <a:cubicBezTo>
                    <a:pt x="148265" y="36766"/>
                    <a:pt x="142498" y="29076"/>
                    <a:pt x="132886" y="29076"/>
                  </a:cubicBezTo>
                  <a:lnTo>
                    <a:pt x="88671" y="29076"/>
                  </a:lnTo>
                  <a:lnTo>
                    <a:pt x="44456" y="29076"/>
                  </a:lnTo>
                  <a:cubicBezTo>
                    <a:pt x="36766" y="29076"/>
                    <a:pt x="29076" y="34844"/>
                    <a:pt x="29076" y="44456"/>
                  </a:cubicBezTo>
                  <a:lnTo>
                    <a:pt x="29076" y="67524"/>
                  </a:lnTo>
                  <a:lnTo>
                    <a:pt x="88671" y="67524"/>
                  </a:lnTo>
                  <a:lnTo>
                    <a:pt x="148265" y="67524"/>
                  </a:lnTo>
                  <a:lnTo>
                    <a:pt x="148265" y="44456"/>
                  </a:lnTo>
                  <a:close/>
                </a:path>
              </a:pathLst>
            </a:custGeom>
            <a:solidFill>
              <a:srgbClr val="28292E"/>
            </a:solidFill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7113769-2367-4B0B-8A73-ABB0566931C7}"/>
                </a:ext>
              </a:extLst>
            </p:cNvPr>
            <p:cNvSpPr/>
            <p:nvPr/>
          </p:nvSpPr>
          <p:spPr>
            <a:xfrm>
              <a:off x="9882026" y="5308900"/>
              <a:ext cx="173016" cy="96120"/>
            </a:xfrm>
            <a:custGeom>
              <a:avLst/>
              <a:gdLst>
                <a:gd name="connsiteX0" fmla="*/ 148265 w 173016"/>
                <a:gd name="connsiteY0" fmla="*/ 44456 h 96120"/>
                <a:gd name="connsiteX1" fmla="*/ 132886 w 173016"/>
                <a:gd name="connsiteY1" fmla="*/ 29076 h 96120"/>
                <a:gd name="connsiteX2" fmla="*/ 88671 w 173016"/>
                <a:gd name="connsiteY2" fmla="*/ 29076 h 96120"/>
                <a:gd name="connsiteX3" fmla="*/ 44456 w 173016"/>
                <a:gd name="connsiteY3" fmla="*/ 29076 h 96120"/>
                <a:gd name="connsiteX4" fmla="*/ 29076 w 173016"/>
                <a:gd name="connsiteY4" fmla="*/ 44456 h 96120"/>
                <a:gd name="connsiteX5" fmla="*/ 29076 w 173016"/>
                <a:gd name="connsiteY5" fmla="*/ 67524 h 96120"/>
                <a:gd name="connsiteX6" fmla="*/ 88671 w 173016"/>
                <a:gd name="connsiteY6" fmla="*/ 67524 h 96120"/>
                <a:gd name="connsiteX7" fmla="*/ 148265 w 173016"/>
                <a:gd name="connsiteY7" fmla="*/ 67524 h 96120"/>
                <a:gd name="connsiteX8" fmla="*/ 148265 w 173016"/>
                <a:gd name="connsiteY8" fmla="*/ 44456 h 96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3016" h="96120">
                  <a:moveTo>
                    <a:pt x="148265" y="44456"/>
                  </a:moveTo>
                  <a:cubicBezTo>
                    <a:pt x="148265" y="36766"/>
                    <a:pt x="142498" y="29076"/>
                    <a:pt x="132886" y="29076"/>
                  </a:cubicBezTo>
                  <a:lnTo>
                    <a:pt x="88671" y="29076"/>
                  </a:lnTo>
                  <a:lnTo>
                    <a:pt x="44456" y="29076"/>
                  </a:lnTo>
                  <a:cubicBezTo>
                    <a:pt x="36766" y="29076"/>
                    <a:pt x="29076" y="34844"/>
                    <a:pt x="29076" y="44456"/>
                  </a:cubicBezTo>
                  <a:lnTo>
                    <a:pt x="29076" y="67524"/>
                  </a:lnTo>
                  <a:lnTo>
                    <a:pt x="88671" y="67524"/>
                  </a:lnTo>
                  <a:lnTo>
                    <a:pt x="148265" y="67524"/>
                  </a:lnTo>
                  <a:lnTo>
                    <a:pt x="148265" y="44456"/>
                  </a:lnTo>
                  <a:close/>
                </a:path>
              </a:pathLst>
            </a:custGeom>
            <a:solidFill>
              <a:schemeClr val="accent6"/>
            </a:solidFill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AA65CFB-86E1-4E37-9054-FCEB4B85BFA7}"/>
              </a:ext>
            </a:extLst>
          </p:cNvPr>
          <p:cNvGrpSpPr/>
          <p:nvPr/>
        </p:nvGrpSpPr>
        <p:grpSpPr>
          <a:xfrm>
            <a:off x="6618795" y="4326347"/>
            <a:ext cx="808024" cy="1324582"/>
            <a:chOff x="8457528" y="4216977"/>
            <a:chExt cx="1076544" cy="1764763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0365603-4B08-4DB2-B5AE-D8536612AD2C}"/>
                </a:ext>
              </a:extLst>
            </p:cNvPr>
            <p:cNvSpPr/>
            <p:nvPr/>
          </p:nvSpPr>
          <p:spPr>
            <a:xfrm>
              <a:off x="8457528" y="5212780"/>
              <a:ext cx="1076544" cy="768960"/>
            </a:xfrm>
            <a:custGeom>
              <a:avLst/>
              <a:gdLst>
                <a:gd name="connsiteX0" fmla="*/ 905690 w 1076544"/>
                <a:gd name="connsiteY0" fmla="*/ 29076 h 768960"/>
                <a:gd name="connsiteX1" fmla="*/ 538512 w 1076544"/>
                <a:gd name="connsiteY1" fmla="*/ 29076 h 768960"/>
                <a:gd name="connsiteX2" fmla="*/ 171334 w 1076544"/>
                <a:gd name="connsiteY2" fmla="*/ 29076 h 768960"/>
                <a:gd name="connsiteX3" fmla="*/ 29076 w 1076544"/>
                <a:gd name="connsiteY3" fmla="*/ 755744 h 768960"/>
                <a:gd name="connsiteX4" fmla="*/ 538512 w 1076544"/>
                <a:gd name="connsiteY4" fmla="*/ 755744 h 768960"/>
                <a:gd name="connsiteX5" fmla="*/ 1047949 w 1076544"/>
                <a:gd name="connsiteY5" fmla="*/ 755744 h 768960"/>
                <a:gd name="connsiteX6" fmla="*/ 905690 w 1076544"/>
                <a:gd name="connsiteY6" fmla="*/ 29076 h 768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6544" h="768960">
                  <a:moveTo>
                    <a:pt x="905690" y="29076"/>
                  </a:moveTo>
                  <a:lnTo>
                    <a:pt x="538512" y="29076"/>
                  </a:lnTo>
                  <a:lnTo>
                    <a:pt x="171334" y="29076"/>
                  </a:lnTo>
                  <a:cubicBezTo>
                    <a:pt x="109817" y="159800"/>
                    <a:pt x="29076" y="423168"/>
                    <a:pt x="29076" y="755744"/>
                  </a:cubicBezTo>
                  <a:lnTo>
                    <a:pt x="538512" y="755744"/>
                  </a:lnTo>
                  <a:lnTo>
                    <a:pt x="1047949" y="755744"/>
                  </a:lnTo>
                  <a:cubicBezTo>
                    <a:pt x="1049871" y="423168"/>
                    <a:pt x="967208" y="159800"/>
                    <a:pt x="905690" y="29076"/>
                  </a:cubicBezTo>
                  <a:close/>
                </a:path>
              </a:pathLst>
            </a:custGeom>
            <a:solidFill>
              <a:schemeClr val="accent6"/>
            </a:solidFill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81B704A-9990-4E9F-825D-0C6547A84A89}"/>
                </a:ext>
              </a:extLst>
            </p:cNvPr>
            <p:cNvSpPr/>
            <p:nvPr/>
          </p:nvSpPr>
          <p:spPr>
            <a:xfrm>
              <a:off x="8601708" y="4216977"/>
              <a:ext cx="788184" cy="1038096"/>
            </a:xfrm>
            <a:custGeom>
              <a:avLst/>
              <a:gdLst>
                <a:gd name="connsiteX0" fmla="*/ 759589 w 788184"/>
                <a:gd name="connsiteY0" fmla="*/ 1024880 h 1038096"/>
                <a:gd name="connsiteX1" fmla="*/ 394332 w 788184"/>
                <a:gd name="connsiteY1" fmla="*/ 1024880 h 1038096"/>
                <a:gd name="connsiteX2" fmla="*/ 29076 w 788184"/>
                <a:gd name="connsiteY2" fmla="*/ 1024880 h 1038096"/>
                <a:gd name="connsiteX3" fmla="*/ 61757 w 788184"/>
                <a:gd name="connsiteY3" fmla="*/ 899923 h 1038096"/>
                <a:gd name="connsiteX4" fmla="*/ 277066 w 788184"/>
                <a:gd name="connsiteY4" fmla="*/ 849941 h 1038096"/>
                <a:gd name="connsiteX5" fmla="*/ 236695 w 788184"/>
                <a:gd name="connsiteY5" fmla="*/ 436625 h 1038096"/>
                <a:gd name="connsiteX6" fmla="*/ 394332 w 788184"/>
                <a:gd name="connsiteY6" fmla="*/ 29076 h 1038096"/>
                <a:gd name="connsiteX7" fmla="*/ 551969 w 788184"/>
                <a:gd name="connsiteY7" fmla="*/ 436625 h 1038096"/>
                <a:gd name="connsiteX8" fmla="*/ 511598 w 788184"/>
                <a:gd name="connsiteY8" fmla="*/ 849941 h 1038096"/>
                <a:gd name="connsiteX9" fmla="*/ 726907 w 788184"/>
                <a:gd name="connsiteY9" fmla="*/ 899923 h 1038096"/>
                <a:gd name="connsiteX10" fmla="*/ 759589 w 788184"/>
                <a:gd name="connsiteY10" fmla="*/ 1024880 h 1038096"/>
                <a:gd name="connsiteX11" fmla="*/ 394332 w 788184"/>
                <a:gd name="connsiteY11" fmla="*/ 190558 h 1038096"/>
                <a:gd name="connsiteX12" fmla="*/ 332815 w 788184"/>
                <a:gd name="connsiteY12" fmla="*/ 303979 h 1038096"/>
                <a:gd name="connsiteX13" fmla="*/ 400099 w 788184"/>
                <a:gd name="connsiteY13" fmla="*/ 402022 h 1038096"/>
                <a:gd name="connsiteX14" fmla="*/ 457771 w 788184"/>
                <a:gd name="connsiteY14" fmla="*/ 303979 h 1038096"/>
                <a:gd name="connsiteX15" fmla="*/ 394332 w 788184"/>
                <a:gd name="connsiteY15" fmla="*/ 190558 h 1038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8184" h="1038096">
                  <a:moveTo>
                    <a:pt x="759589" y="1024880"/>
                  </a:moveTo>
                  <a:lnTo>
                    <a:pt x="394332" y="1024880"/>
                  </a:lnTo>
                  <a:lnTo>
                    <a:pt x="29076" y="1024880"/>
                  </a:lnTo>
                  <a:cubicBezTo>
                    <a:pt x="29076" y="1024880"/>
                    <a:pt x="29076" y="936449"/>
                    <a:pt x="61757" y="899923"/>
                  </a:cubicBezTo>
                  <a:cubicBezTo>
                    <a:pt x="107894" y="849941"/>
                    <a:pt x="244385" y="884545"/>
                    <a:pt x="277066" y="849941"/>
                  </a:cubicBezTo>
                  <a:cubicBezTo>
                    <a:pt x="309746" y="815338"/>
                    <a:pt x="236695" y="607719"/>
                    <a:pt x="236695" y="436625"/>
                  </a:cubicBezTo>
                  <a:cubicBezTo>
                    <a:pt x="236695" y="265531"/>
                    <a:pt x="240540" y="29076"/>
                    <a:pt x="394332" y="29076"/>
                  </a:cubicBezTo>
                  <a:cubicBezTo>
                    <a:pt x="548124" y="29076"/>
                    <a:pt x="551969" y="265531"/>
                    <a:pt x="551969" y="436625"/>
                  </a:cubicBezTo>
                  <a:cubicBezTo>
                    <a:pt x="551969" y="607719"/>
                    <a:pt x="478918" y="815338"/>
                    <a:pt x="511598" y="849941"/>
                  </a:cubicBezTo>
                  <a:cubicBezTo>
                    <a:pt x="544279" y="884545"/>
                    <a:pt x="680770" y="849941"/>
                    <a:pt x="726907" y="899923"/>
                  </a:cubicBezTo>
                  <a:cubicBezTo>
                    <a:pt x="761510" y="936449"/>
                    <a:pt x="759589" y="1024880"/>
                    <a:pt x="759589" y="1024880"/>
                  </a:cubicBezTo>
                  <a:close/>
                  <a:moveTo>
                    <a:pt x="394332" y="190558"/>
                  </a:moveTo>
                  <a:cubicBezTo>
                    <a:pt x="359729" y="190558"/>
                    <a:pt x="332815" y="221316"/>
                    <a:pt x="332815" y="303979"/>
                  </a:cubicBezTo>
                  <a:cubicBezTo>
                    <a:pt x="332815" y="386643"/>
                    <a:pt x="365496" y="402022"/>
                    <a:pt x="400099" y="402022"/>
                  </a:cubicBezTo>
                  <a:cubicBezTo>
                    <a:pt x="434702" y="402022"/>
                    <a:pt x="457771" y="388565"/>
                    <a:pt x="457771" y="303979"/>
                  </a:cubicBezTo>
                  <a:cubicBezTo>
                    <a:pt x="457771" y="221316"/>
                    <a:pt x="428935" y="190558"/>
                    <a:pt x="394332" y="190558"/>
                  </a:cubicBezTo>
                  <a:close/>
                </a:path>
              </a:pathLst>
            </a:custGeom>
            <a:solidFill>
              <a:schemeClr val="accent1"/>
            </a:solidFill>
            <a:ln w="192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286FF85-BE96-4055-B03F-DB684393ABEA}"/>
              </a:ext>
            </a:extLst>
          </p:cNvPr>
          <p:cNvGrpSpPr/>
          <p:nvPr/>
        </p:nvGrpSpPr>
        <p:grpSpPr>
          <a:xfrm>
            <a:off x="5161910" y="3871961"/>
            <a:ext cx="734357" cy="2233354"/>
            <a:chOff x="6719918" y="3648662"/>
            <a:chExt cx="734357" cy="2233354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ED6EFC9C-4A21-42CB-87D5-C448D8469891}"/>
                </a:ext>
              </a:extLst>
            </p:cNvPr>
            <p:cNvSpPr/>
            <p:nvPr/>
          </p:nvSpPr>
          <p:spPr>
            <a:xfrm>
              <a:off x="6791047" y="3648662"/>
              <a:ext cx="594022" cy="1480249"/>
            </a:xfrm>
            <a:custGeom>
              <a:avLst/>
              <a:gdLst>
                <a:gd name="connsiteX0" fmla="*/ 109577 w 594022"/>
                <a:gd name="connsiteY0" fmla="*/ 101887 h 1480249"/>
                <a:gd name="connsiteX1" fmla="*/ 159559 w 594022"/>
                <a:gd name="connsiteY1" fmla="*/ 226843 h 1480249"/>
                <a:gd name="connsiteX2" fmla="*/ 296050 w 594022"/>
                <a:gd name="connsiteY2" fmla="*/ 284515 h 1480249"/>
                <a:gd name="connsiteX3" fmla="*/ 432540 w 594022"/>
                <a:gd name="connsiteY3" fmla="*/ 226843 h 1480249"/>
                <a:gd name="connsiteX4" fmla="*/ 482523 w 594022"/>
                <a:gd name="connsiteY4" fmla="*/ 101887 h 1480249"/>
                <a:gd name="connsiteX5" fmla="*/ 51905 w 594022"/>
                <a:gd name="connsiteY5" fmla="*/ 0 h 1480249"/>
                <a:gd name="connsiteX6" fmla="*/ 542117 w 594022"/>
                <a:gd name="connsiteY6" fmla="*/ 0 h 1480249"/>
                <a:gd name="connsiteX7" fmla="*/ 578643 w 594022"/>
                <a:gd name="connsiteY7" fmla="*/ 15379 h 1480249"/>
                <a:gd name="connsiteX8" fmla="*/ 594022 w 594022"/>
                <a:gd name="connsiteY8" fmla="*/ 51905 h 1480249"/>
                <a:gd name="connsiteX9" fmla="*/ 507514 w 594022"/>
                <a:gd name="connsiteY9" fmla="*/ 299894 h 1480249"/>
                <a:gd name="connsiteX10" fmla="*/ 411154 w 594022"/>
                <a:gd name="connsiteY10" fmla="*/ 364054 h 1480249"/>
                <a:gd name="connsiteX11" fmla="*/ 369101 w 594022"/>
                <a:gd name="connsiteY11" fmla="*/ 372219 h 1480249"/>
                <a:gd name="connsiteX12" fmla="*/ 369101 w 594022"/>
                <a:gd name="connsiteY12" fmla="*/ 1480249 h 1480249"/>
                <a:gd name="connsiteX13" fmla="*/ 222998 w 594022"/>
                <a:gd name="connsiteY13" fmla="*/ 1480249 h 1480249"/>
                <a:gd name="connsiteX14" fmla="*/ 222998 w 594022"/>
                <a:gd name="connsiteY14" fmla="*/ 372009 h 1480249"/>
                <a:gd name="connsiteX15" fmla="*/ 182628 w 594022"/>
                <a:gd name="connsiteY15" fmla="*/ 364054 h 1480249"/>
                <a:gd name="connsiteX16" fmla="*/ 86508 w 594022"/>
                <a:gd name="connsiteY16" fmla="*/ 299894 h 1480249"/>
                <a:gd name="connsiteX17" fmla="*/ 0 w 594022"/>
                <a:gd name="connsiteY17" fmla="*/ 51905 h 1480249"/>
                <a:gd name="connsiteX18" fmla="*/ 51905 w 594022"/>
                <a:gd name="connsiteY18" fmla="*/ 0 h 1480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94022" h="1480249">
                  <a:moveTo>
                    <a:pt x="109577" y="101887"/>
                  </a:moveTo>
                  <a:cubicBezTo>
                    <a:pt x="119189" y="134568"/>
                    <a:pt x="134568" y="201852"/>
                    <a:pt x="159559" y="226843"/>
                  </a:cubicBezTo>
                  <a:cubicBezTo>
                    <a:pt x="196085" y="263369"/>
                    <a:pt x="244145" y="284515"/>
                    <a:pt x="296050" y="284515"/>
                  </a:cubicBezTo>
                  <a:cubicBezTo>
                    <a:pt x="347955" y="284515"/>
                    <a:pt x="396015" y="265291"/>
                    <a:pt x="432540" y="226843"/>
                  </a:cubicBezTo>
                  <a:cubicBezTo>
                    <a:pt x="457531" y="201852"/>
                    <a:pt x="472911" y="134568"/>
                    <a:pt x="482523" y="101887"/>
                  </a:cubicBezTo>
                  <a:close/>
                  <a:moveTo>
                    <a:pt x="51905" y="0"/>
                  </a:moveTo>
                  <a:lnTo>
                    <a:pt x="542117" y="0"/>
                  </a:lnTo>
                  <a:cubicBezTo>
                    <a:pt x="555574" y="0"/>
                    <a:pt x="569031" y="5767"/>
                    <a:pt x="578643" y="15379"/>
                  </a:cubicBezTo>
                  <a:cubicBezTo>
                    <a:pt x="588255" y="24991"/>
                    <a:pt x="594022" y="38448"/>
                    <a:pt x="594022" y="51905"/>
                  </a:cubicBezTo>
                  <a:cubicBezTo>
                    <a:pt x="594022" y="130723"/>
                    <a:pt x="563263" y="244145"/>
                    <a:pt x="507514" y="299894"/>
                  </a:cubicBezTo>
                  <a:cubicBezTo>
                    <a:pt x="479639" y="327769"/>
                    <a:pt x="446959" y="349396"/>
                    <a:pt x="411154" y="364054"/>
                  </a:cubicBezTo>
                  <a:lnTo>
                    <a:pt x="369101" y="372219"/>
                  </a:lnTo>
                  <a:lnTo>
                    <a:pt x="369101" y="1480249"/>
                  </a:lnTo>
                  <a:lnTo>
                    <a:pt x="222998" y="1480249"/>
                  </a:lnTo>
                  <a:lnTo>
                    <a:pt x="222998" y="372009"/>
                  </a:lnTo>
                  <a:lnTo>
                    <a:pt x="182628" y="364054"/>
                  </a:lnTo>
                  <a:cubicBezTo>
                    <a:pt x="147064" y="349396"/>
                    <a:pt x="114383" y="327769"/>
                    <a:pt x="86508" y="299894"/>
                  </a:cubicBezTo>
                  <a:cubicBezTo>
                    <a:pt x="30759" y="244145"/>
                    <a:pt x="0" y="130723"/>
                    <a:pt x="0" y="51905"/>
                  </a:cubicBezTo>
                  <a:cubicBezTo>
                    <a:pt x="0" y="23069"/>
                    <a:pt x="23069" y="0"/>
                    <a:pt x="51905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E101A66-AD50-4238-834F-E07128451AC7}"/>
                </a:ext>
              </a:extLst>
            </p:cNvPr>
            <p:cNvSpPr/>
            <p:nvPr/>
          </p:nvSpPr>
          <p:spPr>
            <a:xfrm>
              <a:off x="6719918" y="5047694"/>
              <a:ext cx="734357" cy="834322"/>
            </a:xfrm>
            <a:custGeom>
              <a:avLst/>
              <a:gdLst>
                <a:gd name="connsiteX0" fmla="*/ 271058 w 734357"/>
                <a:gd name="connsiteY0" fmla="*/ 0 h 834322"/>
                <a:gd name="connsiteX1" fmla="*/ 465221 w 734357"/>
                <a:gd name="connsiteY1" fmla="*/ 0 h 834322"/>
                <a:gd name="connsiteX2" fmla="*/ 464360 w 734357"/>
                <a:gd name="connsiteY2" fmla="*/ 57672 h 834322"/>
                <a:gd name="connsiteX3" fmla="*/ 680530 w 734357"/>
                <a:gd name="connsiteY3" fmla="*/ 57672 h 834322"/>
                <a:gd name="connsiteX4" fmla="*/ 718978 w 734357"/>
                <a:gd name="connsiteY4" fmla="*/ 73051 h 834322"/>
                <a:gd name="connsiteX5" fmla="*/ 734357 w 734357"/>
                <a:gd name="connsiteY5" fmla="*/ 111499 h 834322"/>
                <a:gd name="connsiteX6" fmla="*/ 734357 w 734357"/>
                <a:gd name="connsiteY6" fmla="*/ 382558 h 834322"/>
                <a:gd name="connsiteX7" fmla="*/ 426773 w 734357"/>
                <a:gd name="connsiteY7" fmla="*/ 813175 h 834322"/>
                <a:gd name="connsiteX8" fmla="*/ 367179 w 734357"/>
                <a:gd name="connsiteY8" fmla="*/ 834322 h 834322"/>
                <a:gd name="connsiteX9" fmla="*/ 307584 w 734357"/>
                <a:gd name="connsiteY9" fmla="*/ 813175 h 834322"/>
                <a:gd name="connsiteX10" fmla="*/ 0 w 734357"/>
                <a:gd name="connsiteY10" fmla="*/ 382558 h 834322"/>
                <a:gd name="connsiteX11" fmla="*/ 0 w 734357"/>
                <a:gd name="connsiteY11" fmla="*/ 111499 h 834322"/>
                <a:gd name="connsiteX12" fmla="*/ 15380 w 734357"/>
                <a:gd name="connsiteY12" fmla="*/ 73051 h 834322"/>
                <a:gd name="connsiteX13" fmla="*/ 53828 w 734357"/>
                <a:gd name="connsiteY13" fmla="*/ 57672 h 834322"/>
                <a:gd name="connsiteX14" fmla="*/ 271058 w 734357"/>
                <a:gd name="connsiteY14" fmla="*/ 57672 h 83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4357" h="834322">
                  <a:moveTo>
                    <a:pt x="271058" y="0"/>
                  </a:moveTo>
                  <a:lnTo>
                    <a:pt x="465221" y="0"/>
                  </a:lnTo>
                  <a:lnTo>
                    <a:pt x="464360" y="57672"/>
                  </a:lnTo>
                  <a:lnTo>
                    <a:pt x="680530" y="57672"/>
                  </a:lnTo>
                  <a:cubicBezTo>
                    <a:pt x="693987" y="57672"/>
                    <a:pt x="707444" y="63439"/>
                    <a:pt x="718978" y="73051"/>
                  </a:cubicBezTo>
                  <a:cubicBezTo>
                    <a:pt x="728590" y="82663"/>
                    <a:pt x="734357" y="96120"/>
                    <a:pt x="734357" y="111499"/>
                  </a:cubicBezTo>
                  <a:lnTo>
                    <a:pt x="734357" y="382558"/>
                  </a:lnTo>
                  <a:cubicBezTo>
                    <a:pt x="734357" y="576720"/>
                    <a:pt x="611324" y="749736"/>
                    <a:pt x="426773" y="813175"/>
                  </a:cubicBezTo>
                  <a:lnTo>
                    <a:pt x="367179" y="834322"/>
                  </a:lnTo>
                  <a:lnTo>
                    <a:pt x="307584" y="813175"/>
                  </a:lnTo>
                  <a:cubicBezTo>
                    <a:pt x="123034" y="749736"/>
                    <a:pt x="0" y="576720"/>
                    <a:pt x="0" y="382558"/>
                  </a:cubicBezTo>
                  <a:lnTo>
                    <a:pt x="0" y="111499"/>
                  </a:lnTo>
                  <a:cubicBezTo>
                    <a:pt x="0" y="98042"/>
                    <a:pt x="5768" y="84585"/>
                    <a:pt x="15380" y="73051"/>
                  </a:cubicBezTo>
                  <a:cubicBezTo>
                    <a:pt x="24992" y="63439"/>
                    <a:pt x="38448" y="57672"/>
                    <a:pt x="53828" y="57672"/>
                  </a:cubicBezTo>
                  <a:lnTo>
                    <a:pt x="271058" y="57672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F6F9582-5F50-4574-8949-2CD0437B0DC1}"/>
              </a:ext>
            </a:extLst>
          </p:cNvPr>
          <p:cNvGrpSpPr/>
          <p:nvPr/>
        </p:nvGrpSpPr>
        <p:grpSpPr>
          <a:xfrm>
            <a:off x="545295" y="1399349"/>
            <a:ext cx="2505075" cy="4618131"/>
            <a:chOff x="433001" y="1399349"/>
            <a:chExt cx="2505075" cy="4618131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BABC89EB-3F75-4117-9609-4B56C3814165}"/>
                </a:ext>
              </a:extLst>
            </p:cNvPr>
            <p:cNvSpPr/>
            <p:nvPr/>
          </p:nvSpPr>
          <p:spPr>
            <a:xfrm flipH="1">
              <a:off x="433001" y="1407380"/>
              <a:ext cx="2505075" cy="4610100"/>
            </a:xfrm>
            <a:custGeom>
              <a:avLst/>
              <a:gdLst>
                <a:gd name="connsiteX0" fmla="*/ 2506574 w 2505075"/>
                <a:gd name="connsiteY0" fmla="*/ 1319831 h 4610100"/>
                <a:gd name="connsiteX1" fmla="*/ 2419896 w 2505075"/>
                <a:gd name="connsiteY1" fmla="*/ 1597008 h 4610100"/>
                <a:gd name="connsiteX2" fmla="*/ 2297024 w 2505075"/>
                <a:gd name="connsiteY2" fmla="*/ 1953243 h 4610100"/>
                <a:gd name="connsiteX3" fmla="*/ 2223681 w 2505075"/>
                <a:gd name="connsiteY3" fmla="*/ 1977056 h 4610100"/>
                <a:gd name="connsiteX4" fmla="*/ 2181771 w 2505075"/>
                <a:gd name="connsiteY4" fmla="*/ 1967531 h 4610100"/>
                <a:gd name="connsiteX5" fmla="*/ 2192249 w 2505075"/>
                <a:gd name="connsiteY5" fmla="*/ 2057066 h 4610100"/>
                <a:gd name="connsiteX6" fmla="*/ 2197964 w 2505075"/>
                <a:gd name="connsiteY6" fmla="*/ 2281856 h 4610100"/>
                <a:gd name="connsiteX7" fmla="*/ 2174151 w 2505075"/>
                <a:gd name="connsiteY7" fmla="*/ 2359961 h 4610100"/>
                <a:gd name="connsiteX8" fmla="*/ 2148434 w 2505075"/>
                <a:gd name="connsiteY8" fmla="*/ 2443781 h 4610100"/>
                <a:gd name="connsiteX9" fmla="*/ 2158911 w 2505075"/>
                <a:gd name="connsiteY9" fmla="*/ 2773346 h 4610100"/>
                <a:gd name="connsiteX10" fmla="*/ 2195106 w 2505075"/>
                <a:gd name="connsiteY10" fmla="*/ 3105768 h 4610100"/>
                <a:gd name="connsiteX11" fmla="*/ 2199869 w 2505075"/>
                <a:gd name="connsiteY11" fmla="*/ 3123866 h 4610100"/>
                <a:gd name="connsiteX12" fmla="*/ 2271306 w 2505075"/>
                <a:gd name="connsiteY12" fmla="*/ 3309603 h 4610100"/>
                <a:gd name="connsiteX13" fmla="*/ 2389416 w 2505075"/>
                <a:gd name="connsiteY13" fmla="*/ 3806808 h 4610100"/>
                <a:gd name="connsiteX14" fmla="*/ 2400846 w 2505075"/>
                <a:gd name="connsiteY14" fmla="*/ 4025883 h 4610100"/>
                <a:gd name="connsiteX15" fmla="*/ 2428469 w 2505075"/>
                <a:gd name="connsiteY15" fmla="*/ 4251626 h 4610100"/>
                <a:gd name="connsiteX16" fmla="*/ 2451329 w 2505075"/>
                <a:gd name="connsiteY16" fmla="*/ 4492608 h 4610100"/>
                <a:gd name="connsiteX17" fmla="*/ 2413229 w 2505075"/>
                <a:gd name="connsiteY17" fmla="*/ 4541186 h 4610100"/>
                <a:gd name="connsiteX18" fmla="*/ 2241779 w 2505075"/>
                <a:gd name="connsiteY18" fmla="*/ 4529756 h 4610100"/>
                <a:gd name="connsiteX19" fmla="*/ 2136051 w 2505075"/>
                <a:gd name="connsiteY19" fmla="*/ 4560236 h 4610100"/>
                <a:gd name="connsiteX20" fmla="*/ 1966506 w 2505075"/>
                <a:gd name="connsiteY20" fmla="*/ 4604051 h 4610100"/>
                <a:gd name="connsiteX21" fmla="*/ 1729334 w 2505075"/>
                <a:gd name="connsiteY21" fmla="*/ 4564998 h 4610100"/>
                <a:gd name="connsiteX22" fmla="*/ 1660753 w 2505075"/>
                <a:gd name="connsiteY22" fmla="*/ 4506896 h 4610100"/>
                <a:gd name="connsiteX23" fmla="*/ 1734096 w 2505075"/>
                <a:gd name="connsiteY23" fmla="*/ 4407836 h 4610100"/>
                <a:gd name="connsiteX24" fmla="*/ 1886496 w 2505075"/>
                <a:gd name="connsiteY24" fmla="*/ 4358306 h 4610100"/>
                <a:gd name="connsiteX25" fmla="*/ 1980794 w 2505075"/>
                <a:gd name="connsiteY25" fmla="*/ 4264961 h 4610100"/>
                <a:gd name="connsiteX26" fmla="*/ 1989366 w 2505075"/>
                <a:gd name="connsiteY26" fmla="*/ 4249721 h 4610100"/>
                <a:gd name="connsiteX27" fmla="*/ 2080806 w 2505075"/>
                <a:gd name="connsiteY27" fmla="*/ 4107798 h 4610100"/>
                <a:gd name="connsiteX28" fmla="*/ 2096998 w 2505075"/>
                <a:gd name="connsiteY28" fmla="*/ 4062078 h 4610100"/>
                <a:gd name="connsiteX29" fmla="*/ 1957934 w 2505075"/>
                <a:gd name="connsiteY29" fmla="*/ 3826811 h 4610100"/>
                <a:gd name="connsiteX30" fmla="*/ 1895069 w 2505075"/>
                <a:gd name="connsiteY30" fmla="*/ 3535346 h 4610100"/>
                <a:gd name="connsiteX31" fmla="*/ 1867446 w 2505075"/>
                <a:gd name="connsiteY31" fmla="*/ 3420093 h 4610100"/>
                <a:gd name="connsiteX32" fmla="*/ 1754098 w 2505075"/>
                <a:gd name="connsiteY32" fmla="*/ 3091481 h 4610100"/>
                <a:gd name="connsiteX33" fmla="*/ 1736001 w 2505075"/>
                <a:gd name="connsiteY33" fmla="*/ 3229593 h 4610100"/>
                <a:gd name="connsiteX34" fmla="*/ 1749336 w 2505075"/>
                <a:gd name="connsiteY34" fmla="*/ 3292458 h 4610100"/>
                <a:gd name="connsiteX35" fmla="*/ 1694091 w 2505075"/>
                <a:gd name="connsiteY35" fmla="*/ 3704891 h 4610100"/>
                <a:gd name="connsiteX36" fmla="*/ 1691234 w 2505075"/>
                <a:gd name="connsiteY36" fmla="*/ 3723941 h 4610100"/>
                <a:gd name="connsiteX37" fmla="*/ 1696948 w 2505075"/>
                <a:gd name="connsiteY37" fmla="*/ 4043981 h 4610100"/>
                <a:gd name="connsiteX38" fmla="*/ 1709331 w 2505075"/>
                <a:gd name="connsiteY38" fmla="*/ 4361163 h 4610100"/>
                <a:gd name="connsiteX39" fmla="*/ 1676946 w 2505075"/>
                <a:gd name="connsiteY39" fmla="*/ 4403073 h 4610100"/>
                <a:gd name="connsiteX40" fmla="*/ 1531214 w 2505075"/>
                <a:gd name="connsiteY40" fmla="*/ 4415456 h 4610100"/>
                <a:gd name="connsiteX41" fmla="*/ 1507401 w 2505075"/>
                <a:gd name="connsiteY41" fmla="*/ 4398311 h 4610100"/>
                <a:gd name="connsiteX42" fmla="*/ 1443584 w 2505075"/>
                <a:gd name="connsiteY42" fmla="*/ 4370688 h 4610100"/>
                <a:gd name="connsiteX43" fmla="*/ 1330236 w 2505075"/>
                <a:gd name="connsiteY43" fmla="*/ 4422123 h 4610100"/>
                <a:gd name="connsiteX44" fmla="*/ 1224509 w 2505075"/>
                <a:gd name="connsiteY44" fmla="*/ 4439268 h 4610100"/>
                <a:gd name="connsiteX45" fmla="*/ 1021626 w 2505075"/>
                <a:gd name="connsiteY45" fmla="*/ 4407836 h 4610100"/>
                <a:gd name="connsiteX46" fmla="*/ 957808 w 2505075"/>
                <a:gd name="connsiteY46" fmla="*/ 4350686 h 4610100"/>
                <a:gd name="connsiteX47" fmla="*/ 1040676 w 2505075"/>
                <a:gd name="connsiteY47" fmla="*/ 4261151 h 4610100"/>
                <a:gd name="connsiteX48" fmla="*/ 1143546 w 2505075"/>
                <a:gd name="connsiteY48" fmla="*/ 4244958 h 4610100"/>
                <a:gd name="connsiteX49" fmla="*/ 1253084 w 2505075"/>
                <a:gd name="connsiteY49" fmla="*/ 4174473 h 4610100"/>
                <a:gd name="connsiteX50" fmla="*/ 1324521 w 2505075"/>
                <a:gd name="connsiteY50" fmla="*/ 4105893 h 4610100"/>
                <a:gd name="connsiteX51" fmla="*/ 1391196 w 2505075"/>
                <a:gd name="connsiteY51" fmla="*/ 4005881 h 4610100"/>
                <a:gd name="connsiteX52" fmla="*/ 1395006 w 2505075"/>
                <a:gd name="connsiteY52" fmla="*/ 3998261 h 4610100"/>
                <a:gd name="connsiteX53" fmla="*/ 1400721 w 2505075"/>
                <a:gd name="connsiteY53" fmla="*/ 3828716 h 4610100"/>
                <a:gd name="connsiteX54" fmla="*/ 1386434 w 2505075"/>
                <a:gd name="connsiteY54" fmla="*/ 3644883 h 4610100"/>
                <a:gd name="connsiteX55" fmla="*/ 1354048 w 2505075"/>
                <a:gd name="connsiteY55" fmla="*/ 3254358 h 4610100"/>
                <a:gd name="connsiteX56" fmla="*/ 1377861 w 2505075"/>
                <a:gd name="connsiteY56" fmla="*/ 3072431 h 4610100"/>
                <a:gd name="connsiteX57" fmla="*/ 1424534 w 2505075"/>
                <a:gd name="connsiteY57" fmla="*/ 2639996 h 4610100"/>
                <a:gd name="connsiteX58" fmla="*/ 1406436 w 2505075"/>
                <a:gd name="connsiteY58" fmla="*/ 2529506 h 4610100"/>
                <a:gd name="connsiteX59" fmla="*/ 1377861 w 2505075"/>
                <a:gd name="connsiteY59" fmla="*/ 2347578 h 4610100"/>
                <a:gd name="connsiteX60" fmla="*/ 1215936 w 2505075"/>
                <a:gd name="connsiteY60" fmla="*/ 2223753 h 4610100"/>
                <a:gd name="connsiteX61" fmla="*/ 1086396 w 2505075"/>
                <a:gd name="connsiteY61" fmla="*/ 2184701 h 4610100"/>
                <a:gd name="connsiteX62" fmla="*/ 986383 w 2505075"/>
                <a:gd name="connsiteY62" fmla="*/ 2132313 h 4610100"/>
                <a:gd name="connsiteX63" fmla="*/ 962571 w 2505075"/>
                <a:gd name="connsiteY63" fmla="*/ 2106596 h 4610100"/>
                <a:gd name="connsiteX64" fmla="*/ 943521 w 2505075"/>
                <a:gd name="connsiteY64" fmla="*/ 2053256 h 4610100"/>
                <a:gd name="connsiteX65" fmla="*/ 900658 w 2505075"/>
                <a:gd name="connsiteY65" fmla="*/ 2005631 h 4610100"/>
                <a:gd name="connsiteX66" fmla="*/ 872083 w 2505075"/>
                <a:gd name="connsiteY66" fmla="*/ 1971341 h 4610100"/>
                <a:gd name="connsiteX67" fmla="*/ 328206 w 2505075"/>
                <a:gd name="connsiteY67" fmla="*/ 1569386 h 4610100"/>
                <a:gd name="connsiteX68" fmla="*/ 57696 w 2505075"/>
                <a:gd name="connsiteY68" fmla="*/ 1357931 h 4610100"/>
                <a:gd name="connsiteX69" fmla="*/ 13881 w 2505075"/>
                <a:gd name="connsiteY69" fmla="*/ 1227438 h 4610100"/>
                <a:gd name="connsiteX70" fmla="*/ 80556 w 2505075"/>
                <a:gd name="connsiteY70" fmla="*/ 1016936 h 4610100"/>
                <a:gd name="connsiteX71" fmla="*/ 122466 w 2505075"/>
                <a:gd name="connsiteY71" fmla="*/ 955023 h 4610100"/>
                <a:gd name="connsiteX72" fmla="*/ 173901 w 2505075"/>
                <a:gd name="connsiteY72" fmla="*/ 856916 h 4610100"/>
                <a:gd name="connsiteX73" fmla="*/ 238671 w 2505075"/>
                <a:gd name="connsiteY73" fmla="*/ 852153 h 4610100"/>
                <a:gd name="connsiteX74" fmla="*/ 484416 w 2505075"/>
                <a:gd name="connsiteY74" fmla="*/ 1050273 h 4610100"/>
                <a:gd name="connsiteX75" fmla="*/ 823506 w 2505075"/>
                <a:gd name="connsiteY75" fmla="*/ 1307448 h 4610100"/>
                <a:gd name="connsiteX76" fmla="*/ 878751 w 2505075"/>
                <a:gd name="connsiteY76" fmla="*/ 1341738 h 4610100"/>
                <a:gd name="connsiteX77" fmla="*/ 903516 w 2505075"/>
                <a:gd name="connsiteY77" fmla="*/ 1341738 h 4610100"/>
                <a:gd name="connsiteX78" fmla="*/ 958761 w 2505075"/>
                <a:gd name="connsiteY78" fmla="*/ 1327451 h 4610100"/>
                <a:gd name="connsiteX79" fmla="*/ 1323569 w 2505075"/>
                <a:gd name="connsiteY79" fmla="*/ 1350311 h 4610100"/>
                <a:gd name="connsiteX80" fmla="*/ 1364526 w 2505075"/>
                <a:gd name="connsiteY80" fmla="*/ 1333166 h 4610100"/>
                <a:gd name="connsiteX81" fmla="*/ 1507401 w 2505075"/>
                <a:gd name="connsiteY81" fmla="*/ 1305543 h 4610100"/>
                <a:gd name="connsiteX82" fmla="*/ 1575028 w 2505075"/>
                <a:gd name="connsiteY82" fmla="*/ 1295066 h 4610100"/>
                <a:gd name="connsiteX83" fmla="*/ 1603603 w 2505075"/>
                <a:gd name="connsiteY83" fmla="*/ 1249346 h 4610100"/>
                <a:gd name="connsiteX84" fmla="*/ 1627416 w 2505075"/>
                <a:gd name="connsiteY84" fmla="*/ 1203626 h 4610100"/>
                <a:gd name="connsiteX85" fmla="*/ 1640751 w 2505075"/>
                <a:gd name="connsiteY85" fmla="*/ 1134093 h 4610100"/>
                <a:gd name="connsiteX86" fmla="*/ 1663611 w 2505075"/>
                <a:gd name="connsiteY86" fmla="*/ 1080753 h 4610100"/>
                <a:gd name="connsiteX87" fmla="*/ 1724571 w 2505075"/>
                <a:gd name="connsiteY87" fmla="*/ 1004553 h 4610100"/>
                <a:gd name="connsiteX88" fmla="*/ 1882686 w 2505075"/>
                <a:gd name="connsiteY88" fmla="*/ 815006 h 4610100"/>
                <a:gd name="connsiteX89" fmla="*/ 1795056 w 2505075"/>
                <a:gd name="connsiteY89" fmla="*/ 694991 h 4610100"/>
                <a:gd name="connsiteX90" fmla="*/ 1750289 w 2505075"/>
                <a:gd name="connsiteY90" fmla="*/ 562593 h 4610100"/>
                <a:gd name="connsiteX91" fmla="*/ 1640751 w 2505075"/>
                <a:gd name="connsiteY91" fmla="*/ 574023 h 4610100"/>
                <a:gd name="connsiteX92" fmla="*/ 1596936 w 2505075"/>
                <a:gd name="connsiteY92" fmla="*/ 552116 h 4610100"/>
                <a:gd name="connsiteX93" fmla="*/ 1616939 w 2505075"/>
                <a:gd name="connsiteY93" fmla="*/ 517826 h 4610100"/>
                <a:gd name="connsiteX94" fmla="*/ 1655991 w 2505075"/>
                <a:gd name="connsiteY94" fmla="*/ 376856 h 4610100"/>
                <a:gd name="connsiteX95" fmla="*/ 1740764 w 2505075"/>
                <a:gd name="connsiteY95" fmla="*/ 93963 h 4610100"/>
                <a:gd name="connsiteX96" fmla="*/ 1922691 w 2505075"/>
                <a:gd name="connsiteY96" fmla="*/ 10143 h 4610100"/>
                <a:gd name="connsiteX97" fmla="*/ 2188439 w 2505075"/>
                <a:gd name="connsiteY97" fmla="*/ 176831 h 4610100"/>
                <a:gd name="connsiteX98" fmla="*/ 2235111 w 2505075"/>
                <a:gd name="connsiteY98" fmla="*/ 248268 h 4610100"/>
                <a:gd name="connsiteX99" fmla="*/ 2247494 w 2505075"/>
                <a:gd name="connsiteY99" fmla="*/ 243506 h 4610100"/>
                <a:gd name="connsiteX100" fmla="*/ 2219871 w 2505075"/>
                <a:gd name="connsiteY100" fmla="*/ 305418 h 4610100"/>
                <a:gd name="connsiteX101" fmla="*/ 2249399 w 2505075"/>
                <a:gd name="connsiteY101" fmla="*/ 325421 h 4610100"/>
                <a:gd name="connsiteX102" fmla="*/ 2239874 w 2505075"/>
                <a:gd name="connsiteY102" fmla="*/ 371141 h 4610100"/>
                <a:gd name="connsiteX103" fmla="*/ 2223681 w 2505075"/>
                <a:gd name="connsiteY103" fmla="*/ 434958 h 4610100"/>
                <a:gd name="connsiteX104" fmla="*/ 2216061 w 2505075"/>
                <a:gd name="connsiteY104" fmla="*/ 522588 h 4610100"/>
                <a:gd name="connsiteX105" fmla="*/ 2250351 w 2505075"/>
                <a:gd name="connsiteY105" fmla="*/ 594026 h 4610100"/>
                <a:gd name="connsiteX106" fmla="*/ 2282736 w 2505075"/>
                <a:gd name="connsiteY106" fmla="*/ 631173 h 4610100"/>
                <a:gd name="connsiteX107" fmla="*/ 2335124 w 2505075"/>
                <a:gd name="connsiteY107" fmla="*/ 739758 h 4610100"/>
                <a:gd name="connsiteX108" fmla="*/ 2486571 w 2505075"/>
                <a:gd name="connsiteY108" fmla="*/ 1071228 h 4610100"/>
                <a:gd name="connsiteX109" fmla="*/ 2503716 w 2505075"/>
                <a:gd name="connsiteY109" fmla="*/ 1097898 h 4610100"/>
                <a:gd name="connsiteX110" fmla="*/ 2506574 w 2505075"/>
                <a:gd name="connsiteY110" fmla="*/ 1319831 h 4610100"/>
                <a:gd name="connsiteX111" fmla="*/ 1273086 w 2505075"/>
                <a:gd name="connsiteY111" fmla="*/ 1638918 h 4610100"/>
                <a:gd name="connsiteX112" fmla="*/ 1242606 w 2505075"/>
                <a:gd name="connsiteY112" fmla="*/ 1746551 h 4610100"/>
                <a:gd name="connsiteX113" fmla="*/ 1279753 w 2505075"/>
                <a:gd name="connsiteY113" fmla="*/ 1919906 h 4610100"/>
                <a:gd name="connsiteX114" fmla="*/ 1308328 w 2505075"/>
                <a:gd name="connsiteY114" fmla="*/ 1942766 h 4610100"/>
                <a:gd name="connsiteX115" fmla="*/ 1478826 w 2505075"/>
                <a:gd name="connsiteY115" fmla="*/ 1882758 h 4610100"/>
                <a:gd name="connsiteX116" fmla="*/ 1497876 w 2505075"/>
                <a:gd name="connsiteY116" fmla="*/ 1593198 h 4610100"/>
                <a:gd name="connsiteX117" fmla="*/ 1435964 w 2505075"/>
                <a:gd name="connsiteY117" fmla="*/ 1557956 h 4610100"/>
                <a:gd name="connsiteX118" fmla="*/ 1208316 w 2505075"/>
                <a:gd name="connsiteY118" fmla="*/ 1484613 h 4610100"/>
                <a:gd name="connsiteX119" fmla="*/ 1161644 w 2505075"/>
                <a:gd name="connsiteY119" fmla="*/ 1471278 h 4610100"/>
                <a:gd name="connsiteX120" fmla="*/ 1078776 w 2505075"/>
                <a:gd name="connsiteY120" fmla="*/ 1483661 h 4610100"/>
                <a:gd name="connsiteX121" fmla="*/ 1273086 w 2505075"/>
                <a:gd name="connsiteY121" fmla="*/ 1638918 h 4610100"/>
                <a:gd name="connsiteX122" fmla="*/ 1464539 w 2505075"/>
                <a:gd name="connsiteY122" fmla="*/ 2075163 h 4610100"/>
                <a:gd name="connsiteX123" fmla="*/ 1359764 w 2505075"/>
                <a:gd name="connsiteY123" fmla="*/ 2097071 h 4610100"/>
                <a:gd name="connsiteX124" fmla="*/ 1322616 w 2505075"/>
                <a:gd name="connsiteY124" fmla="*/ 2169461 h 4610100"/>
                <a:gd name="connsiteX125" fmla="*/ 1340714 w 2505075"/>
                <a:gd name="connsiteY125" fmla="*/ 2215181 h 4610100"/>
                <a:gd name="connsiteX126" fmla="*/ 1420723 w 2505075"/>
                <a:gd name="connsiteY126" fmla="*/ 2246613 h 4610100"/>
                <a:gd name="connsiteX127" fmla="*/ 1455014 w 2505075"/>
                <a:gd name="connsiteY127" fmla="*/ 2304716 h 4610100"/>
                <a:gd name="connsiteX128" fmla="*/ 1459776 w 2505075"/>
                <a:gd name="connsiteY128" fmla="*/ 2237088 h 4610100"/>
                <a:gd name="connsiteX129" fmla="*/ 1464539 w 2505075"/>
                <a:gd name="connsiteY129" fmla="*/ 2075163 h 461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</a:cxnLst>
              <a:rect l="l" t="t" r="r" b="b"/>
              <a:pathLst>
                <a:path w="2505075" h="4610100">
                  <a:moveTo>
                    <a:pt x="2506574" y="1319831"/>
                  </a:moveTo>
                  <a:cubicBezTo>
                    <a:pt x="2448471" y="1403651"/>
                    <a:pt x="2446566" y="1500806"/>
                    <a:pt x="2419896" y="1597008"/>
                  </a:cubicBezTo>
                  <a:cubicBezTo>
                    <a:pt x="2385606" y="1717976"/>
                    <a:pt x="2339886" y="1835133"/>
                    <a:pt x="2297024" y="1953243"/>
                  </a:cubicBezTo>
                  <a:cubicBezTo>
                    <a:pt x="2284641" y="1986581"/>
                    <a:pt x="2257971" y="1996106"/>
                    <a:pt x="2223681" y="1977056"/>
                  </a:cubicBezTo>
                  <a:cubicBezTo>
                    <a:pt x="2211299" y="1970388"/>
                    <a:pt x="2195106" y="1970388"/>
                    <a:pt x="2181771" y="1967531"/>
                  </a:cubicBezTo>
                  <a:cubicBezTo>
                    <a:pt x="2185581" y="2000868"/>
                    <a:pt x="2190344" y="2028491"/>
                    <a:pt x="2192249" y="2057066"/>
                  </a:cubicBezTo>
                  <a:cubicBezTo>
                    <a:pt x="2195106" y="2132313"/>
                    <a:pt x="2198916" y="2207561"/>
                    <a:pt x="2197964" y="2281856"/>
                  </a:cubicBezTo>
                  <a:cubicBezTo>
                    <a:pt x="2197964" y="2308526"/>
                    <a:pt x="2192249" y="2344721"/>
                    <a:pt x="2174151" y="2359961"/>
                  </a:cubicBezTo>
                  <a:cubicBezTo>
                    <a:pt x="2144624" y="2385678"/>
                    <a:pt x="2147481" y="2412348"/>
                    <a:pt x="2148434" y="2443781"/>
                  </a:cubicBezTo>
                  <a:cubicBezTo>
                    <a:pt x="2152244" y="2553318"/>
                    <a:pt x="2151291" y="2663808"/>
                    <a:pt x="2158911" y="2773346"/>
                  </a:cubicBezTo>
                  <a:cubicBezTo>
                    <a:pt x="2166531" y="2884788"/>
                    <a:pt x="2182724" y="2995278"/>
                    <a:pt x="2195106" y="3105768"/>
                  </a:cubicBezTo>
                  <a:cubicBezTo>
                    <a:pt x="2196059" y="3111483"/>
                    <a:pt x="2196059" y="3120056"/>
                    <a:pt x="2199869" y="3123866"/>
                  </a:cubicBezTo>
                  <a:cubicBezTo>
                    <a:pt x="2257971" y="3172443"/>
                    <a:pt x="2257019" y="3242928"/>
                    <a:pt x="2271306" y="3309603"/>
                  </a:cubicBezTo>
                  <a:cubicBezTo>
                    <a:pt x="2307501" y="3476291"/>
                    <a:pt x="2344649" y="3642978"/>
                    <a:pt x="2389416" y="3806808"/>
                  </a:cubicBezTo>
                  <a:cubicBezTo>
                    <a:pt x="2409419" y="3881103"/>
                    <a:pt x="2395131" y="3952541"/>
                    <a:pt x="2400846" y="4025883"/>
                  </a:cubicBezTo>
                  <a:cubicBezTo>
                    <a:pt x="2406561" y="4101131"/>
                    <a:pt x="2419896" y="4176378"/>
                    <a:pt x="2428469" y="4251626"/>
                  </a:cubicBezTo>
                  <a:cubicBezTo>
                    <a:pt x="2437041" y="4331636"/>
                    <a:pt x="2442756" y="4412598"/>
                    <a:pt x="2451329" y="4492608"/>
                  </a:cubicBezTo>
                  <a:cubicBezTo>
                    <a:pt x="2454186" y="4522136"/>
                    <a:pt x="2441804" y="4536423"/>
                    <a:pt x="2413229" y="4541186"/>
                  </a:cubicBezTo>
                  <a:cubicBezTo>
                    <a:pt x="2355126" y="4551663"/>
                    <a:pt x="2300834" y="4573571"/>
                    <a:pt x="2241779" y="4529756"/>
                  </a:cubicBezTo>
                  <a:cubicBezTo>
                    <a:pt x="2222729" y="4515468"/>
                    <a:pt x="2160816" y="4536423"/>
                    <a:pt x="2136051" y="4560236"/>
                  </a:cubicBezTo>
                  <a:cubicBezTo>
                    <a:pt x="2084616" y="4609766"/>
                    <a:pt x="2023656" y="4606908"/>
                    <a:pt x="1966506" y="4604051"/>
                  </a:cubicBezTo>
                  <a:cubicBezTo>
                    <a:pt x="1886496" y="4600241"/>
                    <a:pt x="1807439" y="4582143"/>
                    <a:pt x="1729334" y="4564998"/>
                  </a:cubicBezTo>
                  <a:cubicBezTo>
                    <a:pt x="1699806" y="4558331"/>
                    <a:pt x="1658848" y="4555473"/>
                    <a:pt x="1660753" y="4506896"/>
                  </a:cubicBezTo>
                  <a:cubicBezTo>
                    <a:pt x="1662659" y="4455461"/>
                    <a:pt x="1688376" y="4422123"/>
                    <a:pt x="1734096" y="4407836"/>
                  </a:cubicBezTo>
                  <a:cubicBezTo>
                    <a:pt x="1785531" y="4392596"/>
                    <a:pt x="1840776" y="4384023"/>
                    <a:pt x="1886496" y="4358306"/>
                  </a:cubicBezTo>
                  <a:cubicBezTo>
                    <a:pt x="1923644" y="4337351"/>
                    <a:pt x="1950314" y="4297346"/>
                    <a:pt x="1980794" y="4264961"/>
                  </a:cubicBezTo>
                  <a:cubicBezTo>
                    <a:pt x="1984603" y="4261151"/>
                    <a:pt x="1985556" y="4250673"/>
                    <a:pt x="1989366" y="4249721"/>
                  </a:cubicBezTo>
                  <a:cubicBezTo>
                    <a:pt x="2067471" y="4232576"/>
                    <a:pt x="2066519" y="4164948"/>
                    <a:pt x="2080806" y="4107798"/>
                  </a:cubicBezTo>
                  <a:cubicBezTo>
                    <a:pt x="2084616" y="4092558"/>
                    <a:pt x="2091284" y="4078271"/>
                    <a:pt x="2096998" y="4062078"/>
                  </a:cubicBezTo>
                  <a:cubicBezTo>
                    <a:pt x="1999844" y="4015406"/>
                    <a:pt x="1987461" y="3912536"/>
                    <a:pt x="1957934" y="3826811"/>
                  </a:cubicBezTo>
                  <a:cubicBezTo>
                    <a:pt x="1925548" y="3733466"/>
                    <a:pt x="1915071" y="3632501"/>
                    <a:pt x="1895069" y="3535346"/>
                  </a:cubicBezTo>
                  <a:cubicBezTo>
                    <a:pt x="1886496" y="3497246"/>
                    <a:pt x="1879828" y="3458193"/>
                    <a:pt x="1867446" y="3420093"/>
                  </a:cubicBezTo>
                  <a:cubicBezTo>
                    <a:pt x="1831251" y="3311508"/>
                    <a:pt x="1793151" y="3202923"/>
                    <a:pt x="1754098" y="3091481"/>
                  </a:cubicBezTo>
                  <a:cubicBezTo>
                    <a:pt x="1722666" y="3134343"/>
                    <a:pt x="1702664" y="3176253"/>
                    <a:pt x="1736001" y="3229593"/>
                  </a:cubicBezTo>
                  <a:cubicBezTo>
                    <a:pt x="1746478" y="3246738"/>
                    <a:pt x="1752194" y="3272456"/>
                    <a:pt x="1749336" y="3292458"/>
                  </a:cubicBezTo>
                  <a:cubicBezTo>
                    <a:pt x="1732191" y="3430571"/>
                    <a:pt x="1713141" y="3567731"/>
                    <a:pt x="1694091" y="3704891"/>
                  </a:cubicBezTo>
                  <a:cubicBezTo>
                    <a:pt x="1693139" y="3711558"/>
                    <a:pt x="1690281" y="3717273"/>
                    <a:pt x="1691234" y="3723941"/>
                  </a:cubicBezTo>
                  <a:cubicBezTo>
                    <a:pt x="1693139" y="3830621"/>
                    <a:pt x="1693139" y="3937301"/>
                    <a:pt x="1696948" y="4043981"/>
                  </a:cubicBezTo>
                  <a:cubicBezTo>
                    <a:pt x="1699806" y="4149708"/>
                    <a:pt x="1704569" y="4255436"/>
                    <a:pt x="1709331" y="4361163"/>
                  </a:cubicBezTo>
                  <a:cubicBezTo>
                    <a:pt x="1710284" y="4386881"/>
                    <a:pt x="1701711" y="4401168"/>
                    <a:pt x="1676946" y="4403073"/>
                  </a:cubicBezTo>
                  <a:cubicBezTo>
                    <a:pt x="1628369" y="4407836"/>
                    <a:pt x="1579791" y="4412598"/>
                    <a:pt x="1531214" y="4415456"/>
                  </a:cubicBezTo>
                  <a:cubicBezTo>
                    <a:pt x="1523594" y="4415456"/>
                    <a:pt x="1510259" y="4405931"/>
                    <a:pt x="1507401" y="4398311"/>
                  </a:cubicBezTo>
                  <a:cubicBezTo>
                    <a:pt x="1496923" y="4363068"/>
                    <a:pt x="1470253" y="4360211"/>
                    <a:pt x="1443584" y="4370688"/>
                  </a:cubicBezTo>
                  <a:cubicBezTo>
                    <a:pt x="1404531" y="4384976"/>
                    <a:pt x="1369289" y="4408788"/>
                    <a:pt x="1330236" y="4422123"/>
                  </a:cubicBezTo>
                  <a:cubicBezTo>
                    <a:pt x="1296898" y="4433553"/>
                    <a:pt x="1259751" y="4442126"/>
                    <a:pt x="1224509" y="4439268"/>
                  </a:cubicBezTo>
                  <a:cubicBezTo>
                    <a:pt x="1155929" y="4433553"/>
                    <a:pt x="1088301" y="4423076"/>
                    <a:pt x="1021626" y="4407836"/>
                  </a:cubicBezTo>
                  <a:cubicBezTo>
                    <a:pt x="994004" y="4402121"/>
                    <a:pt x="954951" y="4395453"/>
                    <a:pt x="957808" y="4350686"/>
                  </a:cubicBezTo>
                  <a:cubicBezTo>
                    <a:pt x="960666" y="4304966"/>
                    <a:pt x="997814" y="4267818"/>
                    <a:pt x="1040676" y="4261151"/>
                  </a:cubicBezTo>
                  <a:cubicBezTo>
                    <a:pt x="1074966" y="4256388"/>
                    <a:pt x="1109256" y="4250673"/>
                    <a:pt x="1143546" y="4244958"/>
                  </a:cubicBezTo>
                  <a:cubicBezTo>
                    <a:pt x="1190219" y="4237338"/>
                    <a:pt x="1227366" y="4219241"/>
                    <a:pt x="1253084" y="4174473"/>
                  </a:cubicBezTo>
                  <a:cubicBezTo>
                    <a:pt x="1268323" y="4146851"/>
                    <a:pt x="1303566" y="4131611"/>
                    <a:pt x="1324521" y="4105893"/>
                  </a:cubicBezTo>
                  <a:cubicBezTo>
                    <a:pt x="1349286" y="4075413"/>
                    <a:pt x="1369289" y="4039218"/>
                    <a:pt x="1391196" y="4005881"/>
                  </a:cubicBezTo>
                  <a:cubicBezTo>
                    <a:pt x="1393101" y="4003023"/>
                    <a:pt x="1395959" y="3998261"/>
                    <a:pt x="1395006" y="3998261"/>
                  </a:cubicBezTo>
                  <a:cubicBezTo>
                    <a:pt x="1330236" y="3941111"/>
                    <a:pt x="1417866" y="3888723"/>
                    <a:pt x="1400721" y="3828716"/>
                  </a:cubicBezTo>
                  <a:cubicBezTo>
                    <a:pt x="1383576" y="3770613"/>
                    <a:pt x="1383576" y="3705843"/>
                    <a:pt x="1386434" y="3644883"/>
                  </a:cubicBezTo>
                  <a:cubicBezTo>
                    <a:pt x="1394053" y="3512486"/>
                    <a:pt x="1378814" y="3383898"/>
                    <a:pt x="1354048" y="3254358"/>
                  </a:cubicBezTo>
                  <a:cubicBezTo>
                    <a:pt x="1343571" y="3197208"/>
                    <a:pt x="1367384" y="3133391"/>
                    <a:pt x="1377861" y="3072431"/>
                  </a:cubicBezTo>
                  <a:cubicBezTo>
                    <a:pt x="1404531" y="2929556"/>
                    <a:pt x="1420723" y="2785728"/>
                    <a:pt x="1424534" y="2639996"/>
                  </a:cubicBezTo>
                  <a:cubicBezTo>
                    <a:pt x="1425486" y="2604753"/>
                    <a:pt x="1413103" y="2569511"/>
                    <a:pt x="1406436" y="2529506"/>
                  </a:cubicBezTo>
                  <a:cubicBezTo>
                    <a:pt x="1451203" y="2481881"/>
                    <a:pt x="1438821" y="2392346"/>
                    <a:pt x="1377861" y="2347578"/>
                  </a:cubicBezTo>
                  <a:cubicBezTo>
                    <a:pt x="1322616" y="2307573"/>
                    <a:pt x="1267371" y="2268521"/>
                    <a:pt x="1215936" y="2223753"/>
                  </a:cubicBezTo>
                  <a:cubicBezTo>
                    <a:pt x="1176884" y="2189463"/>
                    <a:pt x="1133069" y="2173271"/>
                    <a:pt x="1086396" y="2184701"/>
                  </a:cubicBezTo>
                  <a:cubicBezTo>
                    <a:pt x="1033056" y="2197083"/>
                    <a:pt x="1021626" y="2144696"/>
                    <a:pt x="986383" y="2132313"/>
                  </a:cubicBezTo>
                  <a:cubicBezTo>
                    <a:pt x="976858" y="2129456"/>
                    <a:pt x="967333" y="2117073"/>
                    <a:pt x="962571" y="2106596"/>
                  </a:cubicBezTo>
                  <a:cubicBezTo>
                    <a:pt x="954951" y="2091356"/>
                    <a:pt x="951141" y="2074211"/>
                    <a:pt x="943521" y="2053256"/>
                  </a:cubicBezTo>
                  <a:cubicBezTo>
                    <a:pt x="912089" y="2063733"/>
                    <a:pt x="887323" y="2058018"/>
                    <a:pt x="900658" y="2005631"/>
                  </a:cubicBezTo>
                  <a:cubicBezTo>
                    <a:pt x="902564" y="1997058"/>
                    <a:pt x="884466" y="1979913"/>
                    <a:pt x="872083" y="1971341"/>
                  </a:cubicBezTo>
                  <a:cubicBezTo>
                    <a:pt x="691108" y="1837038"/>
                    <a:pt x="508228" y="1703688"/>
                    <a:pt x="328206" y="1569386"/>
                  </a:cubicBezTo>
                  <a:cubicBezTo>
                    <a:pt x="231051" y="1496996"/>
                    <a:pt x="155803" y="1429368"/>
                    <a:pt x="57696" y="1357931"/>
                  </a:cubicBezTo>
                  <a:cubicBezTo>
                    <a:pt x="10071" y="1322688"/>
                    <a:pt x="-2312" y="1280778"/>
                    <a:pt x="13881" y="1227438"/>
                  </a:cubicBezTo>
                  <a:cubicBezTo>
                    <a:pt x="34836" y="1156953"/>
                    <a:pt x="55791" y="1085516"/>
                    <a:pt x="80556" y="1016936"/>
                  </a:cubicBezTo>
                  <a:cubicBezTo>
                    <a:pt x="88176" y="994076"/>
                    <a:pt x="110083" y="976931"/>
                    <a:pt x="122466" y="955023"/>
                  </a:cubicBezTo>
                  <a:cubicBezTo>
                    <a:pt x="140563" y="923591"/>
                    <a:pt x="156756" y="889301"/>
                    <a:pt x="173901" y="856916"/>
                  </a:cubicBezTo>
                  <a:cubicBezTo>
                    <a:pt x="192951" y="823578"/>
                    <a:pt x="213906" y="832151"/>
                    <a:pt x="238671" y="852153"/>
                  </a:cubicBezTo>
                  <a:cubicBezTo>
                    <a:pt x="326301" y="921686"/>
                    <a:pt x="394881" y="981693"/>
                    <a:pt x="484416" y="1050273"/>
                  </a:cubicBezTo>
                  <a:cubicBezTo>
                    <a:pt x="594906" y="1137903"/>
                    <a:pt x="709206" y="1222676"/>
                    <a:pt x="823506" y="1307448"/>
                  </a:cubicBezTo>
                  <a:cubicBezTo>
                    <a:pt x="840651" y="1320783"/>
                    <a:pt x="859701" y="1332213"/>
                    <a:pt x="878751" y="1341738"/>
                  </a:cubicBezTo>
                  <a:cubicBezTo>
                    <a:pt x="885418" y="1345548"/>
                    <a:pt x="895896" y="1343643"/>
                    <a:pt x="903516" y="1341738"/>
                  </a:cubicBezTo>
                  <a:cubicBezTo>
                    <a:pt x="922566" y="1337928"/>
                    <a:pt x="940664" y="1326498"/>
                    <a:pt x="958761" y="1327451"/>
                  </a:cubicBezTo>
                  <a:cubicBezTo>
                    <a:pt x="1080681" y="1334118"/>
                    <a:pt x="1201648" y="1343643"/>
                    <a:pt x="1323569" y="1350311"/>
                  </a:cubicBezTo>
                  <a:cubicBezTo>
                    <a:pt x="1336903" y="1351263"/>
                    <a:pt x="1351191" y="1338881"/>
                    <a:pt x="1364526" y="1333166"/>
                  </a:cubicBezTo>
                  <a:cubicBezTo>
                    <a:pt x="1410246" y="1314116"/>
                    <a:pt x="1450251" y="1278873"/>
                    <a:pt x="1507401" y="1305543"/>
                  </a:cubicBezTo>
                  <a:cubicBezTo>
                    <a:pt x="1524546" y="1314116"/>
                    <a:pt x="1555026" y="1305543"/>
                    <a:pt x="1575028" y="1295066"/>
                  </a:cubicBezTo>
                  <a:cubicBezTo>
                    <a:pt x="1588364" y="1288398"/>
                    <a:pt x="1595031" y="1265538"/>
                    <a:pt x="1603603" y="1249346"/>
                  </a:cubicBezTo>
                  <a:cubicBezTo>
                    <a:pt x="1612176" y="1234106"/>
                    <a:pt x="1622653" y="1219818"/>
                    <a:pt x="1627416" y="1203626"/>
                  </a:cubicBezTo>
                  <a:cubicBezTo>
                    <a:pt x="1634084" y="1180766"/>
                    <a:pt x="1635036" y="1156953"/>
                    <a:pt x="1640751" y="1134093"/>
                  </a:cubicBezTo>
                  <a:cubicBezTo>
                    <a:pt x="1645514" y="1115996"/>
                    <a:pt x="1652181" y="1095993"/>
                    <a:pt x="1663611" y="1080753"/>
                  </a:cubicBezTo>
                  <a:cubicBezTo>
                    <a:pt x="1681709" y="1054083"/>
                    <a:pt x="1710284" y="1033128"/>
                    <a:pt x="1724571" y="1004553"/>
                  </a:cubicBezTo>
                  <a:cubicBezTo>
                    <a:pt x="1760766" y="929306"/>
                    <a:pt x="1796961" y="855963"/>
                    <a:pt x="1882686" y="815006"/>
                  </a:cubicBezTo>
                  <a:cubicBezTo>
                    <a:pt x="1852206" y="771191"/>
                    <a:pt x="1833156" y="708326"/>
                    <a:pt x="1795056" y="694991"/>
                  </a:cubicBezTo>
                  <a:cubicBezTo>
                    <a:pt x="1712189" y="665463"/>
                    <a:pt x="1756003" y="608313"/>
                    <a:pt x="1750289" y="562593"/>
                  </a:cubicBezTo>
                  <a:cubicBezTo>
                    <a:pt x="1712189" y="567356"/>
                    <a:pt x="1676946" y="573071"/>
                    <a:pt x="1640751" y="574023"/>
                  </a:cubicBezTo>
                  <a:cubicBezTo>
                    <a:pt x="1626464" y="574023"/>
                    <a:pt x="1612176" y="559736"/>
                    <a:pt x="1596936" y="552116"/>
                  </a:cubicBezTo>
                  <a:cubicBezTo>
                    <a:pt x="1603603" y="540686"/>
                    <a:pt x="1608366" y="526398"/>
                    <a:pt x="1616939" y="517826"/>
                  </a:cubicBezTo>
                  <a:cubicBezTo>
                    <a:pt x="1657896" y="477821"/>
                    <a:pt x="1669326" y="434958"/>
                    <a:pt x="1655991" y="376856"/>
                  </a:cubicBezTo>
                  <a:cubicBezTo>
                    <a:pt x="1632178" y="269223"/>
                    <a:pt x="1644561" y="163496"/>
                    <a:pt x="1740764" y="93963"/>
                  </a:cubicBezTo>
                  <a:cubicBezTo>
                    <a:pt x="1794103" y="54911"/>
                    <a:pt x="1858873" y="24431"/>
                    <a:pt x="1922691" y="10143"/>
                  </a:cubicBezTo>
                  <a:cubicBezTo>
                    <a:pt x="2017941" y="-10812"/>
                    <a:pt x="2150339" y="81581"/>
                    <a:pt x="2188439" y="176831"/>
                  </a:cubicBezTo>
                  <a:cubicBezTo>
                    <a:pt x="2198916" y="202548"/>
                    <a:pt x="2219871" y="224456"/>
                    <a:pt x="2235111" y="248268"/>
                  </a:cubicBezTo>
                  <a:cubicBezTo>
                    <a:pt x="2238921" y="246363"/>
                    <a:pt x="2243684" y="245411"/>
                    <a:pt x="2247494" y="243506"/>
                  </a:cubicBezTo>
                  <a:cubicBezTo>
                    <a:pt x="2237969" y="265413"/>
                    <a:pt x="2228444" y="288273"/>
                    <a:pt x="2219871" y="305418"/>
                  </a:cubicBezTo>
                  <a:cubicBezTo>
                    <a:pt x="2232254" y="313991"/>
                    <a:pt x="2249399" y="318753"/>
                    <a:pt x="2249399" y="325421"/>
                  </a:cubicBezTo>
                  <a:cubicBezTo>
                    <a:pt x="2250351" y="340661"/>
                    <a:pt x="2249399" y="364473"/>
                    <a:pt x="2239874" y="371141"/>
                  </a:cubicBezTo>
                  <a:cubicBezTo>
                    <a:pt x="2212251" y="390191"/>
                    <a:pt x="2217014" y="407336"/>
                    <a:pt x="2223681" y="434958"/>
                  </a:cubicBezTo>
                  <a:cubicBezTo>
                    <a:pt x="2230349" y="462581"/>
                    <a:pt x="2222729" y="494013"/>
                    <a:pt x="2216061" y="522588"/>
                  </a:cubicBezTo>
                  <a:cubicBezTo>
                    <a:pt x="2208441" y="557831"/>
                    <a:pt x="2205584" y="583548"/>
                    <a:pt x="2250351" y="594026"/>
                  </a:cubicBezTo>
                  <a:cubicBezTo>
                    <a:pt x="2263686" y="596883"/>
                    <a:pt x="2275116" y="616886"/>
                    <a:pt x="2282736" y="631173"/>
                  </a:cubicBezTo>
                  <a:cubicBezTo>
                    <a:pt x="2301786" y="666416"/>
                    <a:pt x="2313216" y="706421"/>
                    <a:pt x="2335124" y="739758"/>
                  </a:cubicBezTo>
                  <a:cubicBezTo>
                    <a:pt x="2401799" y="845486"/>
                    <a:pt x="2458949" y="945498"/>
                    <a:pt x="2486571" y="1071228"/>
                  </a:cubicBezTo>
                  <a:cubicBezTo>
                    <a:pt x="2488476" y="1080753"/>
                    <a:pt x="2498001" y="1089326"/>
                    <a:pt x="2503716" y="1097898"/>
                  </a:cubicBezTo>
                  <a:cubicBezTo>
                    <a:pt x="2506574" y="1174098"/>
                    <a:pt x="2506574" y="1246488"/>
                    <a:pt x="2506574" y="1319831"/>
                  </a:cubicBezTo>
                  <a:close/>
                  <a:moveTo>
                    <a:pt x="1273086" y="1638918"/>
                  </a:moveTo>
                  <a:cubicBezTo>
                    <a:pt x="1260703" y="1678923"/>
                    <a:pt x="1240701" y="1713213"/>
                    <a:pt x="1242606" y="1746551"/>
                  </a:cubicBezTo>
                  <a:cubicBezTo>
                    <a:pt x="1247369" y="1804653"/>
                    <a:pt x="1264514" y="1862756"/>
                    <a:pt x="1279753" y="1919906"/>
                  </a:cubicBezTo>
                  <a:cubicBezTo>
                    <a:pt x="1282611" y="1929431"/>
                    <a:pt x="1301661" y="1944671"/>
                    <a:pt x="1308328" y="1942766"/>
                  </a:cubicBezTo>
                  <a:cubicBezTo>
                    <a:pt x="1365478" y="1924668"/>
                    <a:pt x="1420723" y="1903713"/>
                    <a:pt x="1478826" y="1882758"/>
                  </a:cubicBezTo>
                  <a:cubicBezTo>
                    <a:pt x="1432153" y="1777031"/>
                    <a:pt x="1483589" y="1684638"/>
                    <a:pt x="1497876" y="1593198"/>
                  </a:cubicBezTo>
                  <a:cubicBezTo>
                    <a:pt x="1474064" y="1579863"/>
                    <a:pt x="1451203" y="1573196"/>
                    <a:pt x="1435964" y="1557956"/>
                  </a:cubicBezTo>
                  <a:cubicBezTo>
                    <a:pt x="1372146" y="1493186"/>
                    <a:pt x="1285469" y="1505568"/>
                    <a:pt x="1208316" y="1484613"/>
                  </a:cubicBezTo>
                  <a:cubicBezTo>
                    <a:pt x="1193076" y="1480803"/>
                    <a:pt x="1176884" y="1476041"/>
                    <a:pt x="1161644" y="1471278"/>
                  </a:cubicBezTo>
                  <a:cubicBezTo>
                    <a:pt x="1133069" y="1461753"/>
                    <a:pt x="1103541" y="1450323"/>
                    <a:pt x="1078776" y="1483661"/>
                  </a:cubicBezTo>
                  <a:cubicBezTo>
                    <a:pt x="1146404" y="1537001"/>
                    <a:pt x="1211173" y="1588436"/>
                    <a:pt x="1273086" y="1638918"/>
                  </a:cubicBezTo>
                  <a:close/>
                  <a:moveTo>
                    <a:pt x="1464539" y="2075163"/>
                  </a:moveTo>
                  <a:cubicBezTo>
                    <a:pt x="1427391" y="2082783"/>
                    <a:pt x="1393101" y="2089451"/>
                    <a:pt x="1359764" y="2097071"/>
                  </a:cubicBezTo>
                  <a:cubicBezTo>
                    <a:pt x="1318806" y="2106596"/>
                    <a:pt x="1305471" y="2129456"/>
                    <a:pt x="1322616" y="2169461"/>
                  </a:cubicBezTo>
                  <a:cubicBezTo>
                    <a:pt x="1329284" y="2184701"/>
                    <a:pt x="1334998" y="2199941"/>
                    <a:pt x="1340714" y="2215181"/>
                  </a:cubicBezTo>
                  <a:cubicBezTo>
                    <a:pt x="1396911" y="2194226"/>
                    <a:pt x="1396911" y="2194226"/>
                    <a:pt x="1420723" y="2246613"/>
                  </a:cubicBezTo>
                  <a:cubicBezTo>
                    <a:pt x="1428344" y="2262806"/>
                    <a:pt x="1438821" y="2278046"/>
                    <a:pt x="1455014" y="2304716"/>
                  </a:cubicBezTo>
                  <a:cubicBezTo>
                    <a:pt x="1456919" y="2271378"/>
                    <a:pt x="1451203" y="2248518"/>
                    <a:pt x="1459776" y="2237088"/>
                  </a:cubicBezTo>
                  <a:cubicBezTo>
                    <a:pt x="1499781" y="2183748"/>
                    <a:pt x="1503591" y="2132313"/>
                    <a:pt x="1464539" y="2075163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F28995D4-E552-4FDA-9368-7115F72FE9EE}"/>
                </a:ext>
              </a:extLst>
            </p:cNvPr>
            <p:cNvSpPr/>
            <p:nvPr/>
          </p:nvSpPr>
          <p:spPr>
            <a:xfrm flipH="1">
              <a:off x="700577" y="1399349"/>
              <a:ext cx="647458" cy="566880"/>
            </a:xfrm>
            <a:custGeom>
              <a:avLst/>
              <a:gdLst>
                <a:gd name="connsiteX0" fmla="*/ 325755 w 647458"/>
                <a:gd name="connsiteY0" fmla="*/ 3000 h 566880"/>
                <a:gd name="connsiteX1" fmla="*/ 143828 w 647458"/>
                <a:gd name="connsiteY1" fmla="*/ 86820 h 566880"/>
                <a:gd name="connsiteX2" fmla="*/ 59055 w 647458"/>
                <a:gd name="connsiteY2" fmla="*/ 369713 h 566880"/>
                <a:gd name="connsiteX3" fmla="*/ 20003 w 647458"/>
                <a:gd name="connsiteY3" fmla="*/ 510683 h 566880"/>
                <a:gd name="connsiteX4" fmla="*/ 0 w 647458"/>
                <a:gd name="connsiteY4" fmla="*/ 544973 h 566880"/>
                <a:gd name="connsiteX5" fmla="*/ 43815 w 647458"/>
                <a:gd name="connsiteY5" fmla="*/ 566880 h 566880"/>
                <a:gd name="connsiteX6" fmla="*/ 65495 w 647458"/>
                <a:gd name="connsiteY6" fmla="*/ 564618 h 566880"/>
                <a:gd name="connsiteX7" fmla="*/ 178721 w 647458"/>
                <a:gd name="connsiteY7" fmla="*/ 530129 h 566880"/>
                <a:gd name="connsiteX8" fmla="*/ 603774 w 647458"/>
                <a:gd name="connsiteY8" fmla="*/ 274215 h 566880"/>
                <a:gd name="connsiteX9" fmla="*/ 647458 w 647458"/>
                <a:gd name="connsiteY9" fmla="*/ 237555 h 566880"/>
                <a:gd name="connsiteX10" fmla="*/ 638175 w 647458"/>
                <a:gd name="connsiteY10" fmla="*/ 241125 h 566880"/>
                <a:gd name="connsiteX11" fmla="*/ 591503 w 647458"/>
                <a:gd name="connsiteY11" fmla="*/ 169688 h 566880"/>
                <a:gd name="connsiteX12" fmla="*/ 325755 w 647458"/>
                <a:gd name="connsiteY12" fmla="*/ 3000 h 566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47458" h="566880">
                  <a:moveTo>
                    <a:pt x="325755" y="3000"/>
                  </a:moveTo>
                  <a:cubicBezTo>
                    <a:pt x="261937" y="17288"/>
                    <a:pt x="197167" y="47768"/>
                    <a:pt x="143828" y="86820"/>
                  </a:cubicBezTo>
                  <a:cubicBezTo>
                    <a:pt x="47625" y="156353"/>
                    <a:pt x="35242" y="262080"/>
                    <a:pt x="59055" y="369713"/>
                  </a:cubicBezTo>
                  <a:cubicBezTo>
                    <a:pt x="72390" y="427815"/>
                    <a:pt x="60960" y="470678"/>
                    <a:pt x="20003" y="510683"/>
                  </a:cubicBezTo>
                  <a:cubicBezTo>
                    <a:pt x="11430" y="519255"/>
                    <a:pt x="6667" y="533543"/>
                    <a:pt x="0" y="544973"/>
                  </a:cubicBezTo>
                  <a:cubicBezTo>
                    <a:pt x="15240" y="552593"/>
                    <a:pt x="29528" y="566880"/>
                    <a:pt x="43815" y="566880"/>
                  </a:cubicBezTo>
                  <a:lnTo>
                    <a:pt x="65495" y="564618"/>
                  </a:lnTo>
                  <a:lnTo>
                    <a:pt x="178721" y="530129"/>
                  </a:lnTo>
                  <a:cubicBezTo>
                    <a:pt x="449670" y="395635"/>
                    <a:pt x="455226" y="398414"/>
                    <a:pt x="603774" y="274215"/>
                  </a:cubicBezTo>
                  <a:lnTo>
                    <a:pt x="647458" y="237555"/>
                  </a:lnTo>
                  <a:lnTo>
                    <a:pt x="638175" y="241125"/>
                  </a:lnTo>
                  <a:cubicBezTo>
                    <a:pt x="622935" y="217313"/>
                    <a:pt x="601980" y="195405"/>
                    <a:pt x="591503" y="169688"/>
                  </a:cubicBezTo>
                  <a:cubicBezTo>
                    <a:pt x="553403" y="74438"/>
                    <a:pt x="421005" y="-17955"/>
                    <a:pt x="325755" y="300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85209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SHAPES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1E3A6A9-21FD-4BA5-9931-63135F0DB722}"/>
              </a:ext>
            </a:extLst>
          </p:cNvPr>
          <p:cNvGrpSpPr/>
          <p:nvPr/>
        </p:nvGrpSpPr>
        <p:grpSpPr>
          <a:xfrm>
            <a:off x="9160670" y="2351483"/>
            <a:ext cx="1260001" cy="1367367"/>
            <a:chOff x="6064791" y="2003286"/>
            <a:chExt cx="4244393" cy="4606061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EE2EB2DC-49DD-4847-A881-AB8AA249BFBA}"/>
                </a:ext>
              </a:extLst>
            </p:cNvPr>
            <p:cNvSpPr/>
            <p:nvPr/>
          </p:nvSpPr>
          <p:spPr>
            <a:xfrm>
              <a:off x="6064791" y="5552161"/>
              <a:ext cx="4244393" cy="1057186"/>
            </a:xfrm>
            <a:custGeom>
              <a:avLst/>
              <a:gdLst>
                <a:gd name="connsiteX0" fmla="*/ 4229829 w 4244392"/>
                <a:gd name="connsiteY0" fmla="*/ 72820 h 1081903"/>
                <a:gd name="connsiteX1" fmla="*/ 4229829 w 4244392"/>
                <a:gd name="connsiteY1" fmla="*/ 31209 h 1081903"/>
                <a:gd name="connsiteX2" fmla="*/ 31209 w 4244392"/>
                <a:gd name="connsiteY2" fmla="*/ 31209 h 1081903"/>
                <a:gd name="connsiteX3" fmla="*/ 31209 w 4244392"/>
                <a:gd name="connsiteY3" fmla="*/ 72820 h 1081903"/>
                <a:gd name="connsiteX4" fmla="*/ 2132599 w 4244392"/>
                <a:gd name="connsiteY4" fmla="*/ 1054856 h 1081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44392" h="1081903">
                  <a:moveTo>
                    <a:pt x="4229829" y="72820"/>
                  </a:moveTo>
                  <a:lnTo>
                    <a:pt x="4229829" y="31209"/>
                  </a:lnTo>
                  <a:lnTo>
                    <a:pt x="31209" y="31209"/>
                  </a:lnTo>
                  <a:lnTo>
                    <a:pt x="31209" y="72820"/>
                  </a:lnTo>
                  <a:lnTo>
                    <a:pt x="2132599" y="1054856"/>
                  </a:lnTo>
                  <a:close/>
                </a:path>
              </a:pathLst>
            </a:custGeom>
            <a:gradFill>
              <a:gsLst>
                <a:gs pos="100000">
                  <a:srgbClr val="FF7F00">
                    <a:alpha val="77000"/>
                    <a:lumMod val="15000"/>
                  </a:srgbClr>
                </a:gs>
                <a:gs pos="0">
                  <a:srgbClr val="FF7F00">
                    <a:lumMod val="35000"/>
                  </a:srgbClr>
                </a:gs>
              </a:gsLst>
              <a:path path="circle">
                <a:fillToRect l="100000" t="100000"/>
              </a:path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2E53FCC6-7F63-4011-9DE3-5F152E253726}"/>
                </a:ext>
              </a:extLst>
            </p:cNvPr>
            <p:cNvSpPr/>
            <p:nvPr/>
          </p:nvSpPr>
          <p:spPr>
            <a:xfrm>
              <a:off x="6064791" y="4616500"/>
              <a:ext cx="4244393" cy="1955749"/>
            </a:xfrm>
            <a:custGeom>
              <a:avLst/>
              <a:gdLst>
                <a:gd name="connsiteX0" fmla="*/ 4229829 w 4244392"/>
                <a:gd name="connsiteY0" fmla="*/ 950827 h 1955749"/>
                <a:gd name="connsiteX1" fmla="*/ 2132599 w 4244392"/>
                <a:gd name="connsiteY1" fmla="*/ 31209 h 1955749"/>
                <a:gd name="connsiteX2" fmla="*/ 2132599 w 4244392"/>
                <a:gd name="connsiteY2" fmla="*/ 31209 h 1955749"/>
                <a:gd name="connsiteX3" fmla="*/ 2132599 w 4244392"/>
                <a:gd name="connsiteY3" fmla="*/ 31209 h 1955749"/>
                <a:gd name="connsiteX4" fmla="*/ 31209 w 4244392"/>
                <a:gd name="connsiteY4" fmla="*/ 950827 h 1955749"/>
                <a:gd name="connsiteX5" fmla="*/ 2132599 w 4244392"/>
                <a:gd name="connsiteY5" fmla="*/ 1928702 h 1955749"/>
                <a:gd name="connsiteX6" fmla="*/ 2132599 w 4244392"/>
                <a:gd name="connsiteY6" fmla="*/ 1928702 h 1955749"/>
                <a:gd name="connsiteX7" fmla="*/ 2132599 w 4244392"/>
                <a:gd name="connsiteY7" fmla="*/ 1928702 h 1955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44392" h="1955749">
                  <a:moveTo>
                    <a:pt x="4229829" y="950827"/>
                  </a:moveTo>
                  <a:lnTo>
                    <a:pt x="2132599" y="31209"/>
                  </a:lnTo>
                  <a:lnTo>
                    <a:pt x="2132599" y="31209"/>
                  </a:lnTo>
                  <a:lnTo>
                    <a:pt x="2132599" y="31209"/>
                  </a:lnTo>
                  <a:lnTo>
                    <a:pt x="31209" y="950827"/>
                  </a:lnTo>
                  <a:lnTo>
                    <a:pt x="2132599" y="1928702"/>
                  </a:lnTo>
                  <a:lnTo>
                    <a:pt x="2132599" y="1928702"/>
                  </a:lnTo>
                  <a:lnTo>
                    <a:pt x="2132599" y="1928702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7AC9AED-52AE-4CD5-B298-F03EF21EA8FE}"/>
                </a:ext>
              </a:extLst>
            </p:cNvPr>
            <p:cNvSpPr/>
            <p:nvPr/>
          </p:nvSpPr>
          <p:spPr>
            <a:xfrm>
              <a:off x="6709772" y="2461015"/>
              <a:ext cx="2954430" cy="3412159"/>
            </a:xfrm>
            <a:custGeom>
              <a:avLst/>
              <a:gdLst>
                <a:gd name="connsiteX0" fmla="*/ 1845479 w 2954430"/>
                <a:gd name="connsiteY0" fmla="*/ 31209 h 3412158"/>
                <a:gd name="connsiteX1" fmla="*/ 1487618 w 2954430"/>
                <a:gd name="connsiteY1" fmla="*/ 56176 h 3412158"/>
                <a:gd name="connsiteX2" fmla="*/ 1129758 w 2954430"/>
                <a:gd name="connsiteY2" fmla="*/ 31209 h 3412158"/>
                <a:gd name="connsiteX3" fmla="*/ 31209 w 2954430"/>
                <a:gd name="connsiteY3" fmla="*/ 2993961 h 3412158"/>
                <a:gd name="connsiteX4" fmla="*/ 1487618 w 2954430"/>
                <a:gd name="connsiteY4" fmla="*/ 3405917 h 3412158"/>
                <a:gd name="connsiteX5" fmla="*/ 2944027 w 2954430"/>
                <a:gd name="connsiteY5" fmla="*/ 2993961 h 3412158"/>
                <a:gd name="connsiteX6" fmla="*/ 1845479 w 2954430"/>
                <a:gd name="connsiteY6" fmla="*/ 31209 h 3412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4430" h="3412158">
                  <a:moveTo>
                    <a:pt x="1845479" y="31209"/>
                  </a:moveTo>
                  <a:cubicBezTo>
                    <a:pt x="1724805" y="47853"/>
                    <a:pt x="1608292" y="56176"/>
                    <a:pt x="1487618" y="56176"/>
                  </a:cubicBezTo>
                  <a:cubicBezTo>
                    <a:pt x="1366944" y="56176"/>
                    <a:pt x="1246270" y="47853"/>
                    <a:pt x="1129758" y="31209"/>
                  </a:cubicBezTo>
                  <a:cubicBezTo>
                    <a:pt x="746930" y="1083985"/>
                    <a:pt x="372425" y="2099310"/>
                    <a:pt x="31209" y="2993961"/>
                  </a:cubicBezTo>
                  <a:cubicBezTo>
                    <a:pt x="476454" y="3268599"/>
                    <a:pt x="984117" y="3405917"/>
                    <a:pt x="1487618" y="3405917"/>
                  </a:cubicBezTo>
                  <a:cubicBezTo>
                    <a:pt x="1991120" y="3405917"/>
                    <a:pt x="2498782" y="3268599"/>
                    <a:pt x="2944027" y="2993961"/>
                  </a:cubicBezTo>
                  <a:cubicBezTo>
                    <a:pt x="2602812" y="2099310"/>
                    <a:pt x="2228306" y="1083985"/>
                    <a:pt x="1845479" y="31209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1F828D2-9769-4780-9754-29FDA2E9285F}"/>
                </a:ext>
              </a:extLst>
            </p:cNvPr>
            <p:cNvSpPr/>
            <p:nvPr/>
          </p:nvSpPr>
          <p:spPr>
            <a:xfrm>
              <a:off x="6709772" y="4870332"/>
              <a:ext cx="2954430" cy="998681"/>
            </a:xfrm>
            <a:custGeom>
              <a:avLst/>
              <a:gdLst>
                <a:gd name="connsiteX0" fmla="*/ 31209 w 2954430"/>
                <a:gd name="connsiteY0" fmla="*/ 584644 h 998680"/>
                <a:gd name="connsiteX1" fmla="*/ 1487618 w 2954430"/>
                <a:gd name="connsiteY1" fmla="*/ 996600 h 998680"/>
                <a:gd name="connsiteX2" fmla="*/ 2944027 w 2954430"/>
                <a:gd name="connsiteY2" fmla="*/ 584644 h 998680"/>
                <a:gd name="connsiteX3" fmla="*/ 2731808 w 2954430"/>
                <a:gd name="connsiteY3" fmla="*/ 31209 h 998680"/>
                <a:gd name="connsiteX4" fmla="*/ 239267 w 2954430"/>
                <a:gd name="connsiteY4" fmla="*/ 31209 h 998680"/>
                <a:gd name="connsiteX5" fmla="*/ 31209 w 2954430"/>
                <a:gd name="connsiteY5" fmla="*/ 584644 h 998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4430" h="998680">
                  <a:moveTo>
                    <a:pt x="31209" y="584644"/>
                  </a:moveTo>
                  <a:cubicBezTo>
                    <a:pt x="476454" y="859282"/>
                    <a:pt x="984117" y="996600"/>
                    <a:pt x="1487618" y="996600"/>
                  </a:cubicBezTo>
                  <a:cubicBezTo>
                    <a:pt x="1991120" y="996600"/>
                    <a:pt x="2498782" y="859282"/>
                    <a:pt x="2944027" y="584644"/>
                  </a:cubicBezTo>
                  <a:cubicBezTo>
                    <a:pt x="2873288" y="405714"/>
                    <a:pt x="2806709" y="218461"/>
                    <a:pt x="2731808" y="31209"/>
                  </a:cubicBezTo>
                  <a:cubicBezTo>
                    <a:pt x="1949508" y="422359"/>
                    <a:pt x="1025728" y="422359"/>
                    <a:pt x="239267" y="31209"/>
                  </a:cubicBezTo>
                  <a:cubicBezTo>
                    <a:pt x="168527" y="222622"/>
                    <a:pt x="97787" y="405714"/>
                    <a:pt x="31209" y="584644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07406858-6356-440B-BC92-B71201E92D06}"/>
                </a:ext>
              </a:extLst>
            </p:cNvPr>
            <p:cNvSpPr/>
            <p:nvPr/>
          </p:nvSpPr>
          <p:spPr>
            <a:xfrm>
              <a:off x="7130051" y="3642787"/>
              <a:ext cx="2122196" cy="915457"/>
            </a:xfrm>
            <a:custGeom>
              <a:avLst/>
              <a:gdLst>
                <a:gd name="connsiteX0" fmla="*/ 31209 w 2122196"/>
                <a:gd name="connsiteY0" fmla="*/ 705318 h 915457"/>
                <a:gd name="connsiteX1" fmla="*/ 2099310 w 2122196"/>
                <a:gd name="connsiteY1" fmla="*/ 705318 h 915457"/>
                <a:gd name="connsiteX2" fmla="*/ 1874607 w 2122196"/>
                <a:gd name="connsiteY2" fmla="*/ 31209 h 915457"/>
                <a:gd name="connsiteX3" fmla="*/ 251751 w 2122196"/>
                <a:gd name="connsiteY3" fmla="*/ 31209 h 915457"/>
                <a:gd name="connsiteX4" fmla="*/ 31209 w 2122196"/>
                <a:gd name="connsiteY4" fmla="*/ 705318 h 915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22196" h="915457">
                  <a:moveTo>
                    <a:pt x="31209" y="705318"/>
                  </a:moveTo>
                  <a:cubicBezTo>
                    <a:pt x="692835" y="971633"/>
                    <a:pt x="1437684" y="971633"/>
                    <a:pt x="2099310" y="705318"/>
                  </a:cubicBezTo>
                  <a:cubicBezTo>
                    <a:pt x="2024409" y="509743"/>
                    <a:pt x="1949508" y="230945"/>
                    <a:pt x="1874607" y="31209"/>
                  </a:cubicBezTo>
                  <a:cubicBezTo>
                    <a:pt x="1346138" y="193494"/>
                    <a:pt x="780219" y="193494"/>
                    <a:pt x="251751" y="31209"/>
                  </a:cubicBezTo>
                  <a:cubicBezTo>
                    <a:pt x="181011" y="230945"/>
                    <a:pt x="106110" y="509743"/>
                    <a:pt x="31209" y="705318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AC937ECF-8ABA-4002-A903-D1C6283FC65C}"/>
                </a:ext>
              </a:extLst>
            </p:cNvPr>
            <p:cNvSpPr/>
            <p:nvPr/>
          </p:nvSpPr>
          <p:spPr>
            <a:xfrm>
              <a:off x="7579457" y="2461015"/>
              <a:ext cx="1206739" cy="749010"/>
            </a:xfrm>
            <a:custGeom>
              <a:avLst/>
              <a:gdLst>
                <a:gd name="connsiteX0" fmla="*/ 975794 w 1206739"/>
                <a:gd name="connsiteY0" fmla="*/ 31209 h 749010"/>
                <a:gd name="connsiteX1" fmla="*/ 617934 w 1206739"/>
                <a:gd name="connsiteY1" fmla="*/ 56176 h 749010"/>
                <a:gd name="connsiteX2" fmla="*/ 260073 w 1206739"/>
                <a:gd name="connsiteY2" fmla="*/ 31209 h 749010"/>
                <a:gd name="connsiteX3" fmla="*/ 31209 w 1206739"/>
                <a:gd name="connsiteY3" fmla="*/ 659545 h 749010"/>
                <a:gd name="connsiteX4" fmla="*/ 1208820 w 1206739"/>
                <a:gd name="connsiteY4" fmla="*/ 659545 h 749010"/>
                <a:gd name="connsiteX5" fmla="*/ 975794 w 1206739"/>
                <a:gd name="connsiteY5" fmla="*/ 31209 h 749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06739" h="749010">
                  <a:moveTo>
                    <a:pt x="975794" y="31209"/>
                  </a:moveTo>
                  <a:cubicBezTo>
                    <a:pt x="855120" y="47853"/>
                    <a:pt x="738608" y="56176"/>
                    <a:pt x="617934" y="56176"/>
                  </a:cubicBezTo>
                  <a:cubicBezTo>
                    <a:pt x="497260" y="56176"/>
                    <a:pt x="376586" y="47853"/>
                    <a:pt x="260073" y="31209"/>
                  </a:cubicBezTo>
                  <a:cubicBezTo>
                    <a:pt x="181011" y="243428"/>
                    <a:pt x="106110" y="455648"/>
                    <a:pt x="31209" y="659545"/>
                  </a:cubicBezTo>
                  <a:cubicBezTo>
                    <a:pt x="418197" y="742769"/>
                    <a:pt x="821831" y="742769"/>
                    <a:pt x="1208820" y="659545"/>
                  </a:cubicBezTo>
                  <a:cubicBezTo>
                    <a:pt x="1129757" y="455648"/>
                    <a:pt x="1054856" y="243428"/>
                    <a:pt x="975794" y="3120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5C626648-97CC-4543-8540-F32E87E465EA}"/>
                </a:ext>
              </a:extLst>
            </p:cNvPr>
            <p:cNvSpPr/>
            <p:nvPr/>
          </p:nvSpPr>
          <p:spPr>
            <a:xfrm>
              <a:off x="7807245" y="2003286"/>
              <a:ext cx="749010" cy="582564"/>
            </a:xfrm>
            <a:custGeom>
              <a:avLst/>
              <a:gdLst>
                <a:gd name="connsiteX0" fmla="*/ 748006 w 749010"/>
                <a:gd name="connsiteY0" fmla="*/ 488937 h 582563"/>
                <a:gd name="connsiteX1" fmla="*/ 390146 w 749010"/>
                <a:gd name="connsiteY1" fmla="*/ 572161 h 582563"/>
                <a:gd name="connsiteX2" fmla="*/ 32285 w 749010"/>
                <a:gd name="connsiteY2" fmla="*/ 488937 h 582563"/>
                <a:gd name="connsiteX3" fmla="*/ 390146 w 749010"/>
                <a:gd name="connsiteY3" fmla="*/ 31209 h 582563"/>
                <a:gd name="connsiteX4" fmla="*/ 748006 w 749010"/>
                <a:gd name="connsiteY4" fmla="*/ 488937 h 582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9010" h="582563">
                  <a:moveTo>
                    <a:pt x="748006" y="488937"/>
                  </a:moveTo>
                  <a:cubicBezTo>
                    <a:pt x="764651" y="530549"/>
                    <a:pt x="585721" y="572161"/>
                    <a:pt x="390146" y="572161"/>
                  </a:cubicBezTo>
                  <a:cubicBezTo>
                    <a:pt x="194571" y="572161"/>
                    <a:pt x="15641" y="534710"/>
                    <a:pt x="32285" y="488937"/>
                  </a:cubicBezTo>
                  <a:cubicBezTo>
                    <a:pt x="53091" y="422359"/>
                    <a:pt x="194571" y="31209"/>
                    <a:pt x="390146" y="31209"/>
                  </a:cubicBezTo>
                  <a:cubicBezTo>
                    <a:pt x="585721" y="31209"/>
                    <a:pt x="689750" y="351619"/>
                    <a:pt x="748006" y="488937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2" name="Freeform 5">
            <a:extLst>
              <a:ext uri="{FF2B5EF4-FFF2-40B4-BE49-F238E27FC236}">
                <a16:creationId xmlns:a16="http://schemas.microsoft.com/office/drawing/2014/main" id="{8EFC2AC0-B186-47F7-A604-4C52B5B2431F}"/>
              </a:ext>
            </a:extLst>
          </p:cNvPr>
          <p:cNvSpPr>
            <a:spLocks noEditPoints="1"/>
          </p:cNvSpPr>
          <p:nvPr/>
        </p:nvSpPr>
        <p:spPr bwMode="auto">
          <a:xfrm>
            <a:off x="0" y="4302154"/>
            <a:ext cx="7033974" cy="2565082"/>
          </a:xfrm>
          <a:custGeom>
            <a:avLst/>
            <a:gdLst>
              <a:gd name="T0" fmla="*/ 692 w 2980"/>
              <a:gd name="T1" fmla="*/ 625 h 1086"/>
              <a:gd name="T2" fmla="*/ 1350 w 2980"/>
              <a:gd name="T3" fmla="*/ 765 h 1086"/>
              <a:gd name="T4" fmla="*/ 1662 w 2980"/>
              <a:gd name="T5" fmla="*/ 831 h 1086"/>
              <a:gd name="T6" fmla="*/ 1686 w 2980"/>
              <a:gd name="T7" fmla="*/ 716 h 1086"/>
              <a:gd name="T8" fmla="*/ 1668 w 2980"/>
              <a:gd name="T9" fmla="*/ 547 h 1086"/>
              <a:gd name="T10" fmla="*/ 1693 w 2980"/>
              <a:gd name="T11" fmla="*/ 451 h 1086"/>
              <a:gd name="T12" fmla="*/ 1732 w 2980"/>
              <a:gd name="T13" fmla="*/ 173 h 1086"/>
              <a:gd name="T14" fmla="*/ 1836 w 2980"/>
              <a:gd name="T15" fmla="*/ 22 h 1086"/>
              <a:gd name="T16" fmla="*/ 1949 w 2980"/>
              <a:gd name="T17" fmla="*/ 123 h 1086"/>
              <a:gd name="T18" fmla="*/ 1876 w 2980"/>
              <a:gd name="T19" fmla="*/ 190 h 1086"/>
              <a:gd name="T20" fmla="*/ 1876 w 2980"/>
              <a:gd name="T21" fmla="*/ 315 h 1086"/>
              <a:gd name="T22" fmla="*/ 1959 w 2980"/>
              <a:gd name="T23" fmla="*/ 445 h 1086"/>
              <a:gd name="T24" fmla="*/ 1963 w 2980"/>
              <a:gd name="T25" fmla="*/ 549 h 1086"/>
              <a:gd name="T26" fmla="*/ 1947 w 2980"/>
              <a:gd name="T27" fmla="*/ 572 h 1086"/>
              <a:gd name="T28" fmla="*/ 1921 w 2980"/>
              <a:gd name="T29" fmla="*/ 587 h 1086"/>
              <a:gd name="T30" fmla="*/ 1880 w 2980"/>
              <a:gd name="T31" fmla="*/ 612 h 1086"/>
              <a:gd name="T32" fmla="*/ 2031 w 2980"/>
              <a:gd name="T33" fmla="*/ 662 h 1086"/>
              <a:gd name="T34" fmla="*/ 2195 w 2980"/>
              <a:gd name="T35" fmla="*/ 411 h 1086"/>
              <a:gd name="T36" fmla="*/ 2174 w 2980"/>
              <a:gd name="T37" fmla="*/ 364 h 1086"/>
              <a:gd name="T38" fmla="*/ 2163 w 2980"/>
              <a:gd name="T39" fmla="*/ 250 h 1086"/>
              <a:gd name="T40" fmla="*/ 2289 w 2980"/>
              <a:gd name="T41" fmla="*/ 309 h 1086"/>
              <a:gd name="T42" fmla="*/ 2341 w 2980"/>
              <a:gd name="T43" fmla="*/ 468 h 1086"/>
              <a:gd name="T44" fmla="*/ 2382 w 2980"/>
              <a:gd name="T45" fmla="*/ 504 h 1086"/>
              <a:gd name="T46" fmla="*/ 2451 w 2980"/>
              <a:gd name="T47" fmla="*/ 331 h 1086"/>
              <a:gd name="T48" fmla="*/ 2514 w 2980"/>
              <a:gd name="T49" fmla="*/ 246 h 1086"/>
              <a:gd name="T50" fmla="*/ 2622 w 2980"/>
              <a:gd name="T51" fmla="*/ 226 h 1086"/>
              <a:gd name="T52" fmla="*/ 2684 w 2980"/>
              <a:gd name="T53" fmla="*/ 335 h 1086"/>
              <a:gd name="T54" fmla="*/ 2710 w 2980"/>
              <a:gd name="T55" fmla="*/ 558 h 1086"/>
              <a:gd name="T56" fmla="*/ 2757 w 2980"/>
              <a:gd name="T57" fmla="*/ 626 h 1086"/>
              <a:gd name="T58" fmla="*/ 2773 w 2980"/>
              <a:gd name="T59" fmla="*/ 697 h 1086"/>
              <a:gd name="T60" fmla="*/ 2727 w 2980"/>
              <a:gd name="T61" fmla="*/ 770 h 1086"/>
              <a:gd name="T62" fmla="*/ 2664 w 2980"/>
              <a:gd name="T63" fmla="*/ 906 h 1086"/>
              <a:gd name="T64" fmla="*/ 2980 w 2980"/>
              <a:gd name="T65" fmla="*/ 998 h 1086"/>
              <a:gd name="T66" fmla="*/ 2343 w 2980"/>
              <a:gd name="T67" fmla="*/ 754 h 1086"/>
              <a:gd name="T68" fmla="*/ 2434 w 2980"/>
              <a:gd name="T69" fmla="*/ 842 h 1086"/>
              <a:gd name="T70" fmla="*/ 2466 w 2980"/>
              <a:gd name="T71" fmla="*/ 584 h 1086"/>
              <a:gd name="T72" fmla="*/ 2476 w 2980"/>
              <a:gd name="T73" fmla="*/ 480 h 1086"/>
              <a:gd name="T74" fmla="*/ 2385 w 2980"/>
              <a:gd name="T75" fmla="*/ 557 h 1086"/>
              <a:gd name="T76" fmla="*/ 2337 w 2980"/>
              <a:gd name="T77" fmla="*/ 621 h 1086"/>
              <a:gd name="T78" fmla="*/ 2338 w 2980"/>
              <a:gd name="T79" fmla="*/ 706 h 1086"/>
              <a:gd name="T80" fmla="*/ 2101 w 2980"/>
              <a:gd name="T81" fmla="*/ 618 h 1086"/>
              <a:gd name="T82" fmla="*/ 2156 w 2980"/>
              <a:gd name="T83" fmla="*/ 738 h 1086"/>
              <a:gd name="T84" fmla="*/ 2186 w 2980"/>
              <a:gd name="T85" fmla="*/ 671 h 1086"/>
              <a:gd name="T86" fmla="*/ 2185 w 2980"/>
              <a:gd name="T87" fmla="*/ 524 h 1086"/>
              <a:gd name="T88" fmla="*/ 1875 w 2980"/>
              <a:gd name="T89" fmla="*/ 494 h 1086"/>
              <a:gd name="T90" fmla="*/ 1898 w 2980"/>
              <a:gd name="T91" fmla="*/ 550 h 1086"/>
              <a:gd name="T92" fmla="*/ 1900 w 2980"/>
              <a:gd name="T93" fmla="*/ 515 h 1086"/>
              <a:gd name="T94" fmla="*/ 2712 w 2980"/>
              <a:gd name="T95" fmla="*/ 705 h 1086"/>
              <a:gd name="T96" fmla="*/ 2681 w 2980"/>
              <a:gd name="T97" fmla="*/ 766 h 1086"/>
              <a:gd name="T98" fmla="*/ 2717 w 2980"/>
              <a:gd name="T99" fmla="*/ 679 h 1086"/>
              <a:gd name="T100" fmla="*/ 1878 w 2980"/>
              <a:gd name="T101" fmla="*/ 592 h 1086"/>
              <a:gd name="T102" fmla="*/ 2768 w 2980"/>
              <a:gd name="T103" fmla="*/ 671 h 1086"/>
              <a:gd name="T104" fmla="*/ 2724 w 2980"/>
              <a:gd name="T105" fmla="*/ 758 h 1086"/>
              <a:gd name="T106" fmla="*/ 2714 w 2980"/>
              <a:gd name="T107" fmla="*/ 764 h 1086"/>
              <a:gd name="T108" fmla="*/ 2697 w 2980"/>
              <a:gd name="T109" fmla="*/ 805 h 1086"/>
              <a:gd name="T110" fmla="*/ 2360 w 2980"/>
              <a:gd name="T111" fmla="*/ 608 h 10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980" h="1086">
                <a:moveTo>
                  <a:pt x="0" y="806"/>
                </a:moveTo>
                <a:cubicBezTo>
                  <a:pt x="23" y="800"/>
                  <a:pt x="45" y="795"/>
                  <a:pt x="68" y="789"/>
                </a:cubicBezTo>
                <a:cubicBezTo>
                  <a:pt x="216" y="750"/>
                  <a:pt x="364" y="710"/>
                  <a:pt x="513" y="671"/>
                </a:cubicBezTo>
                <a:cubicBezTo>
                  <a:pt x="568" y="656"/>
                  <a:pt x="624" y="641"/>
                  <a:pt x="680" y="626"/>
                </a:cubicBezTo>
                <a:cubicBezTo>
                  <a:pt x="684" y="625"/>
                  <a:pt x="688" y="624"/>
                  <a:pt x="692" y="625"/>
                </a:cubicBezTo>
                <a:cubicBezTo>
                  <a:pt x="739" y="636"/>
                  <a:pt x="785" y="647"/>
                  <a:pt x="832" y="657"/>
                </a:cubicBezTo>
                <a:cubicBezTo>
                  <a:pt x="902" y="673"/>
                  <a:pt x="972" y="689"/>
                  <a:pt x="1041" y="705"/>
                </a:cubicBezTo>
                <a:cubicBezTo>
                  <a:pt x="1096" y="717"/>
                  <a:pt x="1151" y="729"/>
                  <a:pt x="1205" y="742"/>
                </a:cubicBezTo>
                <a:cubicBezTo>
                  <a:pt x="1243" y="750"/>
                  <a:pt x="1280" y="760"/>
                  <a:pt x="1318" y="767"/>
                </a:cubicBezTo>
                <a:cubicBezTo>
                  <a:pt x="1328" y="769"/>
                  <a:pt x="1340" y="766"/>
                  <a:pt x="1350" y="765"/>
                </a:cubicBezTo>
                <a:cubicBezTo>
                  <a:pt x="1396" y="759"/>
                  <a:pt x="1441" y="755"/>
                  <a:pt x="1486" y="770"/>
                </a:cubicBezTo>
                <a:cubicBezTo>
                  <a:pt x="1508" y="778"/>
                  <a:pt x="1528" y="788"/>
                  <a:pt x="1541" y="808"/>
                </a:cubicBezTo>
                <a:cubicBezTo>
                  <a:pt x="1549" y="821"/>
                  <a:pt x="1562" y="822"/>
                  <a:pt x="1574" y="825"/>
                </a:cubicBezTo>
                <a:cubicBezTo>
                  <a:pt x="1599" y="830"/>
                  <a:pt x="1623" y="835"/>
                  <a:pt x="1647" y="840"/>
                </a:cubicBezTo>
                <a:cubicBezTo>
                  <a:pt x="1655" y="842"/>
                  <a:pt x="1661" y="839"/>
                  <a:pt x="1662" y="831"/>
                </a:cubicBezTo>
                <a:cubicBezTo>
                  <a:pt x="1663" y="826"/>
                  <a:pt x="1662" y="821"/>
                  <a:pt x="1663" y="816"/>
                </a:cubicBezTo>
                <a:cubicBezTo>
                  <a:pt x="1665" y="808"/>
                  <a:pt x="1667" y="799"/>
                  <a:pt x="1672" y="792"/>
                </a:cubicBezTo>
                <a:cubicBezTo>
                  <a:pt x="1678" y="781"/>
                  <a:pt x="1686" y="770"/>
                  <a:pt x="1692" y="760"/>
                </a:cubicBezTo>
                <a:cubicBezTo>
                  <a:pt x="1694" y="757"/>
                  <a:pt x="1694" y="753"/>
                  <a:pt x="1694" y="750"/>
                </a:cubicBezTo>
                <a:cubicBezTo>
                  <a:pt x="1691" y="739"/>
                  <a:pt x="1687" y="727"/>
                  <a:pt x="1686" y="716"/>
                </a:cubicBezTo>
                <a:cubicBezTo>
                  <a:pt x="1685" y="707"/>
                  <a:pt x="1689" y="698"/>
                  <a:pt x="1690" y="690"/>
                </a:cubicBezTo>
                <a:cubicBezTo>
                  <a:pt x="1690" y="685"/>
                  <a:pt x="1691" y="679"/>
                  <a:pt x="1690" y="675"/>
                </a:cubicBezTo>
                <a:cubicBezTo>
                  <a:pt x="1683" y="649"/>
                  <a:pt x="1674" y="624"/>
                  <a:pt x="1675" y="597"/>
                </a:cubicBezTo>
                <a:cubicBezTo>
                  <a:pt x="1676" y="585"/>
                  <a:pt x="1675" y="572"/>
                  <a:pt x="1674" y="559"/>
                </a:cubicBezTo>
                <a:cubicBezTo>
                  <a:pt x="1674" y="555"/>
                  <a:pt x="1671" y="551"/>
                  <a:pt x="1668" y="547"/>
                </a:cubicBezTo>
                <a:cubicBezTo>
                  <a:pt x="1665" y="542"/>
                  <a:pt x="1658" y="536"/>
                  <a:pt x="1659" y="532"/>
                </a:cubicBezTo>
                <a:cubicBezTo>
                  <a:pt x="1661" y="523"/>
                  <a:pt x="1667" y="515"/>
                  <a:pt x="1671" y="506"/>
                </a:cubicBezTo>
                <a:cubicBezTo>
                  <a:pt x="1674" y="501"/>
                  <a:pt x="1679" y="496"/>
                  <a:pt x="1681" y="491"/>
                </a:cubicBezTo>
                <a:cubicBezTo>
                  <a:pt x="1687" y="480"/>
                  <a:pt x="1692" y="468"/>
                  <a:pt x="1698" y="454"/>
                </a:cubicBezTo>
                <a:cubicBezTo>
                  <a:pt x="1697" y="454"/>
                  <a:pt x="1695" y="452"/>
                  <a:pt x="1693" y="451"/>
                </a:cubicBezTo>
                <a:cubicBezTo>
                  <a:pt x="1689" y="447"/>
                  <a:pt x="1687" y="443"/>
                  <a:pt x="1692" y="438"/>
                </a:cubicBezTo>
                <a:cubicBezTo>
                  <a:pt x="1706" y="422"/>
                  <a:pt x="1708" y="404"/>
                  <a:pt x="1704" y="384"/>
                </a:cubicBezTo>
                <a:cubicBezTo>
                  <a:pt x="1699" y="365"/>
                  <a:pt x="1694" y="346"/>
                  <a:pt x="1692" y="327"/>
                </a:cubicBezTo>
                <a:cubicBezTo>
                  <a:pt x="1690" y="298"/>
                  <a:pt x="1695" y="269"/>
                  <a:pt x="1701" y="241"/>
                </a:cubicBezTo>
                <a:cubicBezTo>
                  <a:pt x="1707" y="216"/>
                  <a:pt x="1715" y="192"/>
                  <a:pt x="1732" y="173"/>
                </a:cubicBezTo>
                <a:cubicBezTo>
                  <a:pt x="1738" y="167"/>
                  <a:pt x="1744" y="161"/>
                  <a:pt x="1752" y="156"/>
                </a:cubicBezTo>
                <a:cubicBezTo>
                  <a:pt x="1761" y="149"/>
                  <a:pt x="1772" y="146"/>
                  <a:pt x="1780" y="138"/>
                </a:cubicBezTo>
                <a:cubicBezTo>
                  <a:pt x="1794" y="126"/>
                  <a:pt x="1803" y="111"/>
                  <a:pt x="1806" y="92"/>
                </a:cubicBezTo>
                <a:cubicBezTo>
                  <a:pt x="1808" y="76"/>
                  <a:pt x="1811" y="60"/>
                  <a:pt x="1822" y="47"/>
                </a:cubicBezTo>
                <a:cubicBezTo>
                  <a:pt x="1828" y="40"/>
                  <a:pt x="1832" y="31"/>
                  <a:pt x="1836" y="22"/>
                </a:cubicBezTo>
                <a:cubicBezTo>
                  <a:pt x="1845" y="5"/>
                  <a:pt x="1860" y="0"/>
                  <a:pt x="1876" y="10"/>
                </a:cubicBezTo>
                <a:cubicBezTo>
                  <a:pt x="1898" y="23"/>
                  <a:pt x="1919" y="38"/>
                  <a:pt x="1939" y="53"/>
                </a:cubicBezTo>
                <a:cubicBezTo>
                  <a:pt x="1950" y="61"/>
                  <a:pt x="1949" y="72"/>
                  <a:pt x="1942" y="84"/>
                </a:cubicBezTo>
                <a:cubicBezTo>
                  <a:pt x="1933" y="97"/>
                  <a:pt x="1933" y="101"/>
                  <a:pt x="1940" y="111"/>
                </a:cubicBezTo>
                <a:cubicBezTo>
                  <a:pt x="1943" y="115"/>
                  <a:pt x="1946" y="119"/>
                  <a:pt x="1949" y="123"/>
                </a:cubicBezTo>
                <a:cubicBezTo>
                  <a:pt x="1955" y="132"/>
                  <a:pt x="1952" y="138"/>
                  <a:pt x="1940" y="138"/>
                </a:cubicBezTo>
                <a:cubicBezTo>
                  <a:pt x="1935" y="138"/>
                  <a:pt x="1930" y="136"/>
                  <a:pt x="1924" y="135"/>
                </a:cubicBezTo>
                <a:cubicBezTo>
                  <a:pt x="1919" y="142"/>
                  <a:pt x="1908" y="145"/>
                  <a:pt x="1907" y="157"/>
                </a:cubicBezTo>
                <a:cubicBezTo>
                  <a:pt x="1907" y="161"/>
                  <a:pt x="1899" y="163"/>
                  <a:pt x="1895" y="167"/>
                </a:cubicBezTo>
                <a:cubicBezTo>
                  <a:pt x="1889" y="175"/>
                  <a:pt x="1883" y="183"/>
                  <a:pt x="1876" y="190"/>
                </a:cubicBezTo>
                <a:cubicBezTo>
                  <a:pt x="1869" y="198"/>
                  <a:pt x="1860" y="195"/>
                  <a:pt x="1851" y="194"/>
                </a:cubicBezTo>
                <a:cubicBezTo>
                  <a:pt x="1849" y="193"/>
                  <a:pt x="1847" y="194"/>
                  <a:pt x="1844" y="194"/>
                </a:cubicBezTo>
                <a:cubicBezTo>
                  <a:pt x="1844" y="196"/>
                  <a:pt x="1844" y="199"/>
                  <a:pt x="1845" y="201"/>
                </a:cubicBezTo>
                <a:cubicBezTo>
                  <a:pt x="1845" y="204"/>
                  <a:pt x="1847" y="206"/>
                  <a:pt x="1849" y="209"/>
                </a:cubicBezTo>
                <a:cubicBezTo>
                  <a:pt x="1873" y="240"/>
                  <a:pt x="1878" y="277"/>
                  <a:pt x="1876" y="315"/>
                </a:cubicBezTo>
                <a:cubicBezTo>
                  <a:pt x="1875" y="331"/>
                  <a:pt x="1878" y="347"/>
                  <a:pt x="1879" y="362"/>
                </a:cubicBezTo>
                <a:cubicBezTo>
                  <a:pt x="1879" y="384"/>
                  <a:pt x="1894" y="395"/>
                  <a:pt x="1909" y="407"/>
                </a:cubicBezTo>
                <a:cubicBezTo>
                  <a:pt x="1916" y="413"/>
                  <a:pt x="1925" y="418"/>
                  <a:pt x="1933" y="423"/>
                </a:cubicBezTo>
                <a:cubicBezTo>
                  <a:pt x="1935" y="425"/>
                  <a:pt x="1938" y="427"/>
                  <a:pt x="1938" y="429"/>
                </a:cubicBezTo>
                <a:cubicBezTo>
                  <a:pt x="1941" y="439"/>
                  <a:pt x="1950" y="442"/>
                  <a:pt x="1959" y="445"/>
                </a:cubicBezTo>
                <a:cubicBezTo>
                  <a:pt x="1962" y="447"/>
                  <a:pt x="1965" y="449"/>
                  <a:pt x="1969" y="449"/>
                </a:cubicBezTo>
                <a:cubicBezTo>
                  <a:pt x="1986" y="453"/>
                  <a:pt x="1992" y="465"/>
                  <a:pt x="1995" y="480"/>
                </a:cubicBezTo>
                <a:cubicBezTo>
                  <a:pt x="1998" y="493"/>
                  <a:pt x="1989" y="511"/>
                  <a:pt x="1977" y="517"/>
                </a:cubicBezTo>
                <a:cubicBezTo>
                  <a:pt x="1971" y="520"/>
                  <a:pt x="1967" y="521"/>
                  <a:pt x="1970" y="530"/>
                </a:cubicBezTo>
                <a:cubicBezTo>
                  <a:pt x="1971" y="535"/>
                  <a:pt x="1965" y="542"/>
                  <a:pt x="1963" y="549"/>
                </a:cubicBezTo>
                <a:cubicBezTo>
                  <a:pt x="1962" y="549"/>
                  <a:pt x="1961" y="549"/>
                  <a:pt x="1959" y="548"/>
                </a:cubicBezTo>
                <a:cubicBezTo>
                  <a:pt x="1961" y="551"/>
                  <a:pt x="1963" y="553"/>
                  <a:pt x="1965" y="555"/>
                </a:cubicBezTo>
                <a:cubicBezTo>
                  <a:pt x="1966" y="557"/>
                  <a:pt x="1967" y="560"/>
                  <a:pt x="1968" y="563"/>
                </a:cubicBezTo>
                <a:cubicBezTo>
                  <a:pt x="1965" y="564"/>
                  <a:pt x="1962" y="566"/>
                  <a:pt x="1959" y="565"/>
                </a:cubicBezTo>
                <a:cubicBezTo>
                  <a:pt x="1953" y="564"/>
                  <a:pt x="1949" y="566"/>
                  <a:pt x="1947" y="572"/>
                </a:cubicBezTo>
                <a:cubicBezTo>
                  <a:pt x="1942" y="586"/>
                  <a:pt x="1935" y="599"/>
                  <a:pt x="1928" y="612"/>
                </a:cubicBezTo>
                <a:cubicBezTo>
                  <a:pt x="1927" y="614"/>
                  <a:pt x="1927" y="617"/>
                  <a:pt x="1925" y="619"/>
                </a:cubicBezTo>
                <a:cubicBezTo>
                  <a:pt x="1922" y="621"/>
                  <a:pt x="1918" y="621"/>
                  <a:pt x="1914" y="622"/>
                </a:cubicBezTo>
                <a:cubicBezTo>
                  <a:pt x="1913" y="619"/>
                  <a:pt x="1911" y="616"/>
                  <a:pt x="1912" y="613"/>
                </a:cubicBezTo>
                <a:cubicBezTo>
                  <a:pt x="1914" y="604"/>
                  <a:pt x="1918" y="596"/>
                  <a:pt x="1921" y="587"/>
                </a:cubicBezTo>
                <a:cubicBezTo>
                  <a:pt x="1922" y="585"/>
                  <a:pt x="1922" y="583"/>
                  <a:pt x="1923" y="582"/>
                </a:cubicBezTo>
                <a:cubicBezTo>
                  <a:pt x="1922" y="581"/>
                  <a:pt x="1922" y="581"/>
                  <a:pt x="1921" y="580"/>
                </a:cubicBezTo>
                <a:cubicBezTo>
                  <a:pt x="1918" y="582"/>
                  <a:pt x="1915" y="585"/>
                  <a:pt x="1912" y="587"/>
                </a:cubicBezTo>
                <a:cubicBezTo>
                  <a:pt x="1903" y="593"/>
                  <a:pt x="1894" y="600"/>
                  <a:pt x="1885" y="606"/>
                </a:cubicBezTo>
                <a:cubicBezTo>
                  <a:pt x="1883" y="608"/>
                  <a:pt x="1880" y="611"/>
                  <a:pt x="1880" y="612"/>
                </a:cubicBezTo>
                <a:cubicBezTo>
                  <a:pt x="1881" y="617"/>
                  <a:pt x="1883" y="623"/>
                  <a:pt x="1887" y="624"/>
                </a:cubicBezTo>
                <a:cubicBezTo>
                  <a:pt x="1899" y="631"/>
                  <a:pt x="1913" y="636"/>
                  <a:pt x="1926" y="642"/>
                </a:cubicBezTo>
                <a:cubicBezTo>
                  <a:pt x="1957" y="654"/>
                  <a:pt x="1987" y="666"/>
                  <a:pt x="2017" y="679"/>
                </a:cubicBezTo>
                <a:cubicBezTo>
                  <a:pt x="2024" y="682"/>
                  <a:pt x="2027" y="681"/>
                  <a:pt x="2027" y="673"/>
                </a:cubicBezTo>
                <a:cubicBezTo>
                  <a:pt x="2027" y="669"/>
                  <a:pt x="2030" y="666"/>
                  <a:pt x="2031" y="662"/>
                </a:cubicBezTo>
                <a:cubicBezTo>
                  <a:pt x="2045" y="633"/>
                  <a:pt x="2059" y="604"/>
                  <a:pt x="2075" y="575"/>
                </a:cubicBezTo>
                <a:cubicBezTo>
                  <a:pt x="2085" y="557"/>
                  <a:pt x="2098" y="540"/>
                  <a:pt x="2112" y="523"/>
                </a:cubicBezTo>
                <a:cubicBezTo>
                  <a:pt x="2128" y="503"/>
                  <a:pt x="2146" y="485"/>
                  <a:pt x="2162" y="465"/>
                </a:cubicBezTo>
                <a:cubicBezTo>
                  <a:pt x="2167" y="459"/>
                  <a:pt x="2170" y="452"/>
                  <a:pt x="2174" y="446"/>
                </a:cubicBezTo>
                <a:cubicBezTo>
                  <a:pt x="2181" y="434"/>
                  <a:pt x="2187" y="422"/>
                  <a:pt x="2195" y="411"/>
                </a:cubicBezTo>
                <a:cubicBezTo>
                  <a:pt x="2200" y="406"/>
                  <a:pt x="2207" y="402"/>
                  <a:pt x="2212" y="397"/>
                </a:cubicBezTo>
                <a:cubicBezTo>
                  <a:pt x="2215" y="395"/>
                  <a:pt x="2216" y="391"/>
                  <a:pt x="2218" y="388"/>
                </a:cubicBezTo>
                <a:cubicBezTo>
                  <a:pt x="2214" y="386"/>
                  <a:pt x="2209" y="383"/>
                  <a:pt x="2205" y="381"/>
                </a:cubicBezTo>
                <a:cubicBezTo>
                  <a:pt x="2204" y="381"/>
                  <a:pt x="2203" y="382"/>
                  <a:pt x="2202" y="382"/>
                </a:cubicBezTo>
                <a:cubicBezTo>
                  <a:pt x="2188" y="385"/>
                  <a:pt x="2183" y="382"/>
                  <a:pt x="2174" y="364"/>
                </a:cubicBezTo>
                <a:cubicBezTo>
                  <a:pt x="2170" y="357"/>
                  <a:pt x="2167" y="348"/>
                  <a:pt x="2156" y="348"/>
                </a:cubicBezTo>
                <a:cubicBezTo>
                  <a:pt x="2159" y="339"/>
                  <a:pt x="2154" y="337"/>
                  <a:pt x="2147" y="335"/>
                </a:cubicBezTo>
                <a:cubicBezTo>
                  <a:pt x="2128" y="330"/>
                  <a:pt x="2126" y="327"/>
                  <a:pt x="2139" y="312"/>
                </a:cubicBezTo>
                <a:cubicBezTo>
                  <a:pt x="2151" y="298"/>
                  <a:pt x="2151" y="282"/>
                  <a:pt x="2154" y="266"/>
                </a:cubicBezTo>
                <a:cubicBezTo>
                  <a:pt x="2155" y="260"/>
                  <a:pt x="2159" y="253"/>
                  <a:pt x="2163" y="250"/>
                </a:cubicBezTo>
                <a:cubicBezTo>
                  <a:pt x="2182" y="239"/>
                  <a:pt x="2204" y="234"/>
                  <a:pt x="2225" y="233"/>
                </a:cubicBezTo>
                <a:cubicBezTo>
                  <a:pt x="2237" y="233"/>
                  <a:pt x="2249" y="238"/>
                  <a:pt x="2255" y="249"/>
                </a:cubicBezTo>
                <a:cubicBezTo>
                  <a:pt x="2259" y="256"/>
                  <a:pt x="2261" y="265"/>
                  <a:pt x="2261" y="273"/>
                </a:cubicBezTo>
                <a:cubicBezTo>
                  <a:pt x="2261" y="282"/>
                  <a:pt x="2265" y="285"/>
                  <a:pt x="2271" y="290"/>
                </a:cubicBezTo>
                <a:cubicBezTo>
                  <a:pt x="2277" y="294"/>
                  <a:pt x="2282" y="301"/>
                  <a:pt x="2289" y="309"/>
                </a:cubicBezTo>
                <a:cubicBezTo>
                  <a:pt x="2280" y="313"/>
                  <a:pt x="2274" y="316"/>
                  <a:pt x="2267" y="319"/>
                </a:cubicBezTo>
                <a:cubicBezTo>
                  <a:pt x="2261" y="322"/>
                  <a:pt x="2260" y="327"/>
                  <a:pt x="2262" y="333"/>
                </a:cubicBezTo>
                <a:cubicBezTo>
                  <a:pt x="2266" y="348"/>
                  <a:pt x="2271" y="362"/>
                  <a:pt x="2284" y="372"/>
                </a:cubicBezTo>
                <a:cubicBezTo>
                  <a:pt x="2292" y="379"/>
                  <a:pt x="2299" y="388"/>
                  <a:pt x="2306" y="395"/>
                </a:cubicBezTo>
                <a:cubicBezTo>
                  <a:pt x="2329" y="414"/>
                  <a:pt x="2337" y="441"/>
                  <a:pt x="2341" y="468"/>
                </a:cubicBezTo>
                <a:cubicBezTo>
                  <a:pt x="2343" y="487"/>
                  <a:pt x="2341" y="506"/>
                  <a:pt x="2340" y="525"/>
                </a:cubicBezTo>
                <a:cubicBezTo>
                  <a:pt x="2340" y="539"/>
                  <a:pt x="2338" y="553"/>
                  <a:pt x="2338" y="566"/>
                </a:cubicBezTo>
                <a:cubicBezTo>
                  <a:pt x="2338" y="567"/>
                  <a:pt x="2339" y="568"/>
                  <a:pt x="2341" y="571"/>
                </a:cubicBezTo>
                <a:cubicBezTo>
                  <a:pt x="2348" y="562"/>
                  <a:pt x="2355" y="553"/>
                  <a:pt x="2360" y="544"/>
                </a:cubicBezTo>
                <a:cubicBezTo>
                  <a:pt x="2368" y="531"/>
                  <a:pt x="2375" y="518"/>
                  <a:pt x="2382" y="504"/>
                </a:cubicBezTo>
                <a:cubicBezTo>
                  <a:pt x="2389" y="491"/>
                  <a:pt x="2396" y="478"/>
                  <a:pt x="2403" y="465"/>
                </a:cubicBezTo>
                <a:cubicBezTo>
                  <a:pt x="2416" y="441"/>
                  <a:pt x="2430" y="418"/>
                  <a:pt x="2443" y="395"/>
                </a:cubicBezTo>
                <a:cubicBezTo>
                  <a:pt x="2448" y="387"/>
                  <a:pt x="2451" y="378"/>
                  <a:pt x="2455" y="370"/>
                </a:cubicBezTo>
                <a:cubicBezTo>
                  <a:pt x="2456" y="368"/>
                  <a:pt x="2456" y="366"/>
                  <a:pt x="2456" y="363"/>
                </a:cubicBezTo>
                <a:cubicBezTo>
                  <a:pt x="2454" y="352"/>
                  <a:pt x="2452" y="342"/>
                  <a:pt x="2451" y="331"/>
                </a:cubicBezTo>
                <a:cubicBezTo>
                  <a:pt x="2450" y="328"/>
                  <a:pt x="2452" y="326"/>
                  <a:pt x="2453" y="323"/>
                </a:cubicBezTo>
                <a:cubicBezTo>
                  <a:pt x="2457" y="315"/>
                  <a:pt x="2462" y="307"/>
                  <a:pt x="2466" y="298"/>
                </a:cubicBezTo>
                <a:cubicBezTo>
                  <a:pt x="2474" y="280"/>
                  <a:pt x="2486" y="268"/>
                  <a:pt x="2508" y="271"/>
                </a:cubicBezTo>
                <a:cubicBezTo>
                  <a:pt x="2513" y="271"/>
                  <a:pt x="2518" y="271"/>
                  <a:pt x="2524" y="271"/>
                </a:cubicBezTo>
                <a:cubicBezTo>
                  <a:pt x="2520" y="261"/>
                  <a:pt x="2517" y="253"/>
                  <a:pt x="2514" y="246"/>
                </a:cubicBezTo>
                <a:cubicBezTo>
                  <a:pt x="2521" y="240"/>
                  <a:pt x="2523" y="224"/>
                  <a:pt x="2518" y="213"/>
                </a:cubicBezTo>
                <a:cubicBezTo>
                  <a:pt x="2513" y="200"/>
                  <a:pt x="2514" y="196"/>
                  <a:pt x="2524" y="187"/>
                </a:cubicBezTo>
                <a:cubicBezTo>
                  <a:pt x="2546" y="166"/>
                  <a:pt x="2571" y="161"/>
                  <a:pt x="2600" y="170"/>
                </a:cubicBezTo>
                <a:cubicBezTo>
                  <a:pt x="2612" y="173"/>
                  <a:pt x="2617" y="183"/>
                  <a:pt x="2619" y="193"/>
                </a:cubicBezTo>
                <a:cubicBezTo>
                  <a:pt x="2621" y="204"/>
                  <a:pt x="2620" y="215"/>
                  <a:pt x="2622" y="226"/>
                </a:cubicBezTo>
                <a:cubicBezTo>
                  <a:pt x="2623" y="233"/>
                  <a:pt x="2628" y="240"/>
                  <a:pt x="2631" y="247"/>
                </a:cubicBezTo>
                <a:cubicBezTo>
                  <a:pt x="2625" y="246"/>
                  <a:pt x="2621" y="245"/>
                  <a:pt x="2621" y="254"/>
                </a:cubicBezTo>
                <a:cubicBezTo>
                  <a:pt x="2621" y="261"/>
                  <a:pt x="2619" y="268"/>
                  <a:pt x="2617" y="274"/>
                </a:cubicBezTo>
                <a:cubicBezTo>
                  <a:pt x="2615" y="285"/>
                  <a:pt x="2623" y="291"/>
                  <a:pt x="2630" y="296"/>
                </a:cubicBezTo>
                <a:cubicBezTo>
                  <a:pt x="2648" y="309"/>
                  <a:pt x="2667" y="321"/>
                  <a:pt x="2684" y="335"/>
                </a:cubicBezTo>
                <a:cubicBezTo>
                  <a:pt x="2698" y="346"/>
                  <a:pt x="2710" y="359"/>
                  <a:pt x="2710" y="379"/>
                </a:cubicBezTo>
                <a:cubicBezTo>
                  <a:pt x="2710" y="382"/>
                  <a:pt x="2711" y="385"/>
                  <a:pt x="2712" y="388"/>
                </a:cubicBezTo>
                <a:cubicBezTo>
                  <a:pt x="2721" y="410"/>
                  <a:pt x="2717" y="431"/>
                  <a:pt x="2715" y="453"/>
                </a:cubicBezTo>
                <a:cubicBezTo>
                  <a:pt x="2712" y="481"/>
                  <a:pt x="2705" y="508"/>
                  <a:pt x="2708" y="537"/>
                </a:cubicBezTo>
                <a:cubicBezTo>
                  <a:pt x="2709" y="544"/>
                  <a:pt x="2710" y="551"/>
                  <a:pt x="2710" y="558"/>
                </a:cubicBezTo>
                <a:cubicBezTo>
                  <a:pt x="2709" y="592"/>
                  <a:pt x="2707" y="626"/>
                  <a:pt x="2706" y="660"/>
                </a:cubicBezTo>
                <a:cubicBezTo>
                  <a:pt x="2706" y="664"/>
                  <a:pt x="2705" y="668"/>
                  <a:pt x="2704" y="673"/>
                </a:cubicBezTo>
                <a:cubicBezTo>
                  <a:pt x="2706" y="673"/>
                  <a:pt x="2707" y="674"/>
                  <a:pt x="2708" y="674"/>
                </a:cubicBezTo>
                <a:cubicBezTo>
                  <a:pt x="2712" y="669"/>
                  <a:pt x="2716" y="664"/>
                  <a:pt x="2720" y="660"/>
                </a:cubicBezTo>
                <a:cubicBezTo>
                  <a:pt x="2732" y="648"/>
                  <a:pt x="2743" y="635"/>
                  <a:pt x="2757" y="626"/>
                </a:cubicBezTo>
                <a:cubicBezTo>
                  <a:pt x="2770" y="618"/>
                  <a:pt x="2777" y="607"/>
                  <a:pt x="2788" y="598"/>
                </a:cubicBezTo>
                <a:cubicBezTo>
                  <a:pt x="2797" y="590"/>
                  <a:pt x="2804" y="592"/>
                  <a:pt x="2811" y="602"/>
                </a:cubicBezTo>
                <a:cubicBezTo>
                  <a:pt x="2812" y="605"/>
                  <a:pt x="2814" y="609"/>
                  <a:pt x="2816" y="612"/>
                </a:cubicBezTo>
                <a:cubicBezTo>
                  <a:pt x="2821" y="619"/>
                  <a:pt x="2818" y="625"/>
                  <a:pt x="2814" y="631"/>
                </a:cubicBezTo>
                <a:cubicBezTo>
                  <a:pt x="2800" y="653"/>
                  <a:pt x="2787" y="675"/>
                  <a:pt x="2773" y="697"/>
                </a:cubicBezTo>
                <a:cubicBezTo>
                  <a:pt x="2771" y="702"/>
                  <a:pt x="2770" y="708"/>
                  <a:pt x="2770" y="711"/>
                </a:cubicBezTo>
                <a:cubicBezTo>
                  <a:pt x="2766" y="713"/>
                  <a:pt x="2761" y="715"/>
                  <a:pt x="2760" y="718"/>
                </a:cubicBezTo>
                <a:cubicBezTo>
                  <a:pt x="2757" y="722"/>
                  <a:pt x="2751" y="726"/>
                  <a:pt x="2759" y="734"/>
                </a:cubicBezTo>
                <a:cubicBezTo>
                  <a:pt x="2754" y="739"/>
                  <a:pt x="2747" y="743"/>
                  <a:pt x="2742" y="749"/>
                </a:cubicBezTo>
                <a:cubicBezTo>
                  <a:pt x="2736" y="755"/>
                  <a:pt x="2732" y="763"/>
                  <a:pt x="2727" y="770"/>
                </a:cubicBezTo>
                <a:cubicBezTo>
                  <a:pt x="2713" y="792"/>
                  <a:pt x="2700" y="814"/>
                  <a:pt x="2686" y="836"/>
                </a:cubicBezTo>
                <a:cubicBezTo>
                  <a:pt x="2681" y="844"/>
                  <a:pt x="2672" y="850"/>
                  <a:pt x="2664" y="857"/>
                </a:cubicBezTo>
                <a:cubicBezTo>
                  <a:pt x="2660" y="861"/>
                  <a:pt x="2659" y="864"/>
                  <a:pt x="2661" y="870"/>
                </a:cubicBezTo>
                <a:cubicBezTo>
                  <a:pt x="2665" y="878"/>
                  <a:pt x="2666" y="887"/>
                  <a:pt x="2663" y="896"/>
                </a:cubicBezTo>
                <a:cubicBezTo>
                  <a:pt x="2662" y="899"/>
                  <a:pt x="2663" y="903"/>
                  <a:pt x="2664" y="906"/>
                </a:cubicBezTo>
                <a:cubicBezTo>
                  <a:pt x="2668" y="918"/>
                  <a:pt x="2672" y="931"/>
                  <a:pt x="2677" y="943"/>
                </a:cubicBezTo>
                <a:cubicBezTo>
                  <a:pt x="2679" y="949"/>
                  <a:pt x="2683" y="955"/>
                  <a:pt x="2688" y="957"/>
                </a:cubicBezTo>
                <a:cubicBezTo>
                  <a:pt x="2720" y="971"/>
                  <a:pt x="2752" y="984"/>
                  <a:pt x="2784" y="997"/>
                </a:cubicBezTo>
                <a:cubicBezTo>
                  <a:pt x="2788" y="999"/>
                  <a:pt x="2793" y="998"/>
                  <a:pt x="2797" y="998"/>
                </a:cubicBezTo>
                <a:cubicBezTo>
                  <a:pt x="2858" y="998"/>
                  <a:pt x="2918" y="998"/>
                  <a:pt x="2980" y="998"/>
                </a:cubicBezTo>
                <a:cubicBezTo>
                  <a:pt x="2980" y="1027"/>
                  <a:pt x="2980" y="1056"/>
                  <a:pt x="2980" y="1086"/>
                </a:cubicBezTo>
                <a:cubicBezTo>
                  <a:pt x="1987" y="1086"/>
                  <a:pt x="994" y="1086"/>
                  <a:pt x="0" y="1086"/>
                </a:cubicBezTo>
                <a:cubicBezTo>
                  <a:pt x="0" y="992"/>
                  <a:pt x="0" y="899"/>
                  <a:pt x="0" y="806"/>
                </a:cubicBezTo>
                <a:close/>
                <a:moveTo>
                  <a:pt x="2347" y="754"/>
                </a:moveTo>
                <a:cubicBezTo>
                  <a:pt x="2345" y="754"/>
                  <a:pt x="2344" y="754"/>
                  <a:pt x="2343" y="754"/>
                </a:cubicBezTo>
                <a:cubicBezTo>
                  <a:pt x="2339" y="757"/>
                  <a:pt x="2333" y="761"/>
                  <a:pt x="2331" y="765"/>
                </a:cubicBezTo>
                <a:cubicBezTo>
                  <a:pt x="2326" y="774"/>
                  <a:pt x="2323" y="784"/>
                  <a:pt x="2318" y="793"/>
                </a:cubicBezTo>
                <a:cubicBezTo>
                  <a:pt x="2314" y="801"/>
                  <a:pt x="2317" y="804"/>
                  <a:pt x="2324" y="807"/>
                </a:cubicBezTo>
                <a:cubicBezTo>
                  <a:pt x="2357" y="821"/>
                  <a:pt x="2390" y="835"/>
                  <a:pt x="2423" y="848"/>
                </a:cubicBezTo>
                <a:cubicBezTo>
                  <a:pt x="2430" y="852"/>
                  <a:pt x="2433" y="850"/>
                  <a:pt x="2434" y="842"/>
                </a:cubicBezTo>
                <a:cubicBezTo>
                  <a:pt x="2435" y="825"/>
                  <a:pt x="2436" y="808"/>
                  <a:pt x="2438" y="791"/>
                </a:cubicBezTo>
                <a:cubicBezTo>
                  <a:pt x="2438" y="789"/>
                  <a:pt x="2437" y="786"/>
                  <a:pt x="2436" y="784"/>
                </a:cubicBezTo>
                <a:cubicBezTo>
                  <a:pt x="2429" y="769"/>
                  <a:pt x="2430" y="753"/>
                  <a:pt x="2433" y="737"/>
                </a:cubicBezTo>
                <a:cubicBezTo>
                  <a:pt x="2439" y="704"/>
                  <a:pt x="2445" y="671"/>
                  <a:pt x="2451" y="638"/>
                </a:cubicBezTo>
                <a:cubicBezTo>
                  <a:pt x="2455" y="620"/>
                  <a:pt x="2462" y="602"/>
                  <a:pt x="2466" y="584"/>
                </a:cubicBezTo>
                <a:cubicBezTo>
                  <a:pt x="2468" y="579"/>
                  <a:pt x="2469" y="572"/>
                  <a:pt x="2467" y="569"/>
                </a:cubicBezTo>
                <a:cubicBezTo>
                  <a:pt x="2460" y="560"/>
                  <a:pt x="2462" y="552"/>
                  <a:pt x="2468" y="544"/>
                </a:cubicBezTo>
                <a:cubicBezTo>
                  <a:pt x="2470" y="541"/>
                  <a:pt x="2472" y="538"/>
                  <a:pt x="2472" y="534"/>
                </a:cubicBezTo>
                <a:cubicBezTo>
                  <a:pt x="2473" y="526"/>
                  <a:pt x="2473" y="518"/>
                  <a:pt x="2473" y="510"/>
                </a:cubicBezTo>
                <a:cubicBezTo>
                  <a:pt x="2474" y="500"/>
                  <a:pt x="2476" y="490"/>
                  <a:pt x="2476" y="480"/>
                </a:cubicBezTo>
                <a:cubicBezTo>
                  <a:pt x="2477" y="478"/>
                  <a:pt x="2474" y="475"/>
                  <a:pt x="2473" y="472"/>
                </a:cubicBezTo>
                <a:cubicBezTo>
                  <a:pt x="2471" y="474"/>
                  <a:pt x="2469" y="475"/>
                  <a:pt x="2467" y="477"/>
                </a:cubicBezTo>
                <a:cubicBezTo>
                  <a:pt x="2456" y="487"/>
                  <a:pt x="2447" y="497"/>
                  <a:pt x="2436" y="506"/>
                </a:cubicBezTo>
                <a:cubicBezTo>
                  <a:pt x="2423" y="518"/>
                  <a:pt x="2408" y="528"/>
                  <a:pt x="2395" y="540"/>
                </a:cubicBezTo>
                <a:cubicBezTo>
                  <a:pt x="2390" y="544"/>
                  <a:pt x="2384" y="552"/>
                  <a:pt x="2385" y="557"/>
                </a:cubicBezTo>
                <a:cubicBezTo>
                  <a:pt x="2388" y="569"/>
                  <a:pt x="2383" y="578"/>
                  <a:pt x="2376" y="588"/>
                </a:cubicBezTo>
                <a:cubicBezTo>
                  <a:pt x="2374" y="590"/>
                  <a:pt x="2374" y="593"/>
                  <a:pt x="2373" y="596"/>
                </a:cubicBezTo>
                <a:cubicBezTo>
                  <a:pt x="2370" y="606"/>
                  <a:pt x="2367" y="616"/>
                  <a:pt x="2364" y="626"/>
                </a:cubicBezTo>
                <a:cubicBezTo>
                  <a:pt x="2363" y="628"/>
                  <a:pt x="2360" y="629"/>
                  <a:pt x="2357" y="630"/>
                </a:cubicBezTo>
                <a:cubicBezTo>
                  <a:pt x="2349" y="633"/>
                  <a:pt x="2345" y="627"/>
                  <a:pt x="2337" y="621"/>
                </a:cubicBezTo>
                <a:cubicBezTo>
                  <a:pt x="2338" y="630"/>
                  <a:pt x="2338" y="637"/>
                  <a:pt x="2339" y="643"/>
                </a:cubicBezTo>
                <a:cubicBezTo>
                  <a:pt x="2340" y="647"/>
                  <a:pt x="2340" y="652"/>
                  <a:pt x="2342" y="654"/>
                </a:cubicBezTo>
                <a:cubicBezTo>
                  <a:pt x="2351" y="664"/>
                  <a:pt x="2350" y="667"/>
                  <a:pt x="2338" y="671"/>
                </a:cubicBezTo>
                <a:cubicBezTo>
                  <a:pt x="2336" y="672"/>
                  <a:pt x="2333" y="676"/>
                  <a:pt x="2333" y="678"/>
                </a:cubicBezTo>
                <a:cubicBezTo>
                  <a:pt x="2334" y="687"/>
                  <a:pt x="2337" y="696"/>
                  <a:pt x="2338" y="706"/>
                </a:cubicBezTo>
                <a:cubicBezTo>
                  <a:pt x="2341" y="722"/>
                  <a:pt x="2344" y="738"/>
                  <a:pt x="2347" y="754"/>
                </a:cubicBezTo>
                <a:close/>
                <a:moveTo>
                  <a:pt x="2185" y="524"/>
                </a:moveTo>
                <a:cubicBezTo>
                  <a:pt x="2174" y="534"/>
                  <a:pt x="2160" y="543"/>
                  <a:pt x="2151" y="556"/>
                </a:cubicBezTo>
                <a:cubicBezTo>
                  <a:pt x="2137" y="576"/>
                  <a:pt x="2125" y="599"/>
                  <a:pt x="2104" y="614"/>
                </a:cubicBezTo>
                <a:cubicBezTo>
                  <a:pt x="2103" y="615"/>
                  <a:pt x="2102" y="616"/>
                  <a:pt x="2101" y="618"/>
                </a:cubicBezTo>
                <a:cubicBezTo>
                  <a:pt x="2094" y="628"/>
                  <a:pt x="2086" y="638"/>
                  <a:pt x="2079" y="649"/>
                </a:cubicBezTo>
                <a:cubicBezTo>
                  <a:pt x="2076" y="653"/>
                  <a:pt x="2075" y="659"/>
                  <a:pt x="2075" y="664"/>
                </a:cubicBezTo>
                <a:cubicBezTo>
                  <a:pt x="2073" y="673"/>
                  <a:pt x="2073" y="683"/>
                  <a:pt x="2071" y="692"/>
                </a:cubicBezTo>
                <a:cubicBezTo>
                  <a:pt x="2069" y="699"/>
                  <a:pt x="2070" y="702"/>
                  <a:pt x="2077" y="704"/>
                </a:cubicBezTo>
                <a:cubicBezTo>
                  <a:pt x="2103" y="715"/>
                  <a:pt x="2130" y="726"/>
                  <a:pt x="2156" y="738"/>
                </a:cubicBezTo>
                <a:cubicBezTo>
                  <a:pt x="2162" y="740"/>
                  <a:pt x="2165" y="739"/>
                  <a:pt x="2167" y="733"/>
                </a:cubicBezTo>
                <a:cubicBezTo>
                  <a:pt x="2169" y="729"/>
                  <a:pt x="2172" y="724"/>
                  <a:pt x="2174" y="719"/>
                </a:cubicBezTo>
                <a:cubicBezTo>
                  <a:pt x="2179" y="711"/>
                  <a:pt x="2189" y="705"/>
                  <a:pt x="2183" y="693"/>
                </a:cubicBezTo>
                <a:cubicBezTo>
                  <a:pt x="2182" y="692"/>
                  <a:pt x="2183" y="689"/>
                  <a:pt x="2184" y="688"/>
                </a:cubicBezTo>
                <a:cubicBezTo>
                  <a:pt x="2190" y="683"/>
                  <a:pt x="2201" y="679"/>
                  <a:pt x="2186" y="671"/>
                </a:cubicBezTo>
                <a:cubicBezTo>
                  <a:pt x="2186" y="671"/>
                  <a:pt x="2187" y="671"/>
                  <a:pt x="2186" y="670"/>
                </a:cubicBezTo>
                <a:cubicBezTo>
                  <a:pt x="2182" y="652"/>
                  <a:pt x="2178" y="635"/>
                  <a:pt x="2185" y="616"/>
                </a:cubicBezTo>
                <a:cubicBezTo>
                  <a:pt x="2186" y="613"/>
                  <a:pt x="2186" y="609"/>
                  <a:pt x="2186" y="605"/>
                </a:cubicBezTo>
                <a:cubicBezTo>
                  <a:pt x="2186" y="589"/>
                  <a:pt x="2186" y="573"/>
                  <a:pt x="2192" y="558"/>
                </a:cubicBezTo>
                <a:cubicBezTo>
                  <a:pt x="2197" y="547"/>
                  <a:pt x="2199" y="534"/>
                  <a:pt x="2185" y="524"/>
                </a:cubicBezTo>
                <a:close/>
                <a:moveTo>
                  <a:pt x="1366" y="777"/>
                </a:moveTo>
                <a:cubicBezTo>
                  <a:pt x="1379" y="785"/>
                  <a:pt x="1522" y="814"/>
                  <a:pt x="1529" y="811"/>
                </a:cubicBezTo>
                <a:cubicBezTo>
                  <a:pt x="1499" y="768"/>
                  <a:pt x="1404" y="762"/>
                  <a:pt x="1366" y="777"/>
                </a:cubicBezTo>
                <a:close/>
                <a:moveTo>
                  <a:pt x="1885" y="487"/>
                </a:moveTo>
                <a:cubicBezTo>
                  <a:pt x="1880" y="491"/>
                  <a:pt x="1878" y="493"/>
                  <a:pt x="1875" y="494"/>
                </a:cubicBezTo>
                <a:cubicBezTo>
                  <a:pt x="1867" y="498"/>
                  <a:pt x="1866" y="504"/>
                  <a:pt x="1870" y="512"/>
                </a:cubicBezTo>
                <a:cubicBezTo>
                  <a:pt x="1872" y="518"/>
                  <a:pt x="1872" y="524"/>
                  <a:pt x="1873" y="530"/>
                </a:cubicBezTo>
                <a:cubicBezTo>
                  <a:pt x="1874" y="536"/>
                  <a:pt x="1874" y="542"/>
                  <a:pt x="1875" y="548"/>
                </a:cubicBezTo>
                <a:cubicBezTo>
                  <a:pt x="1876" y="551"/>
                  <a:pt x="1879" y="555"/>
                  <a:pt x="1881" y="555"/>
                </a:cubicBezTo>
                <a:cubicBezTo>
                  <a:pt x="1887" y="554"/>
                  <a:pt x="1896" y="554"/>
                  <a:pt x="1898" y="550"/>
                </a:cubicBezTo>
                <a:cubicBezTo>
                  <a:pt x="1906" y="538"/>
                  <a:pt x="1910" y="523"/>
                  <a:pt x="1918" y="511"/>
                </a:cubicBezTo>
                <a:cubicBezTo>
                  <a:pt x="1923" y="501"/>
                  <a:pt x="1919" y="494"/>
                  <a:pt x="1913" y="487"/>
                </a:cubicBezTo>
                <a:cubicBezTo>
                  <a:pt x="1912" y="485"/>
                  <a:pt x="1908" y="484"/>
                  <a:pt x="1906" y="484"/>
                </a:cubicBezTo>
                <a:cubicBezTo>
                  <a:pt x="1905" y="485"/>
                  <a:pt x="1903" y="488"/>
                  <a:pt x="1903" y="491"/>
                </a:cubicBezTo>
                <a:cubicBezTo>
                  <a:pt x="1902" y="499"/>
                  <a:pt x="1902" y="507"/>
                  <a:pt x="1900" y="515"/>
                </a:cubicBezTo>
                <a:cubicBezTo>
                  <a:pt x="1900" y="518"/>
                  <a:pt x="1896" y="521"/>
                  <a:pt x="1894" y="523"/>
                </a:cubicBezTo>
                <a:cubicBezTo>
                  <a:pt x="1891" y="521"/>
                  <a:pt x="1887" y="518"/>
                  <a:pt x="1887" y="515"/>
                </a:cubicBezTo>
                <a:cubicBezTo>
                  <a:pt x="1886" y="510"/>
                  <a:pt x="1887" y="505"/>
                  <a:pt x="1887" y="499"/>
                </a:cubicBezTo>
                <a:cubicBezTo>
                  <a:pt x="1887" y="496"/>
                  <a:pt x="1886" y="492"/>
                  <a:pt x="1885" y="487"/>
                </a:cubicBezTo>
                <a:close/>
                <a:moveTo>
                  <a:pt x="2712" y="705"/>
                </a:moveTo>
                <a:cubicBezTo>
                  <a:pt x="2710" y="705"/>
                  <a:pt x="2709" y="704"/>
                  <a:pt x="2707" y="704"/>
                </a:cubicBezTo>
                <a:cubicBezTo>
                  <a:pt x="2705" y="708"/>
                  <a:pt x="2703" y="713"/>
                  <a:pt x="2700" y="717"/>
                </a:cubicBezTo>
                <a:cubicBezTo>
                  <a:pt x="2695" y="725"/>
                  <a:pt x="2690" y="735"/>
                  <a:pt x="2683" y="741"/>
                </a:cubicBezTo>
                <a:cubicBezTo>
                  <a:pt x="2675" y="749"/>
                  <a:pt x="2672" y="761"/>
                  <a:pt x="2679" y="767"/>
                </a:cubicBezTo>
                <a:cubicBezTo>
                  <a:pt x="2680" y="766"/>
                  <a:pt x="2681" y="766"/>
                  <a:pt x="2681" y="766"/>
                </a:cubicBezTo>
                <a:cubicBezTo>
                  <a:pt x="2691" y="749"/>
                  <a:pt x="2702" y="733"/>
                  <a:pt x="2711" y="716"/>
                </a:cubicBezTo>
                <a:cubicBezTo>
                  <a:pt x="2713" y="713"/>
                  <a:pt x="2712" y="709"/>
                  <a:pt x="2712" y="705"/>
                </a:cubicBezTo>
                <a:close/>
                <a:moveTo>
                  <a:pt x="2759" y="641"/>
                </a:moveTo>
                <a:cubicBezTo>
                  <a:pt x="2758" y="640"/>
                  <a:pt x="2756" y="639"/>
                  <a:pt x="2755" y="638"/>
                </a:cubicBezTo>
                <a:cubicBezTo>
                  <a:pt x="2743" y="652"/>
                  <a:pt x="2730" y="665"/>
                  <a:pt x="2717" y="679"/>
                </a:cubicBezTo>
                <a:cubicBezTo>
                  <a:pt x="2721" y="683"/>
                  <a:pt x="2724" y="687"/>
                  <a:pt x="2728" y="692"/>
                </a:cubicBezTo>
                <a:cubicBezTo>
                  <a:pt x="2739" y="674"/>
                  <a:pt x="2749" y="657"/>
                  <a:pt x="2759" y="641"/>
                </a:cubicBezTo>
                <a:close/>
                <a:moveTo>
                  <a:pt x="1911" y="568"/>
                </a:moveTo>
                <a:cubicBezTo>
                  <a:pt x="1902" y="564"/>
                  <a:pt x="1879" y="565"/>
                  <a:pt x="1879" y="570"/>
                </a:cubicBezTo>
                <a:cubicBezTo>
                  <a:pt x="1877" y="577"/>
                  <a:pt x="1878" y="585"/>
                  <a:pt x="1878" y="592"/>
                </a:cubicBezTo>
                <a:cubicBezTo>
                  <a:pt x="1879" y="593"/>
                  <a:pt x="1880" y="593"/>
                  <a:pt x="1881" y="593"/>
                </a:cubicBezTo>
                <a:cubicBezTo>
                  <a:pt x="1891" y="585"/>
                  <a:pt x="1900" y="577"/>
                  <a:pt x="1911" y="568"/>
                </a:cubicBezTo>
                <a:close/>
                <a:moveTo>
                  <a:pt x="2789" y="650"/>
                </a:moveTo>
                <a:cubicBezTo>
                  <a:pt x="2787" y="649"/>
                  <a:pt x="2785" y="649"/>
                  <a:pt x="2784" y="648"/>
                </a:cubicBezTo>
                <a:cubicBezTo>
                  <a:pt x="2778" y="656"/>
                  <a:pt x="2772" y="663"/>
                  <a:pt x="2768" y="671"/>
                </a:cubicBezTo>
                <a:cubicBezTo>
                  <a:pt x="2766" y="674"/>
                  <a:pt x="2769" y="680"/>
                  <a:pt x="2770" y="684"/>
                </a:cubicBezTo>
                <a:cubicBezTo>
                  <a:pt x="2773" y="682"/>
                  <a:pt x="2776" y="680"/>
                  <a:pt x="2779" y="678"/>
                </a:cubicBezTo>
                <a:cubicBezTo>
                  <a:pt x="2781" y="674"/>
                  <a:pt x="2784" y="670"/>
                  <a:pt x="2785" y="666"/>
                </a:cubicBezTo>
                <a:cubicBezTo>
                  <a:pt x="2787" y="661"/>
                  <a:pt x="2788" y="655"/>
                  <a:pt x="2789" y="650"/>
                </a:cubicBezTo>
                <a:close/>
                <a:moveTo>
                  <a:pt x="2724" y="758"/>
                </a:moveTo>
                <a:cubicBezTo>
                  <a:pt x="2738" y="748"/>
                  <a:pt x="2743" y="734"/>
                  <a:pt x="2736" y="726"/>
                </a:cubicBezTo>
                <a:cubicBezTo>
                  <a:pt x="2721" y="740"/>
                  <a:pt x="2718" y="749"/>
                  <a:pt x="2724" y="758"/>
                </a:cubicBezTo>
                <a:close/>
                <a:moveTo>
                  <a:pt x="2714" y="764"/>
                </a:moveTo>
                <a:cubicBezTo>
                  <a:pt x="2699" y="777"/>
                  <a:pt x="2696" y="788"/>
                  <a:pt x="2704" y="793"/>
                </a:cubicBezTo>
                <a:cubicBezTo>
                  <a:pt x="2718" y="778"/>
                  <a:pt x="2720" y="773"/>
                  <a:pt x="2714" y="764"/>
                </a:cubicBezTo>
                <a:close/>
                <a:moveTo>
                  <a:pt x="2747" y="723"/>
                </a:moveTo>
                <a:cubicBezTo>
                  <a:pt x="2761" y="711"/>
                  <a:pt x="2763" y="703"/>
                  <a:pt x="2756" y="696"/>
                </a:cubicBezTo>
                <a:cubicBezTo>
                  <a:pt x="2742" y="708"/>
                  <a:pt x="2740" y="712"/>
                  <a:pt x="2747" y="723"/>
                </a:cubicBezTo>
                <a:close/>
                <a:moveTo>
                  <a:pt x="2687" y="826"/>
                </a:moveTo>
                <a:cubicBezTo>
                  <a:pt x="2690" y="818"/>
                  <a:pt x="2694" y="811"/>
                  <a:pt x="2697" y="805"/>
                </a:cubicBezTo>
                <a:cubicBezTo>
                  <a:pt x="2683" y="811"/>
                  <a:pt x="2680" y="819"/>
                  <a:pt x="2687" y="826"/>
                </a:cubicBezTo>
                <a:close/>
                <a:moveTo>
                  <a:pt x="2360" y="608"/>
                </a:moveTo>
                <a:cubicBezTo>
                  <a:pt x="2361" y="600"/>
                  <a:pt x="2361" y="595"/>
                  <a:pt x="2362" y="590"/>
                </a:cubicBezTo>
                <a:cubicBezTo>
                  <a:pt x="2360" y="590"/>
                  <a:pt x="2356" y="590"/>
                  <a:pt x="2355" y="591"/>
                </a:cubicBezTo>
                <a:cubicBezTo>
                  <a:pt x="2351" y="596"/>
                  <a:pt x="2352" y="601"/>
                  <a:pt x="2360" y="60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EADC0AF-0B90-43F7-9628-1A9C52C72E18}"/>
              </a:ext>
            </a:extLst>
          </p:cNvPr>
          <p:cNvSpPr>
            <a:spLocks/>
          </p:cNvSpPr>
          <p:nvPr/>
        </p:nvSpPr>
        <p:spPr bwMode="auto">
          <a:xfrm>
            <a:off x="7145991" y="6054351"/>
            <a:ext cx="5046009" cy="803649"/>
          </a:xfrm>
          <a:custGeom>
            <a:avLst/>
            <a:gdLst>
              <a:gd name="connsiteX0" fmla="*/ 5307865 w 12192148"/>
              <a:gd name="connsiteY0" fmla="*/ 0 h 1941773"/>
              <a:gd name="connsiteX1" fmla="*/ 5817217 w 12192148"/>
              <a:gd name="connsiteY1" fmla="*/ 0 h 1941773"/>
              <a:gd name="connsiteX2" fmla="*/ 5817217 w 12192148"/>
              <a:gd name="connsiteY2" fmla="*/ 697113 h 1941773"/>
              <a:gd name="connsiteX3" fmla="*/ 6190042 w 12192148"/>
              <a:gd name="connsiteY3" fmla="*/ 697113 h 1941773"/>
              <a:gd name="connsiteX4" fmla="*/ 6190042 w 12192148"/>
              <a:gd name="connsiteY4" fmla="*/ 1325570 h 1941773"/>
              <a:gd name="connsiteX5" fmla="*/ 6489353 w 12192148"/>
              <a:gd name="connsiteY5" fmla="*/ 1325570 h 1941773"/>
              <a:gd name="connsiteX6" fmla="*/ 6489353 w 12192148"/>
              <a:gd name="connsiteY6" fmla="*/ 1114324 h 1941773"/>
              <a:gd name="connsiteX7" fmla="*/ 6898935 w 12192148"/>
              <a:gd name="connsiteY7" fmla="*/ 1114324 h 1941773"/>
              <a:gd name="connsiteX8" fmla="*/ 6898935 w 12192148"/>
              <a:gd name="connsiteY8" fmla="*/ 348556 h 1941773"/>
              <a:gd name="connsiteX9" fmla="*/ 7219249 w 12192148"/>
              <a:gd name="connsiteY9" fmla="*/ 348556 h 1941773"/>
              <a:gd name="connsiteX10" fmla="*/ 7219249 w 12192148"/>
              <a:gd name="connsiteY10" fmla="*/ 1093199 h 1941773"/>
              <a:gd name="connsiteX11" fmla="*/ 7413539 w 12192148"/>
              <a:gd name="connsiteY11" fmla="*/ 1093199 h 1941773"/>
              <a:gd name="connsiteX12" fmla="*/ 7413539 w 12192148"/>
              <a:gd name="connsiteY12" fmla="*/ 517553 h 1941773"/>
              <a:gd name="connsiteX13" fmla="*/ 7875631 w 12192148"/>
              <a:gd name="connsiteY13" fmla="*/ 517553 h 1941773"/>
              <a:gd name="connsiteX14" fmla="*/ 7875631 w 12192148"/>
              <a:gd name="connsiteY14" fmla="*/ 1103761 h 1941773"/>
              <a:gd name="connsiteX15" fmla="*/ 8342975 w 12192148"/>
              <a:gd name="connsiteY15" fmla="*/ 1103761 h 1941773"/>
              <a:gd name="connsiteX16" fmla="*/ 8342975 w 12192148"/>
              <a:gd name="connsiteY16" fmla="*/ 739362 h 1941773"/>
              <a:gd name="connsiteX17" fmla="*/ 8852328 w 12192148"/>
              <a:gd name="connsiteY17" fmla="*/ 739362 h 1941773"/>
              <a:gd name="connsiteX18" fmla="*/ 8852328 w 12192148"/>
              <a:gd name="connsiteY18" fmla="*/ 1093199 h 1941773"/>
              <a:gd name="connsiteX19" fmla="*/ 9240906 w 12192148"/>
              <a:gd name="connsiteY19" fmla="*/ 1093199 h 1941773"/>
              <a:gd name="connsiteX20" fmla="*/ 9240906 w 12192148"/>
              <a:gd name="connsiteY20" fmla="*/ 924202 h 1941773"/>
              <a:gd name="connsiteX21" fmla="*/ 9503459 w 12192148"/>
              <a:gd name="connsiteY21" fmla="*/ 929483 h 1941773"/>
              <a:gd name="connsiteX22" fmla="*/ 9503459 w 12192148"/>
              <a:gd name="connsiteY22" fmla="*/ 781611 h 1941773"/>
              <a:gd name="connsiteX23" fmla="*/ 9771263 w 12192148"/>
              <a:gd name="connsiteY23" fmla="*/ 781611 h 1941773"/>
              <a:gd name="connsiteX24" fmla="*/ 9771263 w 12192148"/>
              <a:gd name="connsiteY24" fmla="*/ 918921 h 1941773"/>
              <a:gd name="connsiteX25" fmla="*/ 10028565 w 12192148"/>
              <a:gd name="connsiteY25" fmla="*/ 918921 h 1941773"/>
              <a:gd name="connsiteX26" fmla="*/ 10028565 w 12192148"/>
              <a:gd name="connsiteY26" fmla="*/ 765768 h 1941773"/>
              <a:gd name="connsiteX27" fmla="*/ 10280615 w 12192148"/>
              <a:gd name="connsiteY27" fmla="*/ 771049 h 1941773"/>
              <a:gd name="connsiteX28" fmla="*/ 10280615 w 12192148"/>
              <a:gd name="connsiteY28" fmla="*/ 190122 h 1941773"/>
              <a:gd name="connsiteX29" fmla="*/ 10789968 w 12192148"/>
              <a:gd name="connsiteY29" fmla="*/ 190122 h 1941773"/>
              <a:gd name="connsiteX30" fmla="*/ 10789968 w 12192148"/>
              <a:gd name="connsiteY30" fmla="*/ 697113 h 1941773"/>
              <a:gd name="connsiteX31" fmla="*/ 11168044 w 12192148"/>
              <a:gd name="connsiteY31" fmla="*/ 697113 h 1941773"/>
              <a:gd name="connsiteX32" fmla="*/ 11168044 w 12192148"/>
              <a:gd name="connsiteY32" fmla="*/ 1621315 h 1941773"/>
              <a:gd name="connsiteX33" fmla="*/ 11467354 w 12192148"/>
              <a:gd name="connsiteY33" fmla="*/ 1621315 h 1941773"/>
              <a:gd name="connsiteX34" fmla="*/ 11467354 w 12192148"/>
              <a:gd name="connsiteY34" fmla="*/ 1114324 h 1941773"/>
              <a:gd name="connsiteX35" fmla="*/ 11871686 w 12192148"/>
              <a:gd name="connsiteY35" fmla="*/ 1114324 h 1941773"/>
              <a:gd name="connsiteX36" fmla="*/ 11871686 w 12192148"/>
              <a:gd name="connsiteY36" fmla="*/ 348556 h 1941773"/>
              <a:gd name="connsiteX37" fmla="*/ 12192000 w 12192148"/>
              <a:gd name="connsiteY37" fmla="*/ 348556 h 1941773"/>
              <a:gd name="connsiteX38" fmla="*/ 12192000 w 12192148"/>
              <a:gd name="connsiteY38" fmla="*/ 1754103 h 1941773"/>
              <a:gd name="connsiteX39" fmla="*/ 12192000 w 12192148"/>
              <a:gd name="connsiteY39" fmla="*/ 1896676 h 1941773"/>
              <a:gd name="connsiteX40" fmla="*/ 12192148 w 12192148"/>
              <a:gd name="connsiteY40" fmla="*/ 1896676 h 1941773"/>
              <a:gd name="connsiteX41" fmla="*/ 12192148 w 12192148"/>
              <a:gd name="connsiteY41" fmla="*/ 1941773 h 1941773"/>
              <a:gd name="connsiteX42" fmla="*/ 0 w 12192148"/>
              <a:gd name="connsiteY42" fmla="*/ 1941773 h 1941773"/>
              <a:gd name="connsiteX43" fmla="*/ 0 w 12192148"/>
              <a:gd name="connsiteY43" fmla="*/ 1896676 h 1941773"/>
              <a:gd name="connsiteX44" fmla="*/ 0 w 12192148"/>
              <a:gd name="connsiteY44" fmla="*/ 1573784 h 1941773"/>
              <a:gd name="connsiteX45" fmla="*/ 112847 w 12192148"/>
              <a:gd name="connsiteY45" fmla="*/ 1573784 h 1941773"/>
              <a:gd name="connsiteX46" fmla="*/ 293106 w 12192148"/>
              <a:gd name="connsiteY46" fmla="*/ 1573784 h 1941773"/>
              <a:gd name="connsiteX47" fmla="*/ 293106 w 12192148"/>
              <a:gd name="connsiteY47" fmla="*/ 411930 h 1941773"/>
              <a:gd name="connsiteX48" fmla="*/ 655428 w 12192148"/>
              <a:gd name="connsiteY48" fmla="*/ 411930 h 1941773"/>
              <a:gd name="connsiteX49" fmla="*/ 655428 w 12192148"/>
              <a:gd name="connsiteY49" fmla="*/ 1373100 h 1941773"/>
              <a:gd name="connsiteX50" fmla="*/ 791956 w 12192148"/>
              <a:gd name="connsiteY50" fmla="*/ 1188260 h 1941773"/>
              <a:gd name="connsiteX51" fmla="*/ 954739 w 12192148"/>
              <a:gd name="connsiteY51" fmla="*/ 1399506 h 1941773"/>
              <a:gd name="connsiteX52" fmla="*/ 1101768 w 12192148"/>
              <a:gd name="connsiteY52" fmla="*/ 1188260 h 1941773"/>
              <a:gd name="connsiteX53" fmla="*/ 1264551 w 12192148"/>
              <a:gd name="connsiteY53" fmla="*/ 1399506 h 1941773"/>
              <a:gd name="connsiteX54" fmla="*/ 1411580 w 12192148"/>
              <a:gd name="connsiteY54" fmla="*/ 1188260 h 1941773"/>
              <a:gd name="connsiteX55" fmla="*/ 1574363 w 12192148"/>
              <a:gd name="connsiteY55" fmla="*/ 1399506 h 1941773"/>
              <a:gd name="connsiteX56" fmla="*/ 1574363 w 12192148"/>
              <a:gd name="connsiteY56" fmla="*/ 1447036 h 1941773"/>
              <a:gd name="connsiteX57" fmla="*/ 1721393 w 12192148"/>
              <a:gd name="connsiteY57" fmla="*/ 1447036 h 1941773"/>
              <a:gd name="connsiteX58" fmla="*/ 1721393 w 12192148"/>
              <a:gd name="connsiteY58" fmla="*/ 1299164 h 1941773"/>
              <a:gd name="connsiteX59" fmla="*/ 1537606 w 12192148"/>
              <a:gd name="connsiteY59" fmla="*/ 1072074 h 1941773"/>
              <a:gd name="connsiteX60" fmla="*/ 1721393 w 12192148"/>
              <a:gd name="connsiteY60" fmla="*/ 844985 h 1941773"/>
              <a:gd name="connsiteX61" fmla="*/ 1721393 w 12192148"/>
              <a:gd name="connsiteY61" fmla="*/ 586208 h 1941773"/>
              <a:gd name="connsiteX62" fmla="*/ 1815912 w 12192148"/>
              <a:gd name="connsiteY62" fmla="*/ 586208 h 1941773"/>
              <a:gd name="connsiteX63" fmla="*/ 1815912 w 12192148"/>
              <a:gd name="connsiteY63" fmla="*/ 844985 h 1941773"/>
              <a:gd name="connsiteX64" fmla="*/ 1999699 w 12192148"/>
              <a:gd name="connsiteY64" fmla="*/ 1072074 h 1941773"/>
              <a:gd name="connsiteX65" fmla="*/ 1815912 w 12192148"/>
              <a:gd name="connsiteY65" fmla="*/ 1299164 h 1941773"/>
              <a:gd name="connsiteX66" fmla="*/ 1815912 w 12192148"/>
              <a:gd name="connsiteY66" fmla="*/ 1447036 h 1941773"/>
              <a:gd name="connsiteX67" fmla="*/ 1941937 w 12192148"/>
              <a:gd name="connsiteY67" fmla="*/ 1447036 h 1941773"/>
              <a:gd name="connsiteX68" fmla="*/ 1941937 w 12192148"/>
              <a:gd name="connsiteY68" fmla="*/ 1293883 h 1941773"/>
              <a:gd name="connsiteX69" fmla="*/ 2099469 w 12192148"/>
              <a:gd name="connsiteY69" fmla="*/ 1293883 h 1941773"/>
              <a:gd name="connsiteX70" fmla="*/ 2099469 w 12192148"/>
              <a:gd name="connsiteY70" fmla="*/ 1093199 h 1941773"/>
              <a:gd name="connsiteX71" fmla="*/ 2440788 w 12192148"/>
              <a:gd name="connsiteY71" fmla="*/ 1093199 h 1941773"/>
              <a:gd name="connsiteX72" fmla="*/ 2440788 w 12192148"/>
              <a:gd name="connsiteY72" fmla="*/ 517553 h 1941773"/>
              <a:gd name="connsiteX73" fmla="*/ 2897630 w 12192148"/>
              <a:gd name="connsiteY73" fmla="*/ 517553 h 1941773"/>
              <a:gd name="connsiteX74" fmla="*/ 2897630 w 12192148"/>
              <a:gd name="connsiteY74" fmla="*/ 1103761 h 1941773"/>
              <a:gd name="connsiteX75" fmla="*/ 3364974 w 12192148"/>
              <a:gd name="connsiteY75" fmla="*/ 1103761 h 1941773"/>
              <a:gd name="connsiteX76" fmla="*/ 3364974 w 12192148"/>
              <a:gd name="connsiteY76" fmla="*/ 739362 h 1941773"/>
              <a:gd name="connsiteX77" fmla="*/ 3879577 w 12192148"/>
              <a:gd name="connsiteY77" fmla="*/ 739362 h 1941773"/>
              <a:gd name="connsiteX78" fmla="*/ 3879577 w 12192148"/>
              <a:gd name="connsiteY78" fmla="*/ 1093199 h 1941773"/>
              <a:gd name="connsiteX79" fmla="*/ 4268157 w 12192148"/>
              <a:gd name="connsiteY79" fmla="*/ 1093199 h 1941773"/>
              <a:gd name="connsiteX80" fmla="*/ 4268157 w 12192148"/>
              <a:gd name="connsiteY80" fmla="*/ 924202 h 1941773"/>
              <a:gd name="connsiteX81" fmla="*/ 4530710 w 12192148"/>
              <a:gd name="connsiteY81" fmla="*/ 929483 h 1941773"/>
              <a:gd name="connsiteX82" fmla="*/ 4530710 w 12192148"/>
              <a:gd name="connsiteY82" fmla="*/ 781611 h 1941773"/>
              <a:gd name="connsiteX83" fmla="*/ 4798513 w 12192148"/>
              <a:gd name="connsiteY83" fmla="*/ 781611 h 1941773"/>
              <a:gd name="connsiteX84" fmla="*/ 4798513 w 12192148"/>
              <a:gd name="connsiteY84" fmla="*/ 918921 h 1941773"/>
              <a:gd name="connsiteX85" fmla="*/ 5055815 w 12192148"/>
              <a:gd name="connsiteY85" fmla="*/ 918921 h 1941773"/>
              <a:gd name="connsiteX86" fmla="*/ 5055815 w 12192148"/>
              <a:gd name="connsiteY86" fmla="*/ 765768 h 1941773"/>
              <a:gd name="connsiteX87" fmla="*/ 5307865 w 12192148"/>
              <a:gd name="connsiteY87" fmla="*/ 771049 h 1941773"/>
              <a:gd name="connsiteX88" fmla="*/ 5307865 w 12192148"/>
              <a:gd name="connsiteY88" fmla="*/ 0 h 1941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12192148" h="1941773">
                <a:moveTo>
                  <a:pt x="5307865" y="0"/>
                </a:moveTo>
                <a:cubicBezTo>
                  <a:pt x="5307865" y="0"/>
                  <a:pt x="5307865" y="0"/>
                  <a:pt x="5817217" y="0"/>
                </a:cubicBezTo>
                <a:cubicBezTo>
                  <a:pt x="5817217" y="0"/>
                  <a:pt x="5817217" y="0"/>
                  <a:pt x="5817217" y="697113"/>
                </a:cubicBezTo>
                <a:cubicBezTo>
                  <a:pt x="5817217" y="697113"/>
                  <a:pt x="5817217" y="697113"/>
                  <a:pt x="6190042" y="697113"/>
                </a:cubicBezTo>
                <a:cubicBezTo>
                  <a:pt x="6190042" y="697113"/>
                  <a:pt x="6190042" y="697113"/>
                  <a:pt x="6190042" y="1325570"/>
                </a:cubicBezTo>
                <a:cubicBezTo>
                  <a:pt x="6190042" y="1325570"/>
                  <a:pt x="6190042" y="1325570"/>
                  <a:pt x="6489353" y="1325570"/>
                </a:cubicBezTo>
                <a:cubicBezTo>
                  <a:pt x="6489353" y="1325570"/>
                  <a:pt x="6489353" y="1325570"/>
                  <a:pt x="6489353" y="1114324"/>
                </a:cubicBezTo>
                <a:cubicBezTo>
                  <a:pt x="6489353" y="1114324"/>
                  <a:pt x="6489353" y="1114324"/>
                  <a:pt x="6898935" y="1114324"/>
                </a:cubicBezTo>
                <a:cubicBezTo>
                  <a:pt x="6898935" y="1114324"/>
                  <a:pt x="6898935" y="1114324"/>
                  <a:pt x="6898935" y="348556"/>
                </a:cubicBezTo>
                <a:cubicBezTo>
                  <a:pt x="6898935" y="348556"/>
                  <a:pt x="6898935" y="348556"/>
                  <a:pt x="7219249" y="348556"/>
                </a:cubicBezTo>
                <a:cubicBezTo>
                  <a:pt x="7219249" y="348556"/>
                  <a:pt x="7219249" y="348556"/>
                  <a:pt x="7219249" y="1093199"/>
                </a:cubicBezTo>
                <a:cubicBezTo>
                  <a:pt x="7219249" y="1093199"/>
                  <a:pt x="7219249" y="1093199"/>
                  <a:pt x="7413539" y="1093199"/>
                </a:cubicBezTo>
                <a:cubicBezTo>
                  <a:pt x="7413539" y="1093199"/>
                  <a:pt x="7413539" y="1093199"/>
                  <a:pt x="7413539" y="517553"/>
                </a:cubicBezTo>
                <a:cubicBezTo>
                  <a:pt x="7413539" y="517553"/>
                  <a:pt x="7413539" y="517553"/>
                  <a:pt x="7875631" y="517553"/>
                </a:cubicBezTo>
                <a:cubicBezTo>
                  <a:pt x="7875631" y="517553"/>
                  <a:pt x="7875631" y="517553"/>
                  <a:pt x="7875631" y="1103761"/>
                </a:cubicBezTo>
                <a:cubicBezTo>
                  <a:pt x="7875631" y="1103761"/>
                  <a:pt x="7875631" y="1103761"/>
                  <a:pt x="8342975" y="1103761"/>
                </a:cubicBezTo>
                <a:cubicBezTo>
                  <a:pt x="8342975" y="1103761"/>
                  <a:pt x="8342975" y="1103761"/>
                  <a:pt x="8342975" y="739362"/>
                </a:cubicBezTo>
                <a:cubicBezTo>
                  <a:pt x="8342975" y="739362"/>
                  <a:pt x="8342975" y="739362"/>
                  <a:pt x="8852328" y="739362"/>
                </a:cubicBezTo>
                <a:cubicBezTo>
                  <a:pt x="8852328" y="739362"/>
                  <a:pt x="8852328" y="739362"/>
                  <a:pt x="8852328" y="1093199"/>
                </a:cubicBezTo>
                <a:cubicBezTo>
                  <a:pt x="8852328" y="1093199"/>
                  <a:pt x="8852328" y="1093199"/>
                  <a:pt x="9240906" y="1093199"/>
                </a:cubicBezTo>
                <a:cubicBezTo>
                  <a:pt x="9240906" y="1093199"/>
                  <a:pt x="9240906" y="1093199"/>
                  <a:pt x="9240906" y="924202"/>
                </a:cubicBezTo>
                <a:cubicBezTo>
                  <a:pt x="9240906" y="924202"/>
                  <a:pt x="9240906" y="924202"/>
                  <a:pt x="9503459" y="929483"/>
                </a:cubicBezTo>
                <a:cubicBezTo>
                  <a:pt x="9503459" y="929483"/>
                  <a:pt x="9503459" y="929483"/>
                  <a:pt x="9503459" y="781611"/>
                </a:cubicBezTo>
                <a:cubicBezTo>
                  <a:pt x="9503459" y="781611"/>
                  <a:pt x="9503459" y="781611"/>
                  <a:pt x="9771263" y="781611"/>
                </a:cubicBezTo>
                <a:cubicBezTo>
                  <a:pt x="9771263" y="781611"/>
                  <a:pt x="9771263" y="781611"/>
                  <a:pt x="9771263" y="918921"/>
                </a:cubicBezTo>
                <a:cubicBezTo>
                  <a:pt x="9771263" y="918921"/>
                  <a:pt x="9771263" y="918921"/>
                  <a:pt x="10028565" y="918921"/>
                </a:cubicBezTo>
                <a:cubicBezTo>
                  <a:pt x="10028565" y="918921"/>
                  <a:pt x="10028565" y="918921"/>
                  <a:pt x="10028565" y="765768"/>
                </a:cubicBezTo>
                <a:cubicBezTo>
                  <a:pt x="10028565" y="765768"/>
                  <a:pt x="10028565" y="765768"/>
                  <a:pt x="10280615" y="771049"/>
                </a:cubicBezTo>
                <a:cubicBezTo>
                  <a:pt x="10280615" y="771049"/>
                  <a:pt x="10280615" y="771049"/>
                  <a:pt x="10280615" y="190122"/>
                </a:cubicBezTo>
                <a:cubicBezTo>
                  <a:pt x="10280615" y="190122"/>
                  <a:pt x="10280615" y="190122"/>
                  <a:pt x="10789968" y="190122"/>
                </a:cubicBezTo>
                <a:cubicBezTo>
                  <a:pt x="10789968" y="190122"/>
                  <a:pt x="10789968" y="190122"/>
                  <a:pt x="10789968" y="697113"/>
                </a:cubicBezTo>
                <a:cubicBezTo>
                  <a:pt x="10789968" y="697113"/>
                  <a:pt x="10789968" y="697113"/>
                  <a:pt x="11168044" y="697113"/>
                </a:cubicBezTo>
                <a:cubicBezTo>
                  <a:pt x="11168044" y="697113"/>
                  <a:pt x="11168044" y="697113"/>
                  <a:pt x="11168044" y="1621315"/>
                </a:cubicBezTo>
                <a:cubicBezTo>
                  <a:pt x="11168044" y="1621315"/>
                  <a:pt x="11168044" y="1621315"/>
                  <a:pt x="11467354" y="1621315"/>
                </a:cubicBezTo>
                <a:cubicBezTo>
                  <a:pt x="11467354" y="1621315"/>
                  <a:pt x="11467354" y="1621315"/>
                  <a:pt x="11467354" y="1114324"/>
                </a:cubicBezTo>
                <a:cubicBezTo>
                  <a:pt x="11467354" y="1114324"/>
                  <a:pt x="11467354" y="1114324"/>
                  <a:pt x="11871686" y="1114324"/>
                </a:cubicBezTo>
                <a:cubicBezTo>
                  <a:pt x="11871686" y="1114324"/>
                  <a:pt x="11871686" y="1114324"/>
                  <a:pt x="11871686" y="348556"/>
                </a:cubicBezTo>
                <a:cubicBezTo>
                  <a:pt x="11871686" y="348556"/>
                  <a:pt x="11871686" y="348556"/>
                  <a:pt x="12192000" y="348556"/>
                </a:cubicBezTo>
                <a:cubicBezTo>
                  <a:pt x="12192000" y="348556"/>
                  <a:pt x="12192000" y="348556"/>
                  <a:pt x="12192000" y="1754103"/>
                </a:cubicBezTo>
                <a:lnTo>
                  <a:pt x="12192000" y="1896676"/>
                </a:lnTo>
                <a:lnTo>
                  <a:pt x="12192148" y="1896676"/>
                </a:lnTo>
                <a:lnTo>
                  <a:pt x="12192148" y="1941773"/>
                </a:lnTo>
                <a:lnTo>
                  <a:pt x="0" y="1941773"/>
                </a:lnTo>
                <a:lnTo>
                  <a:pt x="0" y="1896676"/>
                </a:lnTo>
                <a:lnTo>
                  <a:pt x="0" y="1573784"/>
                </a:lnTo>
                <a:lnTo>
                  <a:pt x="112847" y="1573784"/>
                </a:lnTo>
                <a:cubicBezTo>
                  <a:pt x="165111" y="1573784"/>
                  <a:pt x="224842" y="1573784"/>
                  <a:pt x="293106" y="1573784"/>
                </a:cubicBezTo>
                <a:cubicBezTo>
                  <a:pt x="293106" y="1573784"/>
                  <a:pt x="293106" y="1573784"/>
                  <a:pt x="293106" y="411930"/>
                </a:cubicBezTo>
                <a:cubicBezTo>
                  <a:pt x="293106" y="411930"/>
                  <a:pt x="293106" y="411930"/>
                  <a:pt x="655428" y="411930"/>
                </a:cubicBezTo>
                <a:cubicBezTo>
                  <a:pt x="655428" y="411930"/>
                  <a:pt x="655428" y="411930"/>
                  <a:pt x="655428" y="1373100"/>
                </a:cubicBezTo>
                <a:cubicBezTo>
                  <a:pt x="676433" y="1315008"/>
                  <a:pt x="734194" y="1188260"/>
                  <a:pt x="791956" y="1188260"/>
                </a:cubicBezTo>
                <a:cubicBezTo>
                  <a:pt x="875973" y="1188260"/>
                  <a:pt x="954739" y="1399506"/>
                  <a:pt x="954739" y="1399506"/>
                </a:cubicBezTo>
                <a:cubicBezTo>
                  <a:pt x="954739" y="1399506"/>
                  <a:pt x="1023002" y="1188260"/>
                  <a:pt x="1101768" y="1188260"/>
                </a:cubicBezTo>
                <a:cubicBezTo>
                  <a:pt x="1180534" y="1188260"/>
                  <a:pt x="1264551" y="1399506"/>
                  <a:pt x="1264551" y="1399506"/>
                </a:cubicBezTo>
                <a:cubicBezTo>
                  <a:pt x="1264551" y="1399506"/>
                  <a:pt x="1332815" y="1188260"/>
                  <a:pt x="1411580" y="1188260"/>
                </a:cubicBezTo>
                <a:cubicBezTo>
                  <a:pt x="1490347" y="1188260"/>
                  <a:pt x="1574363" y="1399506"/>
                  <a:pt x="1574363" y="1399506"/>
                </a:cubicBezTo>
                <a:cubicBezTo>
                  <a:pt x="1574363" y="1399506"/>
                  <a:pt x="1574363" y="1399506"/>
                  <a:pt x="1574363" y="1447036"/>
                </a:cubicBezTo>
                <a:cubicBezTo>
                  <a:pt x="1574363" y="1447036"/>
                  <a:pt x="1574363" y="1447036"/>
                  <a:pt x="1721393" y="1447036"/>
                </a:cubicBezTo>
                <a:cubicBezTo>
                  <a:pt x="1721393" y="1447036"/>
                  <a:pt x="1721393" y="1447036"/>
                  <a:pt x="1721393" y="1299164"/>
                </a:cubicBezTo>
                <a:cubicBezTo>
                  <a:pt x="1616372" y="1278040"/>
                  <a:pt x="1537606" y="1182979"/>
                  <a:pt x="1537606" y="1072074"/>
                </a:cubicBezTo>
                <a:cubicBezTo>
                  <a:pt x="1537606" y="961170"/>
                  <a:pt x="1616372" y="866110"/>
                  <a:pt x="1721393" y="844985"/>
                </a:cubicBezTo>
                <a:cubicBezTo>
                  <a:pt x="1721393" y="844985"/>
                  <a:pt x="1721393" y="844985"/>
                  <a:pt x="1721393" y="586208"/>
                </a:cubicBezTo>
                <a:cubicBezTo>
                  <a:pt x="1721393" y="586208"/>
                  <a:pt x="1721393" y="586208"/>
                  <a:pt x="1815912" y="586208"/>
                </a:cubicBezTo>
                <a:cubicBezTo>
                  <a:pt x="1815912" y="586208"/>
                  <a:pt x="1815912" y="586208"/>
                  <a:pt x="1815912" y="844985"/>
                </a:cubicBezTo>
                <a:cubicBezTo>
                  <a:pt x="1920933" y="866110"/>
                  <a:pt x="1999699" y="961170"/>
                  <a:pt x="1999699" y="1072074"/>
                </a:cubicBezTo>
                <a:cubicBezTo>
                  <a:pt x="1999699" y="1188260"/>
                  <a:pt x="1920933" y="1278040"/>
                  <a:pt x="1815912" y="1299164"/>
                </a:cubicBezTo>
                <a:cubicBezTo>
                  <a:pt x="1815912" y="1299164"/>
                  <a:pt x="1815912" y="1299164"/>
                  <a:pt x="1815912" y="1447036"/>
                </a:cubicBezTo>
                <a:cubicBezTo>
                  <a:pt x="1815912" y="1447036"/>
                  <a:pt x="1815912" y="1447036"/>
                  <a:pt x="1941937" y="1447036"/>
                </a:cubicBezTo>
                <a:cubicBezTo>
                  <a:pt x="1941937" y="1447036"/>
                  <a:pt x="1941937" y="1447036"/>
                  <a:pt x="1941937" y="1293883"/>
                </a:cubicBezTo>
                <a:cubicBezTo>
                  <a:pt x="1941937" y="1293883"/>
                  <a:pt x="1941937" y="1293883"/>
                  <a:pt x="2099469" y="1293883"/>
                </a:cubicBezTo>
                <a:cubicBezTo>
                  <a:pt x="2099469" y="1293883"/>
                  <a:pt x="2099469" y="1293883"/>
                  <a:pt x="2099469" y="1093199"/>
                </a:cubicBezTo>
                <a:cubicBezTo>
                  <a:pt x="2099469" y="1093199"/>
                  <a:pt x="2099469" y="1093199"/>
                  <a:pt x="2440788" y="1093199"/>
                </a:cubicBezTo>
                <a:cubicBezTo>
                  <a:pt x="2440788" y="1093199"/>
                  <a:pt x="2440788" y="1093199"/>
                  <a:pt x="2440788" y="517553"/>
                </a:cubicBezTo>
                <a:cubicBezTo>
                  <a:pt x="2440788" y="517553"/>
                  <a:pt x="2440788" y="517553"/>
                  <a:pt x="2897630" y="517553"/>
                </a:cubicBezTo>
                <a:cubicBezTo>
                  <a:pt x="2897630" y="517553"/>
                  <a:pt x="2897630" y="517553"/>
                  <a:pt x="2897630" y="1103761"/>
                </a:cubicBezTo>
                <a:cubicBezTo>
                  <a:pt x="2897630" y="1103761"/>
                  <a:pt x="2897630" y="1103761"/>
                  <a:pt x="3364974" y="1103761"/>
                </a:cubicBezTo>
                <a:cubicBezTo>
                  <a:pt x="3364974" y="1103761"/>
                  <a:pt x="3364974" y="1103761"/>
                  <a:pt x="3364974" y="739362"/>
                </a:cubicBezTo>
                <a:cubicBezTo>
                  <a:pt x="3364974" y="739362"/>
                  <a:pt x="3364974" y="739362"/>
                  <a:pt x="3879577" y="739362"/>
                </a:cubicBezTo>
                <a:cubicBezTo>
                  <a:pt x="3879577" y="739362"/>
                  <a:pt x="3879577" y="739362"/>
                  <a:pt x="3879577" y="1093199"/>
                </a:cubicBezTo>
                <a:cubicBezTo>
                  <a:pt x="3879577" y="1093199"/>
                  <a:pt x="3879577" y="1093199"/>
                  <a:pt x="4268157" y="1093199"/>
                </a:cubicBezTo>
                <a:cubicBezTo>
                  <a:pt x="4268157" y="1093199"/>
                  <a:pt x="4268157" y="1093199"/>
                  <a:pt x="4268157" y="924202"/>
                </a:cubicBezTo>
                <a:cubicBezTo>
                  <a:pt x="4268157" y="924202"/>
                  <a:pt x="4268157" y="924202"/>
                  <a:pt x="4530710" y="929483"/>
                </a:cubicBezTo>
                <a:cubicBezTo>
                  <a:pt x="4530710" y="929483"/>
                  <a:pt x="4530710" y="929483"/>
                  <a:pt x="4530710" y="781611"/>
                </a:cubicBezTo>
                <a:cubicBezTo>
                  <a:pt x="4530710" y="781611"/>
                  <a:pt x="4530710" y="781611"/>
                  <a:pt x="4798513" y="781611"/>
                </a:cubicBezTo>
                <a:cubicBezTo>
                  <a:pt x="4798513" y="781611"/>
                  <a:pt x="4798513" y="781611"/>
                  <a:pt x="4798513" y="918921"/>
                </a:cubicBezTo>
                <a:cubicBezTo>
                  <a:pt x="4798513" y="918921"/>
                  <a:pt x="4798513" y="918921"/>
                  <a:pt x="5055815" y="918921"/>
                </a:cubicBezTo>
                <a:cubicBezTo>
                  <a:pt x="5055815" y="918921"/>
                  <a:pt x="5055815" y="918921"/>
                  <a:pt x="5055815" y="765768"/>
                </a:cubicBezTo>
                <a:cubicBezTo>
                  <a:pt x="5055815" y="765768"/>
                  <a:pt x="5055815" y="765768"/>
                  <a:pt x="5307865" y="771049"/>
                </a:cubicBezTo>
                <a:cubicBezTo>
                  <a:pt x="5307865" y="771049"/>
                  <a:pt x="5307865" y="771049"/>
                  <a:pt x="530786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5E282280-9AB5-44CF-8078-918AD416F61E}"/>
              </a:ext>
            </a:extLst>
          </p:cNvPr>
          <p:cNvGrpSpPr/>
          <p:nvPr/>
        </p:nvGrpSpPr>
        <p:grpSpPr>
          <a:xfrm>
            <a:off x="220343" y="917603"/>
            <a:ext cx="4789486" cy="4637087"/>
            <a:chOff x="-100011" y="1588"/>
            <a:chExt cx="4789486" cy="4637087"/>
          </a:xfrm>
          <a:solidFill>
            <a:schemeClr val="accent6"/>
          </a:solidFill>
        </p:grpSpPr>
        <p:sp>
          <p:nvSpPr>
            <p:cNvPr id="75" name="Rectangle 5">
              <a:extLst>
                <a:ext uri="{FF2B5EF4-FFF2-40B4-BE49-F238E27FC236}">
                  <a16:creationId xmlns:a16="http://schemas.microsoft.com/office/drawing/2014/main" id="{846B5AA5-ABC5-45ED-AF2F-A7CF93CC5F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6488" y="3094038"/>
              <a:ext cx="98425" cy="133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6">
              <a:extLst>
                <a:ext uri="{FF2B5EF4-FFF2-40B4-BE49-F238E27FC236}">
                  <a16:creationId xmlns:a16="http://schemas.microsoft.com/office/drawing/2014/main" id="{F230CED5-4D27-4C73-A479-982E402941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0975" y="3094038"/>
              <a:ext cx="85725" cy="133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Rectangle 7">
              <a:extLst>
                <a:ext uri="{FF2B5EF4-FFF2-40B4-BE49-F238E27FC236}">
                  <a16:creationId xmlns:a16="http://schemas.microsoft.com/office/drawing/2014/main" id="{766B16CD-BCEF-49F0-B5F1-5D93AAC6B2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3148013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8">
              <a:extLst>
                <a:ext uri="{FF2B5EF4-FFF2-40B4-BE49-F238E27FC236}">
                  <a16:creationId xmlns:a16="http://schemas.microsoft.com/office/drawing/2014/main" id="{005BC433-EE50-4DED-9139-2E368543A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176588"/>
              <a:ext cx="306388" cy="306387"/>
            </a:xfrm>
            <a:custGeom>
              <a:avLst/>
              <a:gdLst>
                <a:gd name="T0" fmla="*/ 175 w 193"/>
                <a:gd name="T1" fmla="*/ 193 h 193"/>
                <a:gd name="T2" fmla="*/ 0 w 193"/>
                <a:gd name="T3" fmla="*/ 18 h 193"/>
                <a:gd name="T4" fmla="*/ 18 w 193"/>
                <a:gd name="T5" fmla="*/ 0 h 193"/>
                <a:gd name="T6" fmla="*/ 193 w 193"/>
                <a:gd name="T7" fmla="*/ 175 h 193"/>
                <a:gd name="T8" fmla="*/ 175 w 193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75" y="193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5"/>
                  </a:lnTo>
                  <a:lnTo>
                    <a:pt x="175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9">
              <a:extLst>
                <a:ext uri="{FF2B5EF4-FFF2-40B4-BE49-F238E27FC236}">
                  <a16:creationId xmlns:a16="http://schemas.microsoft.com/office/drawing/2014/main" id="{462D168A-15AD-46C3-8083-EE2624194C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176588"/>
              <a:ext cx="306388" cy="306387"/>
            </a:xfrm>
            <a:custGeom>
              <a:avLst/>
              <a:gdLst>
                <a:gd name="T0" fmla="*/ 0 w 193"/>
                <a:gd name="T1" fmla="*/ 175 h 193"/>
                <a:gd name="T2" fmla="*/ 175 w 193"/>
                <a:gd name="T3" fmla="*/ 0 h 193"/>
                <a:gd name="T4" fmla="*/ 193 w 193"/>
                <a:gd name="T5" fmla="*/ 18 h 193"/>
                <a:gd name="T6" fmla="*/ 18 w 193"/>
                <a:gd name="T7" fmla="*/ 193 h 193"/>
                <a:gd name="T8" fmla="*/ 0 w 193"/>
                <a:gd name="T9" fmla="*/ 1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0" y="175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3"/>
                  </a:lnTo>
                  <a:lnTo>
                    <a:pt x="0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10">
              <a:extLst>
                <a:ext uri="{FF2B5EF4-FFF2-40B4-BE49-F238E27FC236}">
                  <a16:creationId xmlns:a16="http://schemas.microsoft.com/office/drawing/2014/main" id="{74C563D5-7E55-45DC-AAC7-43049385EF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3441700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11">
              <a:extLst>
                <a:ext uri="{FF2B5EF4-FFF2-40B4-BE49-F238E27FC236}">
                  <a16:creationId xmlns:a16="http://schemas.microsoft.com/office/drawing/2014/main" id="{EC633EF5-B41D-4860-A084-5536F3BD2A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470275"/>
              <a:ext cx="306388" cy="304800"/>
            </a:xfrm>
            <a:custGeom>
              <a:avLst/>
              <a:gdLst>
                <a:gd name="T0" fmla="*/ 175 w 193"/>
                <a:gd name="T1" fmla="*/ 192 h 192"/>
                <a:gd name="T2" fmla="*/ 0 w 193"/>
                <a:gd name="T3" fmla="*/ 18 h 192"/>
                <a:gd name="T4" fmla="*/ 18 w 193"/>
                <a:gd name="T5" fmla="*/ 0 h 192"/>
                <a:gd name="T6" fmla="*/ 193 w 193"/>
                <a:gd name="T7" fmla="*/ 174 h 192"/>
                <a:gd name="T8" fmla="*/ 175 w 193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175" y="192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4"/>
                  </a:lnTo>
                  <a:lnTo>
                    <a:pt x="175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12">
              <a:extLst>
                <a:ext uri="{FF2B5EF4-FFF2-40B4-BE49-F238E27FC236}">
                  <a16:creationId xmlns:a16="http://schemas.microsoft.com/office/drawing/2014/main" id="{8B0FFC88-8D6B-4F30-9494-E0608275A5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470275"/>
              <a:ext cx="306388" cy="304800"/>
            </a:xfrm>
            <a:custGeom>
              <a:avLst/>
              <a:gdLst>
                <a:gd name="T0" fmla="*/ 0 w 193"/>
                <a:gd name="T1" fmla="*/ 174 h 192"/>
                <a:gd name="T2" fmla="*/ 175 w 193"/>
                <a:gd name="T3" fmla="*/ 0 h 192"/>
                <a:gd name="T4" fmla="*/ 193 w 193"/>
                <a:gd name="T5" fmla="*/ 18 h 192"/>
                <a:gd name="T6" fmla="*/ 18 w 193"/>
                <a:gd name="T7" fmla="*/ 192 h 192"/>
                <a:gd name="T8" fmla="*/ 0 w 193"/>
                <a:gd name="T9" fmla="*/ 17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0" y="174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2"/>
                  </a:lnTo>
                  <a:lnTo>
                    <a:pt x="0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13">
              <a:extLst>
                <a:ext uri="{FF2B5EF4-FFF2-40B4-BE49-F238E27FC236}">
                  <a16:creationId xmlns:a16="http://schemas.microsoft.com/office/drawing/2014/main" id="{F1D7C5C1-2FF8-46A5-AD72-3E5AD07A86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3733800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14">
              <a:extLst>
                <a:ext uri="{FF2B5EF4-FFF2-40B4-BE49-F238E27FC236}">
                  <a16:creationId xmlns:a16="http://schemas.microsoft.com/office/drawing/2014/main" id="{BB195723-BEC3-48EE-8693-74652D7B7F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762375"/>
              <a:ext cx="306388" cy="306387"/>
            </a:xfrm>
            <a:custGeom>
              <a:avLst/>
              <a:gdLst>
                <a:gd name="T0" fmla="*/ 175 w 193"/>
                <a:gd name="T1" fmla="*/ 193 h 193"/>
                <a:gd name="T2" fmla="*/ 0 w 193"/>
                <a:gd name="T3" fmla="*/ 18 h 193"/>
                <a:gd name="T4" fmla="*/ 18 w 193"/>
                <a:gd name="T5" fmla="*/ 0 h 193"/>
                <a:gd name="T6" fmla="*/ 193 w 193"/>
                <a:gd name="T7" fmla="*/ 175 h 193"/>
                <a:gd name="T8" fmla="*/ 175 w 193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75" y="193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5"/>
                  </a:lnTo>
                  <a:lnTo>
                    <a:pt x="175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15">
              <a:extLst>
                <a:ext uri="{FF2B5EF4-FFF2-40B4-BE49-F238E27FC236}">
                  <a16:creationId xmlns:a16="http://schemas.microsoft.com/office/drawing/2014/main" id="{E4D94923-504B-416E-B49A-51D4AED308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3762375"/>
              <a:ext cx="306388" cy="306387"/>
            </a:xfrm>
            <a:custGeom>
              <a:avLst/>
              <a:gdLst>
                <a:gd name="T0" fmla="*/ 0 w 193"/>
                <a:gd name="T1" fmla="*/ 175 h 193"/>
                <a:gd name="T2" fmla="*/ 175 w 193"/>
                <a:gd name="T3" fmla="*/ 0 h 193"/>
                <a:gd name="T4" fmla="*/ 193 w 193"/>
                <a:gd name="T5" fmla="*/ 18 h 193"/>
                <a:gd name="T6" fmla="*/ 18 w 193"/>
                <a:gd name="T7" fmla="*/ 193 h 193"/>
                <a:gd name="T8" fmla="*/ 0 w 193"/>
                <a:gd name="T9" fmla="*/ 1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0" y="175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3"/>
                  </a:lnTo>
                  <a:lnTo>
                    <a:pt x="0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16">
              <a:extLst>
                <a:ext uri="{FF2B5EF4-FFF2-40B4-BE49-F238E27FC236}">
                  <a16:creationId xmlns:a16="http://schemas.microsoft.com/office/drawing/2014/main" id="{3AF65C7A-536E-4CFB-B674-34F315D440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4027488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17">
              <a:extLst>
                <a:ext uri="{FF2B5EF4-FFF2-40B4-BE49-F238E27FC236}">
                  <a16:creationId xmlns:a16="http://schemas.microsoft.com/office/drawing/2014/main" id="{ECF9CA44-5E96-4619-9D69-E95839EEA2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4056063"/>
              <a:ext cx="306388" cy="304800"/>
            </a:xfrm>
            <a:custGeom>
              <a:avLst/>
              <a:gdLst>
                <a:gd name="T0" fmla="*/ 175 w 193"/>
                <a:gd name="T1" fmla="*/ 192 h 192"/>
                <a:gd name="T2" fmla="*/ 0 w 193"/>
                <a:gd name="T3" fmla="*/ 18 h 192"/>
                <a:gd name="T4" fmla="*/ 18 w 193"/>
                <a:gd name="T5" fmla="*/ 0 h 192"/>
                <a:gd name="T6" fmla="*/ 193 w 193"/>
                <a:gd name="T7" fmla="*/ 174 h 192"/>
                <a:gd name="T8" fmla="*/ 175 w 193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175" y="192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4"/>
                  </a:lnTo>
                  <a:lnTo>
                    <a:pt x="175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18">
              <a:extLst>
                <a:ext uri="{FF2B5EF4-FFF2-40B4-BE49-F238E27FC236}">
                  <a16:creationId xmlns:a16="http://schemas.microsoft.com/office/drawing/2014/main" id="{3BC68F78-C4D0-45AF-989A-F0823AC1A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4056063"/>
              <a:ext cx="306388" cy="304800"/>
            </a:xfrm>
            <a:custGeom>
              <a:avLst/>
              <a:gdLst>
                <a:gd name="T0" fmla="*/ 0 w 193"/>
                <a:gd name="T1" fmla="*/ 174 h 192"/>
                <a:gd name="T2" fmla="*/ 175 w 193"/>
                <a:gd name="T3" fmla="*/ 0 h 192"/>
                <a:gd name="T4" fmla="*/ 193 w 193"/>
                <a:gd name="T5" fmla="*/ 18 h 192"/>
                <a:gd name="T6" fmla="*/ 18 w 193"/>
                <a:gd name="T7" fmla="*/ 192 h 192"/>
                <a:gd name="T8" fmla="*/ 0 w 193"/>
                <a:gd name="T9" fmla="*/ 17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0" y="174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2"/>
                  </a:lnTo>
                  <a:lnTo>
                    <a:pt x="0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19">
              <a:extLst>
                <a:ext uri="{FF2B5EF4-FFF2-40B4-BE49-F238E27FC236}">
                  <a16:creationId xmlns:a16="http://schemas.microsoft.com/office/drawing/2014/main" id="{52990658-2756-47D3-B807-175DECF756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6488" y="1897063"/>
              <a:ext cx="98425" cy="128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20">
              <a:extLst>
                <a:ext uri="{FF2B5EF4-FFF2-40B4-BE49-F238E27FC236}">
                  <a16:creationId xmlns:a16="http://schemas.microsoft.com/office/drawing/2014/main" id="{2CDBB8A5-F953-4BB0-8AC0-EA5484F59A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0975" y="1897063"/>
              <a:ext cx="85725" cy="128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21">
              <a:extLst>
                <a:ext uri="{FF2B5EF4-FFF2-40B4-BE49-F238E27FC236}">
                  <a16:creationId xmlns:a16="http://schemas.microsoft.com/office/drawing/2014/main" id="{F5DC8C5B-5BBD-4236-A45C-D194793F35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1897063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22">
              <a:extLst>
                <a:ext uri="{FF2B5EF4-FFF2-40B4-BE49-F238E27FC236}">
                  <a16:creationId xmlns:a16="http://schemas.microsoft.com/office/drawing/2014/main" id="{3CB75B83-05F3-468C-A508-E06BB429FE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1925638"/>
              <a:ext cx="306388" cy="304800"/>
            </a:xfrm>
            <a:custGeom>
              <a:avLst/>
              <a:gdLst>
                <a:gd name="T0" fmla="*/ 175 w 193"/>
                <a:gd name="T1" fmla="*/ 192 h 192"/>
                <a:gd name="T2" fmla="*/ 0 w 193"/>
                <a:gd name="T3" fmla="*/ 18 h 192"/>
                <a:gd name="T4" fmla="*/ 18 w 193"/>
                <a:gd name="T5" fmla="*/ 0 h 192"/>
                <a:gd name="T6" fmla="*/ 193 w 193"/>
                <a:gd name="T7" fmla="*/ 174 h 192"/>
                <a:gd name="T8" fmla="*/ 175 w 193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175" y="192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4"/>
                  </a:lnTo>
                  <a:lnTo>
                    <a:pt x="175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23">
              <a:extLst>
                <a:ext uri="{FF2B5EF4-FFF2-40B4-BE49-F238E27FC236}">
                  <a16:creationId xmlns:a16="http://schemas.microsoft.com/office/drawing/2014/main" id="{F62B1432-729A-4952-BD68-21EB7D681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1925638"/>
              <a:ext cx="306388" cy="304800"/>
            </a:xfrm>
            <a:custGeom>
              <a:avLst/>
              <a:gdLst>
                <a:gd name="T0" fmla="*/ 0 w 193"/>
                <a:gd name="T1" fmla="*/ 174 h 192"/>
                <a:gd name="T2" fmla="*/ 175 w 193"/>
                <a:gd name="T3" fmla="*/ 0 h 192"/>
                <a:gd name="T4" fmla="*/ 193 w 193"/>
                <a:gd name="T5" fmla="*/ 18 h 192"/>
                <a:gd name="T6" fmla="*/ 18 w 193"/>
                <a:gd name="T7" fmla="*/ 192 h 192"/>
                <a:gd name="T8" fmla="*/ 0 w 193"/>
                <a:gd name="T9" fmla="*/ 17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0" y="174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2"/>
                  </a:lnTo>
                  <a:lnTo>
                    <a:pt x="0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24">
              <a:extLst>
                <a:ext uri="{FF2B5EF4-FFF2-40B4-BE49-F238E27FC236}">
                  <a16:creationId xmlns:a16="http://schemas.microsoft.com/office/drawing/2014/main" id="{230E92F6-C759-4C0A-BB9B-F770BB8114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2189163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25">
              <a:extLst>
                <a:ext uri="{FF2B5EF4-FFF2-40B4-BE49-F238E27FC236}">
                  <a16:creationId xmlns:a16="http://schemas.microsoft.com/office/drawing/2014/main" id="{A035F4A3-C134-4BD9-B0D5-95BD1A3CCC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217738"/>
              <a:ext cx="306388" cy="306387"/>
            </a:xfrm>
            <a:custGeom>
              <a:avLst/>
              <a:gdLst>
                <a:gd name="T0" fmla="*/ 175 w 193"/>
                <a:gd name="T1" fmla="*/ 193 h 193"/>
                <a:gd name="T2" fmla="*/ 0 w 193"/>
                <a:gd name="T3" fmla="*/ 18 h 193"/>
                <a:gd name="T4" fmla="*/ 18 w 193"/>
                <a:gd name="T5" fmla="*/ 0 h 193"/>
                <a:gd name="T6" fmla="*/ 193 w 193"/>
                <a:gd name="T7" fmla="*/ 175 h 193"/>
                <a:gd name="T8" fmla="*/ 175 w 193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75" y="193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5"/>
                  </a:lnTo>
                  <a:lnTo>
                    <a:pt x="175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26">
              <a:extLst>
                <a:ext uri="{FF2B5EF4-FFF2-40B4-BE49-F238E27FC236}">
                  <a16:creationId xmlns:a16="http://schemas.microsoft.com/office/drawing/2014/main" id="{BE7B30E1-4008-4A94-85ED-A4E6096B0A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217738"/>
              <a:ext cx="306388" cy="306387"/>
            </a:xfrm>
            <a:custGeom>
              <a:avLst/>
              <a:gdLst>
                <a:gd name="T0" fmla="*/ 0 w 193"/>
                <a:gd name="T1" fmla="*/ 175 h 193"/>
                <a:gd name="T2" fmla="*/ 175 w 193"/>
                <a:gd name="T3" fmla="*/ 0 h 193"/>
                <a:gd name="T4" fmla="*/ 193 w 193"/>
                <a:gd name="T5" fmla="*/ 18 h 193"/>
                <a:gd name="T6" fmla="*/ 18 w 193"/>
                <a:gd name="T7" fmla="*/ 193 h 193"/>
                <a:gd name="T8" fmla="*/ 0 w 193"/>
                <a:gd name="T9" fmla="*/ 1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0" y="175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3"/>
                  </a:lnTo>
                  <a:lnTo>
                    <a:pt x="0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Rectangle 27">
              <a:extLst>
                <a:ext uri="{FF2B5EF4-FFF2-40B4-BE49-F238E27FC236}">
                  <a16:creationId xmlns:a16="http://schemas.microsoft.com/office/drawing/2014/main" id="{19C6B3E3-3200-4E3A-8065-793976586C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2482850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28">
              <a:extLst>
                <a:ext uri="{FF2B5EF4-FFF2-40B4-BE49-F238E27FC236}">
                  <a16:creationId xmlns:a16="http://schemas.microsoft.com/office/drawing/2014/main" id="{7DDEF87A-F6A3-43CD-8190-8AC664C38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511425"/>
              <a:ext cx="306388" cy="304800"/>
            </a:xfrm>
            <a:custGeom>
              <a:avLst/>
              <a:gdLst>
                <a:gd name="T0" fmla="*/ 175 w 193"/>
                <a:gd name="T1" fmla="*/ 192 h 192"/>
                <a:gd name="T2" fmla="*/ 0 w 193"/>
                <a:gd name="T3" fmla="*/ 18 h 192"/>
                <a:gd name="T4" fmla="*/ 18 w 193"/>
                <a:gd name="T5" fmla="*/ 0 h 192"/>
                <a:gd name="T6" fmla="*/ 193 w 193"/>
                <a:gd name="T7" fmla="*/ 174 h 192"/>
                <a:gd name="T8" fmla="*/ 175 w 193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175" y="192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4"/>
                  </a:lnTo>
                  <a:lnTo>
                    <a:pt x="175" y="1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29">
              <a:extLst>
                <a:ext uri="{FF2B5EF4-FFF2-40B4-BE49-F238E27FC236}">
                  <a16:creationId xmlns:a16="http://schemas.microsoft.com/office/drawing/2014/main" id="{7E5AF73C-980C-49EE-9717-B6B738DDB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511425"/>
              <a:ext cx="306388" cy="304800"/>
            </a:xfrm>
            <a:custGeom>
              <a:avLst/>
              <a:gdLst>
                <a:gd name="T0" fmla="*/ 0 w 193"/>
                <a:gd name="T1" fmla="*/ 174 h 192"/>
                <a:gd name="T2" fmla="*/ 175 w 193"/>
                <a:gd name="T3" fmla="*/ 0 h 192"/>
                <a:gd name="T4" fmla="*/ 193 w 193"/>
                <a:gd name="T5" fmla="*/ 18 h 192"/>
                <a:gd name="T6" fmla="*/ 18 w 193"/>
                <a:gd name="T7" fmla="*/ 192 h 192"/>
                <a:gd name="T8" fmla="*/ 0 w 193"/>
                <a:gd name="T9" fmla="*/ 17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2">
                  <a:moveTo>
                    <a:pt x="0" y="174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2"/>
                  </a:lnTo>
                  <a:lnTo>
                    <a:pt x="0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Rectangle 30">
              <a:extLst>
                <a:ext uri="{FF2B5EF4-FFF2-40B4-BE49-F238E27FC236}">
                  <a16:creationId xmlns:a16="http://schemas.microsoft.com/office/drawing/2014/main" id="{2626C8AC-BD77-4EB3-9F41-DEA3C3E0C5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7763" y="2774950"/>
              <a:ext cx="357188" cy="63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31">
              <a:extLst>
                <a:ext uri="{FF2B5EF4-FFF2-40B4-BE49-F238E27FC236}">
                  <a16:creationId xmlns:a16="http://schemas.microsoft.com/office/drawing/2014/main" id="{15718E02-4B9D-429D-97B5-7EE271E732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803525"/>
              <a:ext cx="306388" cy="306387"/>
            </a:xfrm>
            <a:custGeom>
              <a:avLst/>
              <a:gdLst>
                <a:gd name="T0" fmla="*/ 175 w 193"/>
                <a:gd name="T1" fmla="*/ 193 h 193"/>
                <a:gd name="T2" fmla="*/ 0 w 193"/>
                <a:gd name="T3" fmla="*/ 18 h 193"/>
                <a:gd name="T4" fmla="*/ 18 w 193"/>
                <a:gd name="T5" fmla="*/ 0 h 193"/>
                <a:gd name="T6" fmla="*/ 193 w 193"/>
                <a:gd name="T7" fmla="*/ 175 h 193"/>
                <a:gd name="T8" fmla="*/ 175 w 193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175" y="193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193" y="175"/>
                  </a:lnTo>
                  <a:lnTo>
                    <a:pt x="175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32">
              <a:extLst>
                <a:ext uri="{FF2B5EF4-FFF2-40B4-BE49-F238E27FC236}">
                  <a16:creationId xmlns:a16="http://schemas.microsoft.com/office/drawing/2014/main" id="{9DE490BA-FCF0-464D-B343-DBEA192350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163" y="2803525"/>
              <a:ext cx="306388" cy="306387"/>
            </a:xfrm>
            <a:custGeom>
              <a:avLst/>
              <a:gdLst>
                <a:gd name="T0" fmla="*/ 0 w 193"/>
                <a:gd name="T1" fmla="*/ 175 h 193"/>
                <a:gd name="T2" fmla="*/ 175 w 193"/>
                <a:gd name="T3" fmla="*/ 0 h 193"/>
                <a:gd name="T4" fmla="*/ 193 w 193"/>
                <a:gd name="T5" fmla="*/ 18 h 193"/>
                <a:gd name="T6" fmla="*/ 18 w 193"/>
                <a:gd name="T7" fmla="*/ 193 h 193"/>
                <a:gd name="T8" fmla="*/ 0 w 193"/>
                <a:gd name="T9" fmla="*/ 17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193">
                  <a:moveTo>
                    <a:pt x="0" y="175"/>
                  </a:moveTo>
                  <a:lnTo>
                    <a:pt x="175" y="0"/>
                  </a:lnTo>
                  <a:lnTo>
                    <a:pt x="193" y="18"/>
                  </a:lnTo>
                  <a:lnTo>
                    <a:pt x="18" y="193"/>
                  </a:lnTo>
                  <a:lnTo>
                    <a:pt x="0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Rectangle 33">
              <a:extLst>
                <a:ext uri="{FF2B5EF4-FFF2-40B4-BE49-F238E27FC236}">
                  <a16:creationId xmlns:a16="http://schemas.microsoft.com/office/drawing/2014/main" id="{B5EC5000-8A94-4A68-B9C5-DBA722C755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919163"/>
              <a:ext cx="44450" cy="9810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Rectangle 34">
              <a:extLst>
                <a:ext uri="{FF2B5EF4-FFF2-40B4-BE49-F238E27FC236}">
                  <a16:creationId xmlns:a16="http://schemas.microsoft.com/office/drawing/2014/main" id="{12C73253-1D4B-45A3-8C2D-ABE9EB28D1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2875" y="919163"/>
              <a:ext cx="53975" cy="9810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Rectangle 35">
              <a:extLst>
                <a:ext uri="{FF2B5EF4-FFF2-40B4-BE49-F238E27FC236}">
                  <a16:creationId xmlns:a16="http://schemas.microsoft.com/office/drawing/2014/main" id="{78A938E9-69D4-4942-B8BD-AC55753296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915988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36">
              <a:extLst>
                <a:ext uri="{FF2B5EF4-FFF2-40B4-BE49-F238E27FC236}">
                  <a16:creationId xmlns:a16="http://schemas.microsoft.com/office/drawing/2014/main" id="{4CCA4954-0C68-41BC-A075-04F524F52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938213"/>
              <a:ext cx="236538" cy="234950"/>
            </a:xfrm>
            <a:custGeom>
              <a:avLst/>
              <a:gdLst>
                <a:gd name="T0" fmla="*/ 135 w 149"/>
                <a:gd name="T1" fmla="*/ 148 h 148"/>
                <a:gd name="T2" fmla="*/ 0 w 149"/>
                <a:gd name="T3" fmla="*/ 14 h 148"/>
                <a:gd name="T4" fmla="*/ 14 w 149"/>
                <a:gd name="T5" fmla="*/ 0 h 148"/>
                <a:gd name="T6" fmla="*/ 149 w 149"/>
                <a:gd name="T7" fmla="*/ 134 h 148"/>
                <a:gd name="T8" fmla="*/ 135 w 149"/>
                <a:gd name="T9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8">
                  <a:moveTo>
                    <a:pt x="135" y="14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149" y="134"/>
                  </a:lnTo>
                  <a:lnTo>
                    <a:pt x="135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37">
              <a:extLst>
                <a:ext uri="{FF2B5EF4-FFF2-40B4-BE49-F238E27FC236}">
                  <a16:creationId xmlns:a16="http://schemas.microsoft.com/office/drawing/2014/main" id="{F203A561-C20A-403B-A8ED-105609BB5C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938213"/>
              <a:ext cx="236538" cy="234950"/>
            </a:xfrm>
            <a:custGeom>
              <a:avLst/>
              <a:gdLst>
                <a:gd name="T0" fmla="*/ 0 w 149"/>
                <a:gd name="T1" fmla="*/ 134 h 148"/>
                <a:gd name="T2" fmla="*/ 135 w 149"/>
                <a:gd name="T3" fmla="*/ 0 h 148"/>
                <a:gd name="T4" fmla="*/ 149 w 149"/>
                <a:gd name="T5" fmla="*/ 14 h 148"/>
                <a:gd name="T6" fmla="*/ 14 w 149"/>
                <a:gd name="T7" fmla="*/ 148 h 148"/>
                <a:gd name="T8" fmla="*/ 0 w 149"/>
                <a:gd name="T9" fmla="*/ 13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8">
                  <a:moveTo>
                    <a:pt x="0" y="134"/>
                  </a:moveTo>
                  <a:lnTo>
                    <a:pt x="135" y="0"/>
                  </a:lnTo>
                  <a:lnTo>
                    <a:pt x="149" y="14"/>
                  </a:lnTo>
                  <a:lnTo>
                    <a:pt x="14" y="148"/>
                  </a:lnTo>
                  <a:lnTo>
                    <a:pt x="0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Rectangle 38">
              <a:extLst>
                <a:ext uri="{FF2B5EF4-FFF2-40B4-BE49-F238E27FC236}">
                  <a16:creationId xmlns:a16="http://schemas.microsoft.com/office/drawing/2014/main" id="{B73430C2-57BA-4FC5-B1DF-04C098C999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1141413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39">
              <a:extLst>
                <a:ext uri="{FF2B5EF4-FFF2-40B4-BE49-F238E27FC236}">
                  <a16:creationId xmlns:a16="http://schemas.microsoft.com/office/drawing/2014/main" id="{3FE6D26C-34A4-45E3-B4DE-FA1D2FBFB0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160463"/>
              <a:ext cx="236538" cy="236537"/>
            </a:xfrm>
            <a:custGeom>
              <a:avLst/>
              <a:gdLst>
                <a:gd name="T0" fmla="*/ 135 w 149"/>
                <a:gd name="T1" fmla="*/ 149 h 149"/>
                <a:gd name="T2" fmla="*/ 0 w 149"/>
                <a:gd name="T3" fmla="*/ 14 h 149"/>
                <a:gd name="T4" fmla="*/ 14 w 149"/>
                <a:gd name="T5" fmla="*/ 0 h 149"/>
                <a:gd name="T6" fmla="*/ 149 w 149"/>
                <a:gd name="T7" fmla="*/ 135 h 149"/>
                <a:gd name="T8" fmla="*/ 135 w 149"/>
                <a:gd name="T9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135" y="14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149" y="135"/>
                  </a:lnTo>
                  <a:lnTo>
                    <a:pt x="135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40">
              <a:extLst>
                <a:ext uri="{FF2B5EF4-FFF2-40B4-BE49-F238E27FC236}">
                  <a16:creationId xmlns:a16="http://schemas.microsoft.com/office/drawing/2014/main" id="{0FC0BCC3-89D7-426A-9CD7-EF88B2A3C3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160463"/>
              <a:ext cx="236538" cy="236537"/>
            </a:xfrm>
            <a:custGeom>
              <a:avLst/>
              <a:gdLst>
                <a:gd name="T0" fmla="*/ 0 w 149"/>
                <a:gd name="T1" fmla="*/ 135 h 149"/>
                <a:gd name="T2" fmla="*/ 135 w 149"/>
                <a:gd name="T3" fmla="*/ 0 h 149"/>
                <a:gd name="T4" fmla="*/ 149 w 149"/>
                <a:gd name="T5" fmla="*/ 14 h 149"/>
                <a:gd name="T6" fmla="*/ 14 w 149"/>
                <a:gd name="T7" fmla="*/ 149 h 149"/>
                <a:gd name="T8" fmla="*/ 0 w 149"/>
                <a:gd name="T9" fmla="*/ 13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0" y="135"/>
                  </a:moveTo>
                  <a:lnTo>
                    <a:pt x="135" y="0"/>
                  </a:lnTo>
                  <a:lnTo>
                    <a:pt x="149" y="14"/>
                  </a:lnTo>
                  <a:lnTo>
                    <a:pt x="14" y="149"/>
                  </a:lnTo>
                  <a:lnTo>
                    <a:pt x="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Rectangle 41">
              <a:extLst>
                <a:ext uri="{FF2B5EF4-FFF2-40B4-BE49-F238E27FC236}">
                  <a16:creationId xmlns:a16="http://schemas.microsoft.com/office/drawing/2014/main" id="{352E329B-F4FD-497F-B767-5145F4FD43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1365250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42">
              <a:extLst>
                <a:ext uri="{FF2B5EF4-FFF2-40B4-BE49-F238E27FC236}">
                  <a16:creationId xmlns:a16="http://schemas.microsoft.com/office/drawing/2014/main" id="{B8CC6AB6-AFA2-4BB5-8AA0-A9C372183B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387475"/>
              <a:ext cx="236538" cy="231775"/>
            </a:xfrm>
            <a:custGeom>
              <a:avLst/>
              <a:gdLst>
                <a:gd name="T0" fmla="*/ 135 w 149"/>
                <a:gd name="T1" fmla="*/ 146 h 146"/>
                <a:gd name="T2" fmla="*/ 0 w 149"/>
                <a:gd name="T3" fmla="*/ 12 h 146"/>
                <a:gd name="T4" fmla="*/ 14 w 149"/>
                <a:gd name="T5" fmla="*/ 0 h 146"/>
                <a:gd name="T6" fmla="*/ 149 w 149"/>
                <a:gd name="T7" fmla="*/ 134 h 146"/>
                <a:gd name="T8" fmla="*/ 135 w 149"/>
                <a:gd name="T9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6">
                  <a:moveTo>
                    <a:pt x="135" y="146"/>
                  </a:moveTo>
                  <a:lnTo>
                    <a:pt x="0" y="12"/>
                  </a:lnTo>
                  <a:lnTo>
                    <a:pt x="14" y="0"/>
                  </a:lnTo>
                  <a:lnTo>
                    <a:pt x="149" y="134"/>
                  </a:lnTo>
                  <a:lnTo>
                    <a:pt x="135" y="1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43">
              <a:extLst>
                <a:ext uri="{FF2B5EF4-FFF2-40B4-BE49-F238E27FC236}">
                  <a16:creationId xmlns:a16="http://schemas.microsoft.com/office/drawing/2014/main" id="{F539949A-EFC9-4D53-9B88-511918E0BC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387475"/>
              <a:ext cx="236538" cy="231775"/>
            </a:xfrm>
            <a:custGeom>
              <a:avLst/>
              <a:gdLst>
                <a:gd name="T0" fmla="*/ 0 w 149"/>
                <a:gd name="T1" fmla="*/ 134 h 146"/>
                <a:gd name="T2" fmla="*/ 135 w 149"/>
                <a:gd name="T3" fmla="*/ 0 h 146"/>
                <a:gd name="T4" fmla="*/ 149 w 149"/>
                <a:gd name="T5" fmla="*/ 12 h 146"/>
                <a:gd name="T6" fmla="*/ 14 w 149"/>
                <a:gd name="T7" fmla="*/ 146 h 146"/>
                <a:gd name="T8" fmla="*/ 0 w 149"/>
                <a:gd name="T9" fmla="*/ 13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6">
                  <a:moveTo>
                    <a:pt x="0" y="134"/>
                  </a:moveTo>
                  <a:lnTo>
                    <a:pt x="135" y="0"/>
                  </a:lnTo>
                  <a:lnTo>
                    <a:pt x="149" y="12"/>
                  </a:lnTo>
                  <a:lnTo>
                    <a:pt x="14" y="146"/>
                  </a:lnTo>
                  <a:lnTo>
                    <a:pt x="0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Rectangle 44">
              <a:extLst>
                <a:ext uri="{FF2B5EF4-FFF2-40B4-BE49-F238E27FC236}">
                  <a16:creationId xmlns:a16="http://schemas.microsoft.com/office/drawing/2014/main" id="{8285050C-993E-474F-874F-C90E29BCD4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9513" y="1590675"/>
              <a:ext cx="274638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45">
              <a:extLst>
                <a:ext uri="{FF2B5EF4-FFF2-40B4-BE49-F238E27FC236}">
                  <a16:creationId xmlns:a16="http://schemas.microsoft.com/office/drawing/2014/main" id="{B556D26A-5700-4B22-B263-47EE1F4A91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609725"/>
              <a:ext cx="236538" cy="236537"/>
            </a:xfrm>
            <a:custGeom>
              <a:avLst/>
              <a:gdLst>
                <a:gd name="T0" fmla="*/ 135 w 149"/>
                <a:gd name="T1" fmla="*/ 149 h 149"/>
                <a:gd name="T2" fmla="*/ 0 w 149"/>
                <a:gd name="T3" fmla="*/ 14 h 149"/>
                <a:gd name="T4" fmla="*/ 14 w 149"/>
                <a:gd name="T5" fmla="*/ 0 h 149"/>
                <a:gd name="T6" fmla="*/ 149 w 149"/>
                <a:gd name="T7" fmla="*/ 135 h 149"/>
                <a:gd name="T8" fmla="*/ 135 w 149"/>
                <a:gd name="T9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135" y="149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149" y="135"/>
                  </a:lnTo>
                  <a:lnTo>
                    <a:pt x="135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46">
              <a:extLst>
                <a:ext uri="{FF2B5EF4-FFF2-40B4-BE49-F238E27FC236}">
                  <a16:creationId xmlns:a16="http://schemas.microsoft.com/office/drawing/2014/main" id="{01B516E9-23DA-4F51-A11A-96158690C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563" y="1609725"/>
              <a:ext cx="236538" cy="236537"/>
            </a:xfrm>
            <a:custGeom>
              <a:avLst/>
              <a:gdLst>
                <a:gd name="T0" fmla="*/ 0 w 149"/>
                <a:gd name="T1" fmla="*/ 135 h 149"/>
                <a:gd name="T2" fmla="*/ 135 w 149"/>
                <a:gd name="T3" fmla="*/ 0 h 149"/>
                <a:gd name="T4" fmla="*/ 149 w 149"/>
                <a:gd name="T5" fmla="*/ 14 h 149"/>
                <a:gd name="T6" fmla="*/ 14 w 149"/>
                <a:gd name="T7" fmla="*/ 149 h 149"/>
                <a:gd name="T8" fmla="*/ 0 w 149"/>
                <a:gd name="T9" fmla="*/ 13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0" y="135"/>
                  </a:moveTo>
                  <a:lnTo>
                    <a:pt x="135" y="0"/>
                  </a:lnTo>
                  <a:lnTo>
                    <a:pt x="149" y="14"/>
                  </a:lnTo>
                  <a:lnTo>
                    <a:pt x="14" y="149"/>
                  </a:lnTo>
                  <a:lnTo>
                    <a:pt x="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Rectangle 47">
              <a:extLst>
                <a:ext uri="{FF2B5EF4-FFF2-40B4-BE49-F238E27FC236}">
                  <a16:creationId xmlns:a16="http://schemas.microsoft.com/office/drawing/2014/main" id="{CA227CA5-4116-4FC1-94BE-49315EB8B1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2688" y="217488"/>
              <a:ext cx="44450" cy="7461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Rectangle 48">
              <a:extLst>
                <a:ext uri="{FF2B5EF4-FFF2-40B4-BE49-F238E27FC236}">
                  <a16:creationId xmlns:a16="http://schemas.microsoft.com/office/drawing/2014/main" id="{133E126E-5EAB-4B43-B395-2729F13D7B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6050" y="217488"/>
              <a:ext cx="53975" cy="7461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49">
              <a:extLst>
                <a:ext uri="{FF2B5EF4-FFF2-40B4-BE49-F238E27FC236}">
                  <a16:creationId xmlns:a16="http://schemas.microsoft.com/office/drawing/2014/main" id="{A0ACB58A-4CE0-4DF9-AC71-5C31C61F8F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2688" y="65088"/>
              <a:ext cx="287338" cy="188912"/>
            </a:xfrm>
            <a:custGeom>
              <a:avLst/>
              <a:gdLst>
                <a:gd name="T0" fmla="*/ 181 w 181"/>
                <a:gd name="T1" fmla="*/ 119 h 119"/>
                <a:gd name="T2" fmla="*/ 0 w 181"/>
                <a:gd name="T3" fmla="*/ 119 h 119"/>
                <a:gd name="T4" fmla="*/ 0 w 181"/>
                <a:gd name="T5" fmla="*/ 80 h 119"/>
                <a:gd name="T6" fmla="*/ 86 w 181"/>
                <a:gd name="T7" fmla="*/ 0 h 119"/>
                <a:gd name="T8" fmla="*/ 181 w 181"/>
                <a:gd name="T9" fmla="*/ 26 h 119"/>
                <a:gd name="T10" fmla="*/ 181 w 181"/>
                <a:gd name="T11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1" h="119">
                  <a:moveTo>
                    <a:pt x="181" y="119"/>
                  </a:moveTo>
                  <a:lnTo>
                    <a:pt x="0" y="119"/>
                  </a:lnTo>
                  <a:lnTo>
                    <a:pt x="0" y="80"/>
                  </a:lnTo>
                  <a:lnTo>
                    <a:pt x="86" y="0"/>
                  </a:lnTo>
                  <a:lnTo>
                    <a:pt x="181" y="26"/>
                  </a:lnTo>
                  <a:lnTo>
                    <a:pt x="181" y="1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50">
              <a:extLst>
                <a:ext uri="{FF2B5EF4-FFF2-40B4-BE49-F238E27FC236}">
                  <a16:creationId xmlns:a16="http://schemas.microsoft.com/office/drawing/2014/main" id="{D1B0C0CB-2484-42F7-BB9C-75BFD9A87E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227013"/>
              <a:ext cx="236538" cy="236537"/>
            </a:xfrm>
            <a:custGeom>
              <a:avLst/>
              <a:gdLst>
                <a:gd name="T0" fmla="*/ 135 w 149"/>
                <a:gd name="T1" fmla="*/ 149 h 149"/>
                <a:gd name="T2" fmla="*/ 0 w 149"/>
                <a:gd name="T3" fmla="*/ 15 h 149"/>
                <a:gd name="T4" fmla="*/ 14 w 149"/>
                <a:gd name="T5" fmla="*/ 0 h 149"/>
                <a:gd name="T6" fmla="*/ 149 w 149"/>
                <a:gd name="T7" fmla="*/ 135 h 149"/>
                <a:gd name="T8" fmla="*/ 135 w 149"/>
                <a:gd name="T9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135" y="149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149" y="135"/>
                  </a:lnTo>
                  <a:lnTo>
                    <a:pt x="135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51">
              <a:extLst>
                <a:ext uri="{FF2B5EF4-FFF2-40B4-BE49-F238E27FC236}">
                  <a16:creationId xmlns:a16="http://schemas.microsoft.com/office/drawing/2014/main" id="{AD8DC227-23EB-46C0-9CB5-77F9D083E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227013"/>
              <a:ext cx="236538" cy="236537"/>
            </a:xfrm>
            <a:custGeom>
              <a:avLst/>
              <a:gdLst>
                <a:gd name="T0" fmla="*/ 0 w 149"/>
                <a:gd name="T1" fmla="*/ 135 h 149"/>
                <a:gd name="T2" fmla="*/ 135 w 149"/>
                <a:gd name="T3" fmla="*/ 0 h 149"/>
                <a:gd name="T4" fmla="*/ 149 w 149"/>
                <a:gd name="T5" fmla="*/ 15 h 149"/>
                <a:gd name="T6" fmla="*/ 14 w 149"/>
                <a:gd name="T7" fmla="*/ 149 h 149"/>
                <a:gd name="T8" fmla="*/ 0 w 149"/>
                <a:gd name="T9" fmla="*/ 13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0" y="135"/>
                  </a:moveTo>
                  <a:lnTo>
                    <a:pt x="135" y="0"/>
                  </a:lnTo>
                  <a:lnTo>
                    <a:pt x="149" y="15"/>
                  </a:lnTo>
                  <a:lnTo>
                    <a:pt x="14" y="149"/>
                  </a:lnTo>
                  <a:lnTo>
                    <a:pt x="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Rectangle 52">
              <a:extLst>
                <a:ext uri="{FF2B5EF4-FFF2-40B4-BE49-F238E27FC236}">
                  <a16:creationId xmlns:a16="http://schemas.microsoft.com/office/drawing/2014/main" id="{B977FCA5-5A6A-40CF-BBBC-D04474DDD3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2688" y="431800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53">
              <a:extLst>
                <a:ext uri="{FF2B5EF4-FFF2-40B4-BE49-F238E27FC236}">
                  <a16:creationId xmlns:a16="http://schemas.microsoft.com/office/drawing/2014/main" id="{AD047B6E-D36C-4E10-BF39-3291D754A6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450850"/>
              <a:ext cx="236538" cy="234950"/>
            </a:xfrm>
            <a:custGeom>
              <a:avLst/>
              <a:gdLst>
                <a:gd name="T0" fmla="*/ 135 w 149"/>
                <a:gd name="T1" fmla="*/ 148 h 148"/>
                <a:gd name="T2" fmla="*/ 0 w 149"/>
                <a:gd name="T3" fmla="*/ 14 h 148"/>
                <a:gd name="T4" fmla="*/ 14 w 149"/>
                <a:gd name="T5" fmla="*/ 0 h 148"/>
                <a:gd name="T6" fmla="*/ 149 w 149"/>
                <a:gd name="T7" fmla="*/ 134 h 148"/>
                <a:gd name="T8" fmla="*/ 135 w 149"/>
                <a:gd name="T9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8">
                  <a:moveTo>
                    <a:pt x="135" y="148"/>
                  </a:moveTo>
                  <a:lnTo>
                    <a:pt x="0" y="14"/>
                  </a:lnTo>
                  <a:lnTo>
                    <a:pt x="14" y="0"/>
                  </a:lnTo>
                  <a:lnTo>
                    <a:pt x="149" y="134"/>
                  </a:lnTo>
                  <a:lnTo>
                    <a:pt x="135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54">
              <a:extLst>
                <a:ext uri="{FF2B5EF4-FFF2-40B4-BE49-F238E27FC236}">
                  <a16:creationId xmlns:a16="http://schemas.microsoft.com/office/drawing/2014/main" id="{3B572ABF-94E6-4706-90EC-5CE5E9ACB4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450850"/>
              <a:ext cx="236538" cy="234950"/>
            </a:xfrm>
            <a:custGeom>
              <a:avLst/>
              <a:gdLst>
                <a:gd name="T0" fmla="*/ 0 w 149"/>
                <a:gd name="T1" fmla="*/ 134 h 148"/>
                <a:gd name="T2" fmla="*/ 135 w 149"/>
                <a:gd name="T3" fmla="*/ 0 h 148"/>
                <a:gd name="T4" fmla="*/ 149 w 149"/>
                <a:gd name="T5" fmla="*/ 14 h 148"/>
                <a:gd name="T6" fmla="*/ 14 w 149"/>
                <a:gd name="T7" fmla="*/ 148 h 148"/>
                <a:gd name="T8" fmla="*/ 0 w 149"/>
                <a:gd name="T9" fmla="*/ 13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8">
                  <a:moveTo>
                    <a:pt x="0" y="134"/>
                  </a:moveTo>
                  <a:lnTo>
                    <a:pt x="135" y="0"/>
                  </a:lnTo>
                  <a:lnTo>
                    <a:pt x="149" y="14"/>
                  </a:lnTo>
                  <a:lnTo>
                    <a:pt x="14" y="148"/>
                  </a:lnTo>
                  <a:lnTo>
                    <a:pt x="0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Rectangle 55">
              <a:extLst>
                <a:ext uri="{FF2B5EF4-FFF2-40B4-BE49-F238E27FC236}">
                  <a16:creationId xmlns:a16="http://schemas.microsoft.com/office/drawing/2014/main" id="{8D7059E5-4E84-4595-93C2-B09610056F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2688" y="654050"/>
              <a:ext cx="274638" cy="476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56">
              <a:extLst>
                <a:ext uri="{FF2B5EF4-FFF2-40B4-BE49-F238E27FC236}">
                  <a16:creationId xmlns:a16="http://schemas.microsoft.com/office/drawing/2014/main" id="{0FAB0512-9F21-4CD2-B233-BDAE3281F1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676275"/>
              <a:ext cx="236538" cy="233362"/>
            </a:xfrm>
            <a:custGeom>
              <a:avLst/>
              <a:gdLst>
                <a:gd name="T0" fmla="*/ 135 w 149"/>
                <a:gd name="T1" fmla="*/ 147 h 147"/>
                <a:gd name="T2" fmla="*/ 0 w 149"/>
                <a:gd name="T3" fmla="*/ 12 h 147"/>
                <a:gd name="T4" fmla="*/ 14 w 149"/>
                <a:gd name="T5" fmla="*/ 0 h 147"/>
                <a:gd name="T6" fmla="*/ 149 w 149"/>
                <a:gd name="T7" fmla="*/ 135 h 147"/>
                <a:gd name="T8" fmla="*/ 135 w 149"/>
                <a:gd name="T9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7">
                  <a:moveTo>
                    <a:pt x="135" y="147"/>
                  </a:moveTo>
                  <a:lnTo>
                    <a:pt x="0" y="12"/>
                  </a:lnTo>
                  <a:lnTo>
                    <a:pt x="14" y="0"/>
                  </a:lnTo>
                  <a:lnTo>
                    <a:pt x="149" y="135"/>
                  </a:lnTo>
                  <a:lnTo>
                    <a:pt x="135" y="1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57">
              <a:extLst>
                <a:ext uri="{FF2B5EF4-FFF2-40B4-BE49-F238E27FC236}">
                  <a16:creationId xmlns:a16="http://schemas.microsoft.com/office/drawing/2014/main" id="{E33BF5A1-D933-4BAF-8BB7-F4ADD7BF77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738" y="676275"/>
              <a:ext cx="236538" cy="233362"/>
            </a:xfrm>
            <a:custGeom>
              <a:avLst/>
              <a:gdLst>
                <a:gd name="T0" fmla="*/ 0 w 149"/>
                <a:gd name="T1" fmla="*/ 135 h 147"/>
                <a:gd name="T2" fmla="*/ 135 w 149"/>
                <a:gd name="T3" fmla="*/ 0 h 147"/>
                <a:gd name="T4" fmla="*/ 149 w 149"/>
                <a:gd name="T5" fmla="*/ 12 h 147"/>
                <a:gd name="T6" fmla="*/ 14 w 149"/>
                <a:gd name="T7" fmla="*/ 147 h 147"/>
                <a:gd name="T8" fmla="*/ 0 w 149"/>
                <a:gd name="T9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7">
                  <a:moveTo>
                    <a:pt x="0" y="135"/>
                  </a:moveTo>
                  <a:lnTo>
                    <a:pt x="135" y="0"/>
                  </a:lnTo>
                  <a:lnTo>
                    <a:pt x="149" y="12"/>
                  </a:lnTo>
                  <a:lnTo>
                    <a:pt x="14" y="147"/>
                  </a:lnTo>
                  <a:lnTo>
                    <a:pt x="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Rectangle 58">
              <a:extLst>
                <a:ext uri="{FF2B5EF4-FFF2-40B4-BE49-F238E27FC236}">
                  <a16:creationId xmlns:a16="http://schemas.microsoft.com/office/drawing/2014/main" id="{47AC81E3-E335-4D57-82B8-9DCE5ABC72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63" y="755650"/>
              <a:ext cx="825500" cy="396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Rectangle 59">
              <a:extLst>
                <a:ext uri="{FF2B5EF4-FFF2-40B4-BE49-F238E27FC236}">
                  <a16:creationId xmlns:a16="http://schemas.microsoft.com/office/drawing/2014/main" id="{379245C2-856C-409D-8C92-807E0E36BE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63" y="950913"/>
              <a:ext cx="825500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Rectangle 60">
              <a:extLst>
                <a:ext uri="{FF2B5EF4-FFF2-40B4-BE49-F238E27FC236}">
                  <a16:creationId xmlns:a16="http://schemas.microsoft.com/office/drawing/2014/main" id="{6C512118-7EDD-4151-8927-EB05DDF1AC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5863" y="755650"/>
              <a:ext cx="38100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61">
              <a:extLst>
                <a:ext uri="{FF2B5EF4-FFF2-40B4-BE49-F238E27FC236}">
                  <a16:creationId xmlns:a16="http://schemas.microsoft.com/office/drawing/2014/main" id="{B201196F-E41C-467F-957D-8F3F2D43E8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650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3 w 125"/>
                <a:gd name="T3" fmla="*/ 0 h 124"/>
                <a:gd name="T4" fmla="*/ 125 w 125"/>
                <a:gd name="T5" fmla="*/ 12 h 124"/>
                <a:gd name="T6" fmla="*/ 11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3" y="0"/>
                  </a:lnTo>
                  <a:lnTo>
                    <a:pt x="125" y="12"/>
                  </a:lnTo>
                  <a:lnTo>
                    <a:pt x="11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62">
              <a:extLst>
                <a:ext uri="{FF2B5EF4-FFF2-40B4-BE49-F238E27FC236}">
                  <a16:creationId xmlns:a16="http://schemas.microsoft.com/office/drawing/2014/main" id="{44EEBF17-DE35-4691-AE4C-A7F00DC0E2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650" y="773113"/>
              <a:ext cx="198438" cy="196850"/>
            </a:xfrm>
            <a:custGeom>
              <a:avLst/>
              <a:gdLst>
                <a:gd name="T0" fmla="*/ 11 w 125"/>
                <a:gd name="T1" fmla="*/ 0 h 124"/>
                <a:gd name="T2" fmla="*/ 125 w 125"/>
                <a:gd name="T3" fmla="*/ 112 h 124"/>
                <a:gd name="T4" fmla="*/ 113 w 125"/>
                <a:gd name="T5" fmla="*/ 124 h 124"/>
                <a:gd name="T6" fmla="*/ 0 w 125"/>
                <a:gd name="T7" fmla="*/ 12 h 124"/>
                <a:gd name="T8" fmla="*/ 11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1" y="0"/>
                  </a:moveTo>
                  <a:lnTo>
                    <a:pt x="125" y="112"/>
                  </a:lnTo>
                  <a:lnTo>
                    <a:pt x="113" y="124"/>
                  </a:lnTo>
                  <a:lnTo>
                    <a:pt x="0" y="12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Rectangle 63">
              <a:extLst>
                <a:ext uri="{FF2B5EF4-FFF2-40B4-BE49-F238E27FC236}">
                  <a16:creationId xmlns:a16="http://schemas.microsoft.com/office/drawing/2014/main" id="{2BBC247B-3589-4385-A57B-DB85B07F5C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6950" y="755650"/>
              <a:ext cx="39688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64">
              <a:extLst>
                <a:ext uri="{FF2B5EF4-FFF2-40B4-BE49-F238E27FC236}">
                  <a16:creationId xmlns:a16="http://schemas.microsoft.com/office/drawing/2014/main" id="{2D0B6F08-E960-4CC0-B8A4-559751319B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150" y="773113"/>
              <a:ext cx="201613" cy="196850"/>
            </a:xfrm>
            <a:custGeom>
              <a:avLst/>
              <a:gdLst>
                <a:gd name="T0" fmla="*/ 0 w 127"/>
                <a:gd name="T1" fmla="*/ 112 h 124"/>
                <a:gd name="T2" fmla="*/ 114 w 127"/>
                <a:gd name="T3" fmla="*/ 0 h 124"/>
                <a:gd name="T4" fmla="*/ 127 w 127"/>
                <a:gd name="T5" fmla="*/ 12 h 124"/>
                <a:gd name="T6" fmla="*/ 12 w 127"/>
                <a:gd name="T7" fmla="*/ 124 h 124"/>
                <a:gd name="T8" fmla="*/ 0 w 127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4">
                  <a:moveTo>
                    <a:pt x="0" y="112"/>
                  </a:moveTo>
                  <a:lnTo>
                    <a:pt x="114" y="0"/>
                  </a:lnTo>
                  <a:lnTo>
                    <a:pt x="127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65">
              <a:extLst>
                <a:ext uri="{FF2B5EF4-FFF2-40B4-BE49-F238E27FC236}">
                  <a16:creationId xmlns:a16="http://schemas.microsoft.com/office/drawing/2014/main" id="{B62E1437-E272-4664-8937-C1052B03056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150" y="773113"/>
              <a:ext cx="201613" cy="196850"/>
            </a:xfrm>
            <a:custGeom>
              <a:avLst/>
              <a:gdLst>
                <a:gd name="T0" fmla="*/ 12 w 127"/>
                <a:gd name="T1" fmla="*/ 0 h 124"/>
                <a:gd name="T2" fmla="*/ 127 w 127"/>
                <a:gd name="T3" fmla="*/ 112 h 124"/>
                <a:gd name="T4" fmla="*/ 114 w 127"/>
                <a:gd name="T5" fmla="*/ 124 h 124"/>
                <a:gd name="T6" fmla="*/ 0 w 127"/>
                <a:gd name="T7" fmla="*/ 12 h 124"/>
                <a:gd name="T8" fmla="*/ 12 w 127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4">
                  <a:moveTo>
                    <a:pt x="12" y="0"/>
                  </a:moveTo>
                  <a:lnTo>
                    <a:pt x="127" y="112"/>
                  </a:lnTo>
                  <a:lnTo>
                    <a:pt x="114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Rectangle 66">
              <a:extLst>
                <a:ext uri="{FF2B5EF4-FFF2-40B4-BE49-F238E27FC236}">
                  <a16:creationId xmlns:a16="http://schemas.microsoft.com/office/drawing/2014/main" id="{E50A49CB-E4CF-430B-B486-5C9E368CB0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6450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67">
              <a:extLst>
                <a:ext uri="{FF2B5EF4-FFF2-40B4-BE49-F238E27FC236}">
                  <a16:creationId xmlns:a16="http://schemas.microsoft.com/office/drawing/2014/main" id="{8FC0CA2E-ACBD-4626-8F80-4B273E8280C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825" y="773113"/>
              <a:ext cx="196850" cy="196850"/>
            </a:xfrm>
            <a:custGeom>
              <a:avLst/>
              <a:gdLst>
                <a:gd name="T0" fmla="*/ 0 w 124"/>
                <a:gd name="T1" fmla="*/ 112 h 124"/>
                <a:gd name="T2" fmla="*/ 114 w 124"/>
                <a:gd name="T3" fmla="*/ 0 h 124"/>
                <a:gd name="T4" fmla="*/ 124 w 124"/>
                <a:gd name="T5" fmla="*/ 12 h 124"/>
                <a:gd name="T6" fmla="*/ 12 w 124"/>
                <a:gd name="T7" fmla="*/ 124 h 124"/>
                <a:gd name="T8" fmla="*/ 0 w 124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0" y="112"/>
                  </a:moveTo>
                  <a:lnTo>
                    <a:pt x="114" y="0"/>
                  </a:lnTo>
                  <a:lnTo>
                    <a:pt x="124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68">
              <a:extLst>
                <a:ext uri="{FF2B5EF4-FFF2-40B4-BE49-F238E27FC236}">
                  <a16:creationId xmlns:a16="http://schemas.microsoft.com/office/drawing/2014/main" id="{B2FB65C2-45C8-4BFA-A9DA-ED6296EBA63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825" y="773113"/>
              <a:ext cx="196850" cy="196850"/>
            </a:xfrm>
            <a:custGeom>
              <a:avLst/>
              <a:gdLst>
                <a:gd name="T0" fmla="*/ 12 w 124"/>
                <a:gd name="T1" fmla="*/ 0 h 124"/>
                <a:gd name="T2" fmla="*/ 124 w 124"/>
                <a:gd name="T3" fmla="*/ 112 h 124"/>
                <a:gd name="T4" fmla="*/ 114 w 124"/>
                <a:gd name="T5" fmla="*/ 124 h 124"/>
                <a:gd name="T6" fmla="*/ 0 w 124"/>
                <a:gd name="T7" fmla="*/ 12 h 124"/>
                <a:gd name="T8" fmla="*/ 12 w 12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12" y="0"/>
                  </a:moveTo>
                  <a:lnTo>
                    <a:pt x="124" y="112"/>
                  </a:lnTo>
                  <a:lnTo>
                    <a:pt x="114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Rectangle 69">
              <a:extLst>
                <a:ext uri="{FF2B5EF4-FFF2-40B4-BE49-F238E27FC236}">
                  <a16:creationId xmlns:a16="http://schemas.microsoft.com/office/drawing/2014/main" id="{6D7BD031-972D-49C0-AC25-18C6595D98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538" y="755650"/>
              <a:ext cx="42863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70">
              <a:extLst>
                <a:ext uri="{FF2B5EF4-FFF2-40B4-BE49-F238E27FC236}">
                  <a16:creationId xmlns:a16="http://schemas.microsoft.com/office/drawing/2014/main" id="{330E6029-C1E1-4B8C-9812-A7C6FD376D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913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2 w 125"/>
                <a:gd name="T3" fmla="*/ 0 h 124"/>
                <a:gd name="T4" fmla="*/ 125 w 125"/>
                <a:gd name="T5" fmla="*/ 12 h 124"/>
                <a:gd name="T6" fmla="*/ 12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2" y="0"/>
                  </a:lnTo>
                  <a:lnTo>
                    <a:pt x="125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71">
              <a:extLst>
                <a:ext uri="{FF2B5EF4-FFF2-40B4-BE49-F238E27FC236}">
                  <a16:creationId xmlns:a16="http://schemas.microsoft.com/office/drawing/2014/main" id="{3C848EF8-C7B9-4105-BF15-28E7593FF96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913" y="773113"/>
              <a:ext cx="198438" cy="196850"/>
            </a:xfrm>
            <a:custGeom>
              <a:avLst/>
              <a:gdLst>
                <a:gd name="T0" fmla="*/ 12 w 125"/>
                <a:gd name="T1" fmla="*/ 0 h 124"/>
                <a:gd name="T2" fmla="*/ 125 w 125"/>
                <a:gd name="T3" fmla="*/ 112 h 124"/>
                <a:gd name="T4" fmla="*/ 112 w 125"/>
                <a:gd name="T5" fmla="*/ 124 h 124"/>
                <a:gd name="T6" fmla="*/ 0 w 125"/>
                <a:gd name="T7" fmla="*/ 12 h 124"/>
                <a:gd name="T8" fmla="*/ 12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2" y="0"/>
                  </a:moveTo>
                  <a:lnTo>
                    <a:pt x="125" y="112"/>
                  </a:lnTo>
                  <a:lnTo>
                    <a:pt x="112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Rectangle 72">
              <a:extLst>
                <a:ext uri="{FF2B5EF4-FFF2-40B4-BE49-F238E27FC236}">
                  <a16:creationId xmlns:a16="http://schemas.microsoft.com/office/drawing/2014/main" id="{C8FB2063-1916-45A3-B2F5-E8F1B60855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4950" y="755650"/>
              <a:ext cx="822325" cy="396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Rectangle 73">
              <a:extLst>
                <a:ext uri="{FF2B5EF4-FFF2-40B4-BE49-F238E27FC236}">
                  <a16:creationId xmlns:a16="http://schemas.microsoft.com/office/drawing/2014/main" id="{D89AB495-378D-46EB-B1D2-FE760D016E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4950" y="950913"/>
              <a:ext cx="822325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Rectangle 74">
              <a:extLst>
                <a:ext uri="{FF2B5EF4-FFF2-40B4-BE49-F238E27FC236}">
                  <a16:creationId xmlns:a16="http://schemas.microsoft.com/office/drawing/2014/main" id="{643202BA-6C78-4E26-83D3-55FDE71124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2350" y="755650"/>
              <a:ext cx="38100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75">
              <a:extLst>
                <a:ext uri="{FF2B5EF4-FFF2-40B4-BE49-F238E27FC236}">
                  <a16:creationId xmlns:a16="http://schemas.microsoft.com/office/drawing/2014/main" id="{BAEA12EA-4ACF-4706-A49C-13678E0DE9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6138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3 w 125"/>
                <a:gd name="T3" fmla="*/ 0 h 124"/>
                <a:gd name="T4" fmla="*/ 125 w 125"/>
                <a:gd name="T5" fmla="*/ 12 h 124"/>
                <a:gd name="T6" fmla="*/ 10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3" y="0"/>
                  </a:lnTo>
                  <a:lnTo>
                    <a:pt x="125" y="12"/>
                  </a:lnTo>
                  <a:lnTo>
                    <a:pt x="10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76">
              <a:extLst>
                <a:ext uri="{FF2B5EF4-FFF2-40B4-BE49-F238E27FC236}">
                  <a16:creationId xmlns:a16="http://schemas.microsoft.com/office/drawing/2014/main" id="{C03D3DC8-B834-4B63-A0A4-712C9C79FE6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6138" y="773113"/>
              <a:ext cx="198438" cy="196850"/>
            </a:xfrm>
            <a:custGeom>
              <a:avLst/>
              <a:gdLst>
                <a:gd name="T0" fmla="*/ 10 w 125"/>
                <a:gd name="T1" fmla="*/ 0 h 124"/>
                <a:gd name="T2" fmla="*/ 125 w 125"/>
                <a:gd name="T3" fmla="*/ 112 h 124"/>
                <a:gd name="T4" fmla="*/ 113 w 125"/>
                <a:gd name="T5" fmla="*/ 124 h 124"/>
                <a:gd name="T6" fmla="*/ 0 w 125"/>
                <a:gd name="T7" fmla="*/ 12 h 124"/>
                <a:gd name="T8" fmla="*/ 10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0" y="0"/>
                  </a:moveTo>
                  <a:lnTo>
                    <a:pt x="125" y="112"/>
                  </a:lnTo>
                  <a:lnTo>
                    <a:pt x="113" y="124"/>
                  </a:lnTo>
                  <a:lnTo>
                    <a:pt x="0" y="12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Rectangle 77">
              <a:extLst>
                <a:ext uri="{FF2B5EF4-FFF2-40B4-BE49-F238E27FC236}">
                  <a16:creationId xmlns:a16="http://schemas.microsoft.com/office/drawing/2014/main" id="{183C839C-60E0-4F27-AC14-73ADCF1B9E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0263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78">
              <a:extLst>
                <a:ext uri="{FF2B5EF4-FFF2-40B4-BE49-F238E27FC236}">
                  <a16:creationId xmlns:a16="http://schemas.microsoft.com/office/drawing/2014/main" id="{31E3C4FB-2FD0-45C6-AE1E-770BDDF26C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5638" y="773113"/>
              <a:ext cx="200025" cy="196850"/>
            </a:xfrm>
            <a:custGeom>
              <a:avLst/>
              <a:gdLst>
                <a:gd name="T0" fmla="*/ 0 w 126"/>
                <a:gd name="T1" fmla="*/ 112 h 124"/>
                <a:gd name="T2" fmla="*/ 114 w 126"/>
                <a:gd name="T3" fmla="*/ 0 h 124"/>
                <a:gd name="T4" fmla="*/ 126 w 126"/>
                <a:gd name="T5" fmla="*/ 12 h 124"/>
                <a:gd name="T6" fmla="*/ 12 w 126"/>
                <a:gd name="T7" fmla="*/ 124 h 124"/>
                <a:gd name="T8" fmla="*/ 0 w 126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24">
                  <a:moveTo>
                    <a:pt x="0" y="112"/>
                  </a:moveTo>
                  <a:lnTo>
                    <a:pt x="114" y="0"/>
                  </a:lnTo>
                  <a:lnTo>
                    <a:pt x="126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79">
              <a:extLst>
                <a:ext uri="{FF2B5EF4-FFF2-40B4-BE49-F238E27FC236}">
                  <a16:creationId xmlns:a16="http://schemas.microsoft.com/office/drawing/2014/main" id="{01EB5229-C38E-434B-8EAA-A56E64EED5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5638" y="773113"/>
              <a:ext cx="200025" cy="196850"/>
            </a:xfrm>
            <a:custGeom>
              <a:avLst/>
              <a:gdLst>
                <a:gd name="T0" fmla="*/ 12 w 126"/>
                <a:gd name="T1" fmla="*/ 0 h 124"/>
                <a:gd name="T2" fmla="*/ 126 w 126"/>
                <a:gd name="T3" fmla="*/ 112 h 124"/>
                <a:gd name="T4" fmla="*/ 114 w 126"/>
                <a:gd name="T5" fmla="*/ 124 h 124"/>
                <a:gd name="T6" fmla="*/ 0 w 126"/>
                <a:gd name="T7" fmla="*/ 12 h 124"/>
                <a:gd name="T8" fmla="*/ 12 w 126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24">
                  <a:moveTo>
                    <a:pt x="12" y="0"/>
                  </a:moveTo>
                  <a:lnTo>
                    <a:pt x="126" y="112"/>
                  </a:lnTo>
                  <a:lnTo>
                    <a:pt x="114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Rectangle 80">
              <a:extLst>
                <a:ext uri="{FF2B5EF4-FFF2-40B4-BE49-F238E27FC236}">
                  <a16:creationId xmlns:a16="http://schemas.microsoft.com/office/drawing/2014/main" id="{727B8CAF-7C3D-457E-851D-B07B44B6F2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2938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81">
              <a:extLst>
                <a:ext uri="{FF2B5EF4-FFF2-40B4-BE49-F238E27FC236}">
                  <a16:creationId xmlns:a16="http://schemas.microsoft.com/office/drawing/2014/main" id="{F4F2E4C6-559B-457E-8FEA-3836925A0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6725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3 w 125"/>
                <a:gd name="T3" fmla="*/ 0 h 124"/>
                <a:gd name="T4" fmla="*/ 125 w 125"/>
                <a:gd name="T5" fmla="*/ 12 h 124"/>
                <a:gd name="T6" fmla="*/ 12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3" y="0"/>
                  </a:lnTo>
                  <a:lnTo>
                    <a:pt x="125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82">
              <a:extLst>
                <a:ext uri="{FF2B5EF4-FFF2-40B4-BE49-F238E27FC236}">
                  <a16:creationId xmlns:a16="http://schemas.microsoft.com/office/drawing/2014/main" id="{8F700599-5A39-4219-B4BE-A1A94DDC6A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6725" y="773113"/>
              <a:ext cx="198438" cy="196850"/>
            </a:xfrm>
            <a:custGeom>
              <a:avLst/>
              <a:gdLst>
                <a:gd name="T0" fmla="*/ 12 w 125"/>
                <a:gd name="T1" fmla="*/ 0 h 124"/>
                <a:gd name="T2" fmla="*/ 125 w 125"/>
                <a:gd name="T3" fmla="*/ 112 h 124"/>
                <a:gd name="T4" fmla="*/ 113 w 125"/>
                <a:gd name="T5" fmla="*/ 124 h 124"/>
                <a:gd name="T6" fmla="*/ 0 w 125"/>
                <a:gd name="T7" fmla="*/ 12 h 124"/>
                <a:gd name="T8" fmla="*/ 12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2" y="0"/>
                  </a:moveTo>
                  <a:lnTo>
                    <a:pt x="125" y="112"/>
                  </a:lnTo>
                  <a:lnTo>
                    <a:pt x="113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Rectangle 83">
              <a:extLst>
                <a:ext uri="{FF2B5EF4-FFF2-40B4-BE49-F238E27FC236}">
                  <a16:creationId xmlns:a16="http://schemas.microsoft.com/office/drawing/2014/main" id="{8583445F-A8F5-45CB-87F9-27C57D06D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4025" y="755650"/>
              <a:ext cx="38100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84">
              <a:extLst>
                <a:ext uri="{FF2B5EF4-FFF2-40B4-BE49-F238E27FC236}">
                  <a16:creationId xmlns:a16="http://schemas.microsoft.com/office/drawing/2014/main" id="{9319D039-D195-4EA9-9596-ED47B70F18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9400" y="773113"/>
              <a:ext cx="196850" cy="196850"/>
            </a:xfrm>
            <a:custGeom>
              <a:avLst/>
              <a:gdLst>
                <a:gd name="T0" fmla="*/ 0 w 124"/>
                <a:gd name="T1" fmla="*/ 112 h 124"/>
                <a:gd name="T2" fmla="*/ 112 w 124"/>
                <a:gd name="T3" fmla="*/ 0 h 124"/>
                <a:gd name="T4" fmla="*/ 124 w 124"/>
                <a:gd name="T5" fmla="*/ 12 h 124"/>
                <a:gd name="T6" fmla="*/ 12 w 124"/>
                <a:gd name="T7" fmla="*/ 124 h 124"/>
                <a:gd name="T8" fmla="*/ 0 w 124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0" y="112"/>
                  </a:moveTo>
                  <a:lnTo>
                    <a:pt x="112" y="0"/>
                  </a:lnTo>
                  <a:lnTo>
                    <a:pt x="124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85">
              <a:extLst>
                <a:ext uri="{FF2B5EF4-FFF2-40B4-BE49-F238E27FC236}">
                  <a16:creationId xmlns:a16="http://schemas.microsoft.com/office/drawing/2014/main" id="{36C70D0A-BC4B-4119-927F-424DA97186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9400" y="773113"/>
              <a:ext cx="196850" cy="196850"/>
            </a:xfrm>
            <a:custGeom>
              <a:avLst/>
              <a:gdLst>
                <a:gd name="T0" fmla="*/ 12 w 124"/>
                <a:gd name="T1" fmla="*/ 0 h 124"/>
                <a:gd name="T2" fmla="*/ 124 w 124"/>
                <a:gd name="T3" fmla="*/ 112 h 124"/>
                <a:gd name="T4" fmla="*/ 112 w 124"/>
                <a:gd name="T5" fmla="*/ 124 h 124"/>
                <a:gd name="T6" fmla="*/ 0 w 124"/>
                <a:gd name="T7" fmla="*/ 12 h 124"/>
                <a:gd name="T8" fmla="*/ 12 w 12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12" y="0"/>
                  </a:moveTo>
                  <a:lnTo>
                    <a:pt x="124" y="112"/>
                  </a:lnTo>
                  <a:lnTo>
                    <a:pt x="112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Rectangle 86">
              <a:extLst>
                <a:ext uri="{FF2B5EF4-FFF2-40B4-BE49-F238E27FC236}">
                  <a16:creationId xmlns:a16="http://schemas.microsoft.com/office/drawing/2014/main" id="{9E30C4E4-E2D4-4A02-8A31-32880479B1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6950" y="755650"/>
              <a:ext cx="825500" cy="396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87">
              <a:extLst>
                <a:ext uri="{FF2B5EF4-FFF2-40B4-BE49-F238E27FC236}">
                  <a16:creationId xmlns:a16="http://schemas.microsoft.com/office/drawing/2014/main" id="{875B02DE-F047-43CB-8148-4684A5CCE18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6950" y="950913"/>
              <a:ext cx="1379538" cy="44450"/>
            </a:xfrm>
            <a:custGeom>
              <a:avLst/>
              <a:gdLst>
                <a:gd name="T0" fmla="*/ 869 w 869"/>
                <a:gd name="T1" fmla="*/ 0 h 28"/>
                <a:gd name="T2" fmla="*/ 869 w 869"/>
                <a:gd name="T3" fmla="*/ 28 h 28"/>
                <a:gd name="T4" fmla="*/ 0 w 869"/>
                <a:gd name="T5" fmla="*/ 28 h 28"/>
                <a:gd name="T6" fmla="*/ 0 w 869"/>
                <a:gd name="T7" fmla="*/ 0 h 28"/>
                <a:gd name="T8" fmla="*/ 777 w 869"/>
                <a:gd name="T9" fmla="*/ 0 h 28"/>
                <a:gd name="T10" fmla="*/ 869 w 869"/>
                <a:gd name="T1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9" h="28">
                  <a:moveTo>
                    <a:pt x="869" y="0"/>
                  </a:moveTo>
                  <a:lnTo>
                    <a:pt x="869" y="28"/>
                  </a:lnTo>
                  <a:lnTo>
                    <a:pt x="0" y="28"/>
                  </a:lnTo>
                  <a:lnTo>
                    <a:pt x="0" y="0"/>
                  </a:lnTo>
                  <a:lnTo>
                    <a:pt x="777" y="0"/>
                  </a:lnTo>
                  <a:lnTo>
                    <a:pt x="86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88">
              <a:extLst>
                <a:ext uri="{FF2B5EF4-FFF2-40B4-BE49-F238E27FC236}">
                  <a16:creationId xmlns:a16="http://schemas.microsoft.com/office/drawing/2014/main" id="{67DBDAC1-B825-4E3A-8829-44E6C7D20F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6950" y="950913"/>
              <a:ext cx="1379538" cy="44450"/>
            </a:xfrm>
            <a:custGeom>
              <a:avLst/>
              <a:gdLst>
                <a:gd name="T0" fmla="*/ 869 w 869"/>
                <a:gd name="T1" fmla="*/ 0 h 28"/>
                <a:gd name="T2" fmla="*/ 869 w 869"/>
                <a:gd name="T3" fmla="*/ 28 h 28"/>
                <a:gd name="T4" fmla="*/ 0 w 869"/>
                <a:gd name="T5" fmla="*/ 28 h 28"/>
                <a:gd name="T6" fmla="*/ 0 w 869"/>
                <a:gd name="T7" fmla="*/ 0 h 28"/>
                <a:gd name="T8" fmla="*/ 777 w 869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9" h="28">
                  <a:moveTo>
                    <a:pt x="869" y="0"/>
                  </a:moveTo>
                  <a:lnTo>
                    <a:pt x="869" y="28"/>
                  </a:lnTo>
                  <a:lnTo>
                    <a:pt x="0" y="28"/>
                  </a:lnTo>
                  <a:lnTo>
                    <a:pt x="0" y="0"/>
                  </a:lnTo>
                  <a:lnTo>
                    <a:pt x="77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Rectangle 89">
              <a:extLst>
                <a:ext uri="{FF2B5EF4-FFF2-40B4-BE49-F238E27FC236}">
                  <a16:creationId xmlns:a16="http://schemas.microsoft.com/office/drawing/2014/main" id="{56772CB1-39D0-4819-BE0F-F058C81A48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4350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90">
              <a:extLst>
                <a:ext uri="{FF2B5EF4-FFF2-40B4-BE49-F238E27FC236}">
                  <a16:creationId xmlns:a16="http://schemas.microsoft.com/office/drawing/2014/main" id="{938A7AC5-476E-4152-A94E-BB88EA77B5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138" y="773113"/>
              <a:ext cx="198438" cy="196850"/>
            </a:xfrm>
            <a:custGeom>
              <a:avLst/>
              <a:gdLst>
                <a:gd name="T0" fmla="*/ 0 w 125"/>
                <a:gd name="T1" fmla="*/ 112 h 124"/>
                <a:gd name="T2" fmla="*/ 113 w 125"/>
                <a:gd name="T3" fmla="*/ 0 h 124"/>
                <a:gd name="T4" fmla="*/ 125 w 125"/>
                <a:gd name="T5" fmla="*/ 12 h 124"/>
                <a:gd name="T6" fmla="*/ 12 w 125"/>
                <a:gd name="T7" fmla="*/ 124 h 124"/>
                <a:gd name="T8" fmla="*/ 0 w 125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0" y="112"/>
                  </a:moveTo>
                  <a:lnTo>
                    <a:pt x="113" y="0"/>
                  </a:lnTo>
                  <a:lnTo>
                    <a:pt x="125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91">
              <a:extLst>
                <a:ext uri="{FF2B5EF4-FFF2-40B4-BE49-F238E27FC236}">
                  <a16:creationId xmlns:a16="http://schemas.microsoft.com/office/drawing/2014/main" id="{366B8041-874F-4E97-81D0-F240FE567A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8138" y="773113"/>
              <a:ext cx="198438" cy="196850"/>
            </a:xfrm>
            <a:custGeom>
              <a:avLst/>
              <a:gdLst>
                <a:gd name="T0" fmla="*/ 12 w 125"/>
                <a:gd name="T1" fmla="*/ 0 h 124"/>
                <a:gd name="T2" fmla="*/ 125 w 125"/>
                <a:gd name="T3" fmla="*/ 112 h 124"/>
                <a:gd name="T4" fmla="*/ 113 w 125"/>
                <a:gd name="T5" fmla="*/ 124 h 124"/>
                <a:gd name="T6" fmla="*/ 0 w 125"/>
                <a:gd name="T7" fmla="*/ 12 h 124"/>
                <a:gd name="T8" fmla="*/ 12 w 125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4">
                  <a:moveTo>
                    <a:pt x="12" y="0"/>
                  </a:moveTo>
                  <a:lnTo>
                    <a:pt x="125" y="112"/>
                  </a:lnTo>
                  <a:lnTo>
                    <a:pt x="113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Rectangle 92">
              <a:extLst>
                <a:ext uri="{FF2B5EF4-FFF2-40B4-BE49-F238E27FC236}">
                  <a16:creationId xmlns:a16="http://schemas.microsoft.com/office/drawing/2014/main" id="{68A145F1-56D2-40B1-A77A-20117CE090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5438" y="755650"/>
              <a:ext cx="38100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93">
              <a:extLst>
                <a:ext uri="{FF2B5EF4-FFF2-40B4-BE49-F238E27FC236}">
                  <a16:creationId xmlns:a16="http://schemas.microsoft.com/office/drawing/2014/main" id="{30416B8C-7864-4469-AC00-858FA426EA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0813" y="773113"/>
              <a:ext cx="196850" cy="196850"/>
            </a:xfrm>
            <a:custGeom>
              <a:avLst/>
              <a:gdLst>
                <a:gd name="T0" fmla="*/ 0 w 124"/>
                <a:gd name="T1" fmla="*/ 112 h 124"/>
                <a:gd name="T2" fmla="*/ 112 w 124"/>
                <a:gd name="T3" fmla="*/ 0 h 124"/>
                <a:gd name="T4" fmla="*/ 124 w 124"/>
                <a:gd name="T5" fmla="*/ 12 h 124"/>
                <a:gd name="T6" fmla="*/ 10 w 124"/>
                <a:gd name="T7" fmla="*/ 124 h 124"/>
                <a:gd name="T8" fmla="*/ 0 w 124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0" y="112"/>
                  </a:moveTo>
                  <a:lnTo>
                    <a:pt x="112" y="0"/>
                  </a:lnTo>
                  <a:lnTo>
                    <a:pt x="124" y="12"/>
                  </a:lnTo>
                  <a:lnTo>
                    <a:pt x="10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94">
              <a:extLst>
                <a:ext uri="{FF2B5EF4-FFF2-40B4-BE49-F238E27FC236}">
                  <a16:creationId xmlns:a16="http://schemas.microsoft.com/office/drawing/2014/main" id="{271125D7-778B-4A59-BD8A-BBAB9C4306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0813" y="773113"/>
              <a:ext cx="196850" cy="196850"/>
            </a:xfrm>
            <a:custGeom>
              <a:avLst/>
              <a:gdLst>
                <a:gd name="T0" fmla="*/ 10 w 124"/>
                <a:gd name="T1" fmla="*/ 0 h 124"/>
                <a:gd name="T2" fmla="*/ 124 w 124"/>
                <a:gd name="T3" fmla="*/ 112 h 124"/>
                <a:gd name="T4" fmla="*/ 112 w 124"/>
                <a:gd name="T5" fmla="*/ 124 h 124"/>
                <a:gd name="T6" fmla="*/ 0 w 124"/>
                <a:gd name="T7" fmla="*/ 12 h 124"/>
                <a:gd name="T8" fmla="*/ 10 w 12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10" y="0"/>
                  </a:moveTo>
                  <a:lnTo>
                    <a:pt x="124" y="112"/>
                  </a:lnTo>
                  <a:lnTo>
                    <a:pt x="112" y="124"/>
                  </a:lnTo>
                  <a:lnTo>
                    <a:pt x="0" y="12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Rectangle 95">
              <a:extLst>
                <a:ext uri="{FF2B5EF4-FFF2-40B4-BE49-F238E27FC236}">
                  <a16:creationId xmlns:a16="http://schemas.microsoft.com/office/drawing/2014/main" id="{7DD6486F-3561-437C-9AA6-39F76D5550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4938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96">
              <a:extLst>
                <a:ext uri="{FF2B5EF4-FFF2-40B4-BE49-F238E27FC236}">
                  <a16:creationId xmlns:a16="http://schemas.microsoft.com/office/drawing/2014/main" id="{3D73BD34-732A-47E2-A2D6-9C68722A62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8725" y="773113"/>
              <a:ext cx="201613" cy="196850"/>
            </a:xfrm>
            <a:custGeom>
              <a:avLst/>
              <a:gdLst>
                <a:gd name="T0" fmla="*/ 0 w 127"/>
                <a:gd name="T1" fmla="*/ 112 h 124"/>
                <a:gd name="T2" fmla="*/ 115 w 127"/>
                <a:gd name="T3" fmla="*/ 0 h 124"/>
                <a:gd name="T4" fmla="*/ 127 w 127"/>
                <a:gd name="T5" fmla="*/ 12 h 124"/>
                <a:gd name="T6" fmla="*/ 12 w 127"/>
                <a:gd name="T7" fmla="*/ 124 h 124"/>
                <a:gd name="T8" fmla="*/ 0 w 127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4">
                  <a:moveTo>
                    <a:pt x="0" y="112"/>
                  </a:moveTo>
                  <a:lnTo>
                    <a:pt x="115" y="0"/>
                  </a:lnTo>
                  <a:lnTo>
                    <a:pt x="127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97">
              <a:extLst>
                <a:ext uri="{FF2B5EF4-FFF2-40B4-BE49-F238E27FC236}">
                  <a16:creationId xmlns:a16="http://schemas.microsoft.com/office/drawing/2014/main" id="{F3EB92D7-0949-4FBF-9F9E-EF94C9E1A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8725" y="773113"/>
              <a:ext cx="201613" cy="196850"/>
            </a:xfrm>
            <a:custGeom>
              <a:avLst/>
              <a:gdLst>
                <a:gd name="T0" fmla="*/ 12 w 127"/>
                <a:gd name="T1" fmla="*/ 0 h 124"/>
                <a:gd name="T2" fmla="*/ 127 w 127"/>
                <a:gd name="T3" fmla="*/ 112 h 124"/>
                <a:gd name="T4" fmla="*/ 115 w 127"/>
                <a:gd name="T5" fmla="*/ 124 h 124"/>
                <a:gd name="T6" fmla="*/ 0 w 127"/>
                <a:gd name="T7" fmla="*/ 12 h 124"/>
                <a:gd name="T8" fmla="*/ 12 w 127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4">
                  <a:moveTo>
                    <a:pt x="12" y="0"/>
                  </a:moveTo>
                  <a:lnTo>
                    <a:pt x="127" y="112"/>
                  </a:lnTo>
                  <a:lnTo>
                    <a:pt x="115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Rectangle 98">
              <a:extLst>
                <a:ext uri="{FF2B5EF4-FFF2-40B4-BE49-F238E27FC236}">
                  <a16:creationId xmlns:a16="http://schemas.microsoft.com/office/drawing/2014/main" id="{852F2A0E-E75A-4BC4-924A-3AE0D31177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6025" y="755650"/>
              <a:ext cx="41275" cy="2301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99">
              <a:extLst>
                <a:ext uri="{FF2B5EF4-FFF2-40B4-BE49-F238E27FC236}">
                  <a16:creationId xmlns:a16="http://schemas.microsoft.com/office/drawing/2014/main" id="{8505C03D-E338-412F-B942-412811808E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1400" y="773113"/>
              <a:ext cx="196850" cy="196850"/>
            </a:xfrm>
            <a:custGeom>
              <a:avLst/>
              <a:gdLst>
                <a:gd name="T0" fmla="*/ 0 w 124"/>
                <a:gd name="T1" fmla="*/ 112 h 124"/>
                <a:gd name="T2" fmla="*/ 112 w 124"/>
                <a:gd name="T3" fmla="*/ 0 h 124"/>
                <a:gd name="T4" fmla="*/ 124 w 124"/>
                <a:gd name="T5" fmla="*/ 12 h 124"/>
                <a:gd name="T6" fmla="*/ 12 w 124"/>
                <a:gd name="T7" fmla="*/ 124 h 124"/>
                <a:gd name="T8" fmla="*/ 0 w 124"/>
                <a:gd name="T9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0" y="112"/>
                  </a:moveTo>
                  <a:lnTo>
                    <a:pt x="112" y="0"/>
                  </a:lnTo>
                  <a:lnTo>
                    <a:pt x="124" y="12"/>
                  </a:lnTo>
                  <a:lnTo>
                    <a:pt x="12" y="124"/>
                  </a:lnTo>
                  <a:lnTo>
                    <a:pt x="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100">
              <a:extLst>
                <a:ext uri="{FF2B5EF4-FFF2-40B4-BE49-F238E27FC236}">
                  <a16:creationId xmlns:a16="http://schemas.microsoft.com/office/drawing/2014/main" id="{4E0DBCBB-2DB0-4C0F-BCC7-D6CF2C580D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1400" y="773113"/>
              <a:ext cx="196850" cy="196850"/>
            </a:xfrm>
            <a:custGeom>
              <a:avLst/>
              <a:gdLst>
                <a:gd name="T0" fmla="*/ 12 w 124"/>
                <a:gd name="T1" fmla="*/ 0 h 124"/>
                <a:gd name="T2" fmla="*/ 124 w 124"/>
                <a:gd name="T3" fmla="*/ 112 h 124"/>
                <a:gd name="T4" fmla="*/ 112 w 124"/>
                <a:gd name="T5" fmla="*/ 124 h 124"/>
                <a:gd name="T6" fmla="*/ 0 w 124"/>
                <a:gd name="T7" fmla="*/ 12 h 124"/>
                <a:gd name="T8" fmla="*/ 12 w 124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4">
                  <a:moveTo>
                    <a:pt x="12" y="0"/>
                  </a:moveTo>
                  <a:lnTo>
                    <a:pt x="124" y="112"/>
                  </a:lnTo>
                  <a:lnTo>
                    <a:pt x="112" y="124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101">
              <a:extLst>
                <a:ext uri="{FF2B5EF4-FFF2-40B4-BE49-F238E27FC236}">
                  <a16:creationId xmlns:a16="http://schemas.microsoft.com/office/drawing/2014/main" id="{E670E614-455E-426D-9188-8FE8A78E2E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2513" y="628650"/>
              <a:ext cx="652463" cy="474662"/>
            </a:xfrm>
            <a:custGeom>
              <a:avLst/>
              <a:gdLst>
                <a:gd name="T0" fmla="*/ 205 w 205"/>
                <a:gd name="T1" fmla="*/ 149 h 149"/>
                <a:gd name="T2" fmla="*/ 0 w 205"/>
                <a:gd name="T3" fmla="*/ 149 h 149"/>
                <a:gd name="T4" fmla="*/ 0 w 205"/>
                <a:gd name="T5" fmla="*/ 0 h 149"/>
                <a:gd name="T6" fmla="*/ 125 w 205"/>
                <a:gd name="T7" fmla="*/ 0 h 149"/>
                <a:gd name="T8" fmla="*/ 205 w 205"/>
                <a:gd name="T9" fmla="*/ 67 h 149"/>
                <a:gd name="T10" fmla="*/ 205 w 205"/>
                <a:gd name="T11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5" h="149">
                  <a:moveTo>
                    <a:pt x="205" y="149"/>
                  </a:moveTo>
                  <a:cubicBezTo>
                    <a:pt x="0" y="149"/>
                    <a:pt x="0" y="149"/>
                    <a:pt x="0" y="14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69" y="0"/>
                    <a:pt x="205" y="30"/>
                    <a:pt x="205" y="67"/>
                  </a:cubicBezTo>
                  <a:lnTo>
                    <a:pt x="205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Rectangle 102">
              <a:extLst>
                <a:ext uri="{FF2B5EF4-FFF2-40B4-BE49-F238E27FC236}">
                  <a16:creationId xmlns:a16="http://schemas.microsoft.com/office/drawing/2014/main" id="{00A85C54-8F69-4E0E-AE66-026E1E0649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538" y="698500"/>
              <a:ext cx="219075" cy="4905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Freeform 103">
              <a:extLst>
                <a:ext uri="{FF2B5EF4-FFF2-40B4-BE49-F238E27FC236}">
                  <a16:creationId xmlns:a16="http://schemas.microsoft.com/office/drawing/2014/main" id="{04388912-02A5-4983-BA51-0C2E09C319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163" y="1588"/>
              <a:ext cx="3952875" cy="977900"/>
            </a:xfrm>
            <a:custGeom>
              <a:avLst/>
              <a:gdLst>
                <a:gd name="T0" fmla="*/ 2474 w 2490"/>
                <a:gd name="T1" fmla="*/ 616 h 616"/>
                <a:gd name="T2" fmla="*/ 580 w 2490"/>
                <a:gd name="T3" fmla="*/ 48 h 616"/>
                <a:gd name="T4" fmla="*/ 28 w 2490"/>
                <a:gd name="T5" fmla="*/ 469 h 616"/>
                <a:gd name="T6" fmla="*/ 0 w 2490"/>
                <a:gd name="T7" fmla="*/ 437 h 616"/>
                <a:gd name="T8" fmla="*/ 572 w 2490"/>
                <a:gd name="T9" fmla="*/ 0 h 616"/>
                <a:gd name="T10" fmla="*/ 2490 w 2490"/>
                <a:gd name="T11" fmla="*/ 578 h 616"/>
                <a:gd name="T12" fmla="*/ 2474 w 2490"/>
                <a:gd name="T13" fmla="*/ 616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90" h="616">
                  <a:moveTo>
                    <a:pt x="2474" y="616"/>
                  </a:moveTo>
                  <a:lnTo>
                    <a:pt x="580" y="48"/>
                  </a:lnTo>
                  <a:lnTo>
                    <a:pt x="28" y="469"/>
                  </a:lnTo>
                  <a:lnTo>
                    <a:pt x="0" y="437"/>
                  </a:lnTo>
                  <a:lnTo>
                    <a:pt x="572" y="0"/>
                  </a:lnTo>
                  <a:lnTo>
                    <a:pt x="2490" y="578"/>
                  </a:lnTo>
                  <a:lnTo>
                    <a:pt x="2474" y="6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Rectangle 104">
              <a:extLst>
                <a:ext uri="{FF2B5EF4-FFF2-40B4-BE49-F238E27FC236}">
                  <a16:creationId xmlns:a16="http://schemas.microsoft.com/office/drawing/2014/main" id="{4E495514-8955-48B3-A7DC-7C22D6268C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4188" y="966788"/>
              <a:ext cx="44450" cy="1012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Rectangle 105">
              <a:extLst>
                <a:ext uri="{FF2B5EF4-FFF2-40B4-BE49-F238E27FC236}">
                  <a16:creationId xmlns:a16="http://schemas.microsoft.com/office/drawing/2014/main" id="{4F544B26-888D-4BD0-A033-292C46FC7B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2875" y="1938338"/>
              <a:ext cx="736600" cy="2413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Rectangle 106">
              <a:extLst>
                <a:ext uri="{FF2B5EF4-FFF2-40B4-BE49-F238E27FC236}">
                  <a16:creationId xmlns:a16="http://schemas.microsoft.com/office/drawing/2014/main" id="{1684592F-4F5C-4DAD-BD61-E086584EA9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338" y="1855788"/>
              <a:ext cx="187325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Rectangle 107">
              <a:extLst>
                <a:ext uri="{FF2B5EF4-FFF2-40B4-BE49-F238E27FC236}">
                  <a16:creationId xmlns:a16="http://schemas.microsoft.com/office/drawing/2014/main" id="{DACC1F1E-1581-489C-8E82-37020D31A8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4825" y="752475"/>
              <a:ext cx="771525" cy="365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Freeform 108">
              <a:extLst>
                <a:ext uri="{FF2B5EF4-FFF2-40B4-BE49-F238E27FC236}">
                  <a16:creationId xmlns:a16="http://schemas.microsoft.com/office/drawing/2014/main" id="{4F1EEFBC-11C0-4D7C-8144-76879A1C8B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4825" y="900113"/>
              <a:ext cx="1287463" cy="88900"/>
            </a:xfrm>
            <a:custGeom>
              <a:avLst/>
              <a:gdLst>
                <a:gd name="T0" fmla="*/ 0 w 811"/>
                <a:gd name="T1" fmla="*/ 56 h 56"/>
                <a:gd name="T2" fmla="*/ 0 w 811"/>
                <a:gd name="T3" fmla="*/ 30 h 56"/>
                <a:gd name="T4" fmla="*/ 725 w 811"/>
                <a:gd name="T5" fmla="*/ 30 h 56"/>
                <a:gd name="T6" fmla="*/ 735 w 811"/>
                <a:gd name="T7" fmla="*/ 0 h 56"/>
                <a:gd name="T8" fmla="*/ 811 w 811"/>
                <a:gd name="T9" fmla="*/ 30 h 56"/>
                <a:gd name="T10" fmla="*/ 811 w 811"/>
                <a:gd name="T11" fmla="*/ 56 h 56"/>
                <a:gd name="T12" fmla="*/ 0 w 811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1" h="56">
                  <a:moveTo>
                    <a:pt x="0" y="56"/>
                  </a:moveTo>
                  <a:lnTo>
                    <a:pt x="0" y="30"/>
                  </a:lnTo>
                  <a:lnTo>
                    <a:pt x="725" y="30"/>
                  </a:lnTo>
                  <a:lnTo>
                    <a:pt x="735" y="0"/>
                  </a:lnTo>
                  <a:lnTo>
                    <a:pt x="811" y="30"/>
                  </a:lnTo>
                  <a:lnTo>
                    <a:pt x="811" y="56"/>
                  </a:lnTo>
                  <a:lnTo>
                    <a:pt x="0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Rectangle 109">
              <a:extLst>
                <a:ext uri="{FF2B5EF4-FFF2-40B4-BE49-F238E27FC236}">
                  <a16:creationId xmlns:a16="http://schemas.microsoft.com/office/drawing/2014/main" id="{3DB59268-76B8-454C-9DE6-38579DE05F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1425" y="752475"/>
              <a:ext cx="34925" cy="214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Rectangle 110">
              <a:extLst>
                <a:ext uri="{FF2B5EF4-FFF2-40B4-BE49-F238E27FC236}">
                  <a16:creationId xmlns:a16="http://schemas.microsoft.com/office/drawing/2014/main" id="{CF269C21-27EE-48D2-AD3C-B19E1277CE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9700" y="820738"/>
              <a:ext cx="38100" cy="1333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Freeform 111">
              <a:extLst>
                <a:ext uri="{FF2B5EF4-FFF2-40B4-BE49-F238E27FC236}">
                  <a16:creationId xmlns:a16="http://schemas.microsoft.com/office/drawing/2014/main" id="{DFA21876-9031-4C10-8422-213859FCE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4738" y="768350"/>
              <a:ext cx="185738" cy="185737"/>
            </a:xfrm>
            <a:custGeom>
              <a:avLst/>
              <a:gdLst>
                <a:gd name="T0" fmla="*/ 0 w 117"/>
                <a:gd name="T1" fmla="*/ 105 h 117"/>
                <a:gd name="T2" fmla="*/ 107 w 117"/>
                <a:gd name="T3" fmla="*/ 0 h 117"/>
                <a:gd name="T4" fmla="*/ 117 w 117"/>
                <a:gd name="T5" fmla="*/ 11 h 117"/>
                <a:gd name="T6" fmla="*/ 12 w 117"/>
                <a:gd name="T7" fmla="*/ 117 h 117"/>
                <a:gd name="T8" fmla="*/ 0 w 117"/>
                <a:gd name="T9" fmla="*/ 10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17">
                  <a:moveTo>
                    <a:pt x="0" y="105"/>
                  </a:moveTo>
                  <a:lnTo>
                    <a:pt x="107" y="0"/>
                  </a:lnTo>
                  <a:lnTo>
                    <a:pt x="117" y="11"/>
                  </a:lnTo>
                  <a:lnTo>
                    <a:pt x="12" y="117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Freeform 112">
              <a:extLst>
                <a:ext uri="{FF2B5EF4-FFF2-40B4-BE49-F238E27FC236}">
                  <a16:creationId xmlns:a16="http://schemas.microsoft.com/office/drawing/2014/main" id="{CB96B9A0-E223-4E6A-BFA4-AAA1819C98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7300" y="814388"/>
              <a:ext cx="142875" cy="139700"/>
            </a:xfrm>
            <a:custGeom>
              <a:avLst/>
              <a:gdLst>
                <a:gd name="T0" fmla="*/ 0 w 90"/>
                <a:gd name="T1" fmla="*/ 78 h 88"/>
                <a:gd name="T2" fmla="*/ 78 w 90"/>
                <a:gd name="T3" fmla="*/ 0 h 88"/>
                <a:gd name="T4" fmla="*/ 90 w 90"/>
                <a:gd name="T5" fmla="*/ 10 h 88"/>
                <a:gd name="T6" fmla="*/ 12 w 90"/>
                <a:gd name="T7" fmla="*/ 88 h 88"/>
                <a:gd name="T8" fmla="*/ 0 w 90"/>
                <a:gd name="T9" fmla="*/ 7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88">
                  <a:moveTo>
                    <a:pt x="0" y="78"/>
                  </a:moveTo>
                  <a:lnTo>
                    <a:pt x="78" y="0"/>
                  </a:lnTo>
                  <a:lnTo>
                    <a:pt x="90" y="10"/>
                  </a:lnTo>
                  <a:lnTo>
                    <a:pt x="12" y="88"/>
                  </a:lnTo>
                  <a:lnTo>
                    <a:pt x="0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Freeform 113">
              <a:extLst>
                <a:ext uri="{FF2B5EF4-FFF2-40B4-BE49-F238E27FC236}">
                  <a16:creationId xmlns:a16="http://schemas.microsoft.com/office/drawing/2014/main" id="{B2456FCC-FD7A-417A-9F1C-83DCBCCD99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4738" y="768350"/>
              <a:ext cx="185738" cy="185737"/>
            </a:xfrm>
            <a:custGeom>
              <a:avLst/>
              <a:gdLst>
                <a:gd name="T0" fmla="*/ 12 w 117"/>
                <a:gd name="T1" fmla="*/ 0 h 117"/>
                <a:gd name="T2" fmla="*/ 117 w 117"/>
                <a:gd name="T3" fmla="*/ 105 h 117"/>
                <a:gd name="T4" fmla="*/ 107 w 117"/>
                <a:gd name="T5" fmla="*/ 117 h 117"/>
                <a:gd name="T6" fmla="*/ 0 w 117"/>
                <a:gd name="T7" fmla="*/ 11 h 117"/>
                <a:gd name="T8" fmla="*/ 12 w 11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17">
                  <a:moveTo>
                    <a:pt x="12" y="0"/>
                  </a:moveTo>
                  <a:lnTo>
                    <a:pt x="117" y="105"/>
                  </a:lnTo>
                  <a:lnTo>
                    <a:pt x="107" y="117"/>
                  </a:lnTo>
                  <a:lnTo>
                    <a:pt x="0" y="11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Rectangle 114">
              <a:extLst>
                <a:ext uri="{FF2B5EF4-FFF2-40B4-BE49-F238E27FC236}">
                  <a16:creationId xmlns:a16="http://schemas.microsoft.com/office/drawing/2014/main" id="{847BF3E3-0C3B-47DB-B97E-6E6CB3C499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2038" y="752475"/>
              <a:ext cx="38100" cy="214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Freeform 115">
              <a:extLst>
                <a:ext uri="{FF2B5EF4-FFF2-40B4-BE49-F238E27FC236}">
                  <a16:creationId xmlns:a16="http://schemas.microsoft.com/office/drawing/2014/main" id="{8EB4C1CD-930E-44CB-862E-23D54EDDA19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0113" y="768350"/>
              <a:ext cx="184150" cy="185737"/>
            </a:xfrm>
            <a:custGeom>
              <a:avLst/>
              <a:gdLst>
                <a:gd name="T0" fmla="*/ 0 w 116"/>
                <a:gd name="T1" fmla="*/ 105 h 117"/>
                <a:gd name="T2" fmla="*/ 104 w 116"/>
                <a:gd name="T3" fmla="*/ 0 h 117"/>
                <a:gd name="T4" fmla="*/ 116 w 116"/>
                <a:gd name="T5" fmla="*/ 11 h 117"/>
                <a:gd name="T6" fmla="*/ 10 w 116"/>
                <a:gd name="T7" fmla="*/ 117 h 117"/>
                <a:gd name="T8" fmla="*/ 0 w 116"/>
                <a:gd name="T9" fmla="*/ 10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0" y="105"/>
                  </a:moveTo>
                  <a:lnTo>
                    <a:pt x="104" y="0"/>
                  </a:lnTo>
                  <a:lnTo>
                    <a:pt x="116" y="11"/>
                  </a:lnTo>
                  <a:lnTo>
                    <a:pt x="10" y="117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Freeform 116">
              <a:extLst>
                <a:ext uri="{FF2B5EF4-FFF2-40B4-BE49-F238E27FC236}">
                  <a16:creationId xmlns:a16="http://schemas.microsoft.com/office/drawing/2014/main" id="{BDE037CB-6C79-400E-A2B1-2CE55843E3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0113" y="768350"/>
              <a:ext cx="184150" cy="185737"/>
            </a:xfrm>
            <a:custGeom>
              <a:avLst/>
              <a:gdLst>
                <a:gd name="T0" fmla="*/ 10 w 116"/>
                <a:gd name="T1" fmla="*/ 0 h 117"/>
                <a:gd name="T2" fmla="*/ 116 w 116"/>
                <a:gd name="T3" fmla="*/ 105 h 117"/>
                <a:gd name="T4" fmla="*/ 104 w 116"/>
                <a:gd name="T5" fmla="*/ 117 h 117"/>
                <a:gd name="T6" fmla="*/ 0 w 116"/>
                <a:gd name="T7" fmla="*/ 11 h 117"/>
                <a:gd name="T8" fmla="*/ 10 w 116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10" y="0"/>
                  </a:moveTo>
                  <a:lnTo>
                    <a:pt x="116" y="105"/>
                  </a:lnTo>
                  <a:lnTo>
                    <a:pt x="104" y="117"/>
                  </a:lnTo>
                  <a:lnTo>
                    <a:pt x="0" y="11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Rectangle 117">
              <a:extLst>
                <a:ext uri="{FF2B5EF4-FFF2-40B4-BE49-F238E27FC236}">
                  <a16:creationId xmlns:a16="http://schemas.microsoft.com/office/drawing/2014/main" id="{6D450C09-5F51-4270-B324-F4657DDAFF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7413" y="752475"/>
              <a:ext cx="38100" cy="214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Freeform 118">
              <a:extLst>
                <a:ext uri="{FF2B5EF4-FFF2-40B4-BE49-F238E27FC236}">
                  <a16:creationId xmlns:a16="http://schemas.microsoft.com/office/drawing/2014/main" id="{1C4B6DC2-37FC-4AC9-AE19-38227B884D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0725" y="768350"/>
              <a:ext cx="188913" cy="185737"/>
            </a:xfrm>
            <a:custGeom>
              <a:avLst/>
              <a:gdLst>
                <a:gd name="T0" fmla="*/ 0 w 119"/>
                <a:gd name="T1" fmla="*/ 105 h 117"/>
                <a:gd name="T2" fmla="*/ 107 w 119"/>
                <a:gd name="T3" fmla="*/ 0 h 117"/>
                <a:gd name="T4" fmla="*/ 119 w 119"/>
                <a:gd name="T5" fmla="*/ 11 h 117"/>
                <a:gd name="T6" fmla="*/ 12 w 119"/>
                <a:gd name="T7" fmla="*/ 117 h 117"/>
                <a:gd name="T8" fmla="*/ 0 w 119"/>
                <a:gd name="T9" fmla="*/ 10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17">
                  <a:moveTo>
                    <a:pt x="0" y="105"/>
                  </a:moveTo>
                  <a:lnTo>
                    <a:pt x="107" y="0"/>
                  </a:lnTo>
                  <a:lnTo>
                    <a:pt x="119" y="11"/>
                  </a:lnTo>
                  <a:lnTo>
                    <a:pt x="12" y="117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Freeform 119">
              <a:extLst>
                <a:ext uri="{FF2B5EF4-FFF2-40B4-BE49-F238E27FC236}">
                  <a16:creationId xmlns:a16="http://schemas.microsoft.com/office/drawing/2014/main" id="{CF2129B9-634D-4BD5-A19B-8CB941C2F8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0725" y="768350"/>
              <a:ext cx="188913" cy="185737"/>
            </a:xfrm>
            <a:custGeom>
              <a:avLst/>
              <a:gdLst>
                <a:gd name="T0" fmla="*/ 12 w 119"/>
                <a:gd name="T1" fmla="*/ 0 h 117"/>
                <a:gd name="T2" fmla="*/ 119 w 119"/>
                <a:gd name="T3" fmla="*/ 105 h 117"/>
                <a:gd name="T4" fmla="*/ 107 w 119"/>
                <a:gd name="T5" fmla="*/ 117 h 117"/>
                <a:gd name="T6" fmla="*/ 0 w 119"/>
                <a:gd name="T7" fmla="*/ 11 h 117"/>
                <a:gd name="T8" fmla="*/ 12 w 119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17">
                  <a:moveTo>
                    <a:pt x="12" y="0"/>
                  </a:moveTo>
                  <a:lnTo>
                    <a:pt x="119" y="105"/>
                  </a:lnTo>
                  <a:lnTo>
                    <a:pt x="107" y="117"/>
                  </a:lnTo>
                  <a:lnTo>
                    <a:pt x="0" y="11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Rectangle 120">
              <a:extLst>
                <a:ext uri="{FF2B5EF4-FFF2-40B4-BE49-F238E27FC236}">
                  <a16:creationId xmlns:a16="http://schemas.microsoft.com/office/drawing/2014/main" id="{1F7FA278-E881-4DC5-87EE-17C1D06CFC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1200" y="752475"/>
              <a:ext cx="34925" cy="214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Freeform 121">
              <a:extLst>
                <a:ext uri="{FF2B5EF4-FFF2-40B4-BE49-F238E27FC236}">
                  <a16:creationId xmlns:a16="http://schemas.microsoft.com/office/drawing/2014/main" id="{3C5D7176-7415-42B0-B488-D33E23A185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100" y="768350"/>
              <a:ext cx="184150" cy="185737"/>
            </a:xfrm>
            <a:custGeom>
              <a:avLst/>
              <a:gdLst>
                <a:gd name="T0" fmla="*/ 0 w 116"/>
                <a:gd name="T1" fmla="*/ 105 h 117"/>
                <a:gd name="T2" fmla="*/ 106 w 116"/>
                <a:gd name="T3" fmla="*/ 0 h 117"/>
                <a:gd name="T4" fmla="*/ 116 w 116"/>
                <a:gd name="T5" fmla="*/ 11 h 117"/>
                <a:gd name="T6" fmla="*/ 12 w 116"/>
                <a:gd name="T7" fmla="*/ 117 h 117"/>
                <a:gd name="T8" fmla="*/ 0 w 116"/>
                <a:gd name="T9" fmla="*/ 10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0" y="105"/>
                  </a:moveTo>
                  <a:lnTo>
                    <a:pt x="106" y="0"/>
                  </a:lnTo>
                  <a:lnTo>
                    <a:pt x="116" y="11"/>
                  </a:lnTo>
                  <a:lnTo>
                    <a:pt x="12" y="117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Freeform 122">
              <a:extLst>
                <a:ext uri="{FF2B5EF4-FFF2-40B4-BE49-F238E27FC236}">
                  <a16:creationId xmlns:a16="http://schemas.microsoft.com/office/drawing/2014/main" id="{C6A9E9BE-0B27-4E9F-A898-88F4A29A6E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6100" y="768350"/>
              <a:ext cx="184150" cy="185737"/>
            </a:xfrm>
            <a:custGeom>
              <a:avLst/>
              <a:gdLst>
                <a:gd name="T0" fmla="*/ 12 w 116"/>
                <a:gd name="T1" fmla="*/ 0 h 117"/>
                <a:gd name="T2" fmla="*/ 116 w 116"/>
                <a:gd name="T3" fmla="*/ 105 h 117"/>
                <a:gd name="T4" fmla="*/ 106 w 116"/>
                <a:gd name="T5" fmla="*/ 117 h 117"/>
                <a:gd name="T6" fmla="*/ 0 w 116"/>
                <a:gd name="T7" fmla="*/ 11 h 117"/>
                <a:gd name="T8" fmla="*/ 12 w 116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12" y="0"/>
                  </a:moveTo>
                  <a:lnTo>
                    <a:pt x="116" y="105"/>
                  </a:lnTo>
                  <a:lnTo>
                    <a:pt x="106" y="117"/>
                  </a:lnTo>
                  <a:lnTo>
                    <a:pt x="0" y="11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Rectangle 123">
              <a:extLst>
                <a:ext uri="{FF2B5EF4-FFF2-40B4-BE49-F238E27FC236}">
                  <a16:creationId xmlns:a16="http://schemas.microsoft.com/office/drawing/2014/main" id="{D631815E-0E5E-4F07-A842-CE93F0DA25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2875" y="2192338"/>
              <a:ext cx="736600" cy="2428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Rectangle 124">
              <a:extLst>
                <a:ext uri="{FF2B5EF4-FFF2-40B4-BE49-F238E27FC236}">
                  <a16:creationId xmlns:a16="http://schemas.microsoft.com/office/drawing/2014/main" id="{E7946EB5-B3DB-49F9-8655-4FEF639F6B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0011" y="695325"/>
              <a:ext cx="309562" cy="8953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Freeform 125">
              <a:extLst>
                <a:ext uri="{FF2B5EF4-FFF2-40B4-BE49-F238E27FC236}">
                  <a16:creationId xmlns:a16="http://schemas.microsoft.com/office/drawing/2014/main" id="{EA1AE27D-FEF7-4980-AE61-5542DFD294E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475" y="4430713"/>
              <a:ext cx="1154113" cy="207962"/>
            </a:xfrm>
            <a:custGeom>
              <a:avLst/>
              <a:gdLst>
                <a:gd name="T0" fmla="*/ 362 w 362"/>
                <a:gd name="T1" fmla="*/ 31 h 65"/>
                <a:gd name="T2" fmla="*/ 362 w 362"/>
                <a:gd name="T3" fmla="*/ 65 h 65"/>
                <a:gd name="T4" fmla="*/ 0 w 362"/>
                <a:gd name="T5" fmla="*/ 65 h 65"/>
                <a:gd name="T6" fmla="*/ 0 w 362"/>
                <a:gd name="T7" fmla="*/ 31 h 65"/>
                <a:gd name="T8" fmla="*/ 30 w 362"/>
                <a:gd name="T9" fmla="*/ 0 h 65"/>
                <a:gd name="T10" fmla="*/ 332 w 362"/>
                <a:gd name="T11" fmla="*/ 0 h 65"/>
                <a:gd name="T12" fmla="*/ 362 w 362"/>
                <a:gd name="T13" fmla="*/ 3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" h="65">
                  <a:moveTo>
                    <a:pt x="362" y="31"/>
                  </a:moveTo>
                  <a:cubicBezTo>
                    <a:pt x="362" y="65"/>
                    <a:pt x="362" y="65"/>
                    <a:pt x="362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332" y="0"/>
                    <a:pt x="332" y="0"/>
                    <a:pt x="332" y="0"/>
                  </a:cubicBezTo>
                  <a:cubicBezTo>
                    <a:pt x="349" y="0"/>
                    <a:pt x="362" y="14"/>
                    <a:pt x="362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D770DED6-FB96-4157-A266-B8792770C973}"/>
              </a:ext>
            </a:extLst>
          </p:cNvPr>
          <p:cNvGrpSpPr/>
          <p:nvPr/>
        </p:nvGrpSpPr>
        <p:grpSpPr>
          <a:xfrm>
            <a:off x="10623426" y="697569"/>
            <a:ext cx="1176713" cy="4339108"/>
            <a:chOff x="9604638" y="-3280047"/>
            <a:chExt cx="1600255" cy="5900911"/>
          </a:xfrm>
        </p:grpSpPr>
        <p:grpSp>
          <p:nvGrpSpPr>
            <p:cNvPr id="197" name="Group 196">
              <a:extLst>
                <a:ext uri="{FF2B5EF4-FFF2-40B4-BE49-F238E27FC236}">
                  <a16:creationId xmlns:a16="http://schemas.microsoft.com/office/drawing/2014/main" id="{983E79BB-9F7F-48E0-BED7-0F59D06914BA}"/>
                </a:ext>
              </a:extLst>
            </p:cNvPr>
            <p:cNvGrpSpPr/>
            <p:nvPr/>
          </p:nvGrpSpPr>
          <p:grpSpPr>
            <a:xfrm>
              <a:off x="10090815" y="-3280047"/>
              <a:ext cx="455613" cy="4540251"/>
              <a:chOff x="2149974" y="-3713177"/>
              <a:chExt cx="455613" cy="4540251"/>
            </a:xfrm>
          </p:grpSpPr>
          <p:sp>
            <p:nvSpPr>
              <p:cNvPr id="205" name="Freeform 6">
                <a:extLst>
                  <a:ext uri="{FF2B5EF4-FFF2-40B4-BE49-F238E27FC236}">
                    <a16:creationId xmlns:a16="http://schemas.microsoft.com/office/drawing/2014/main" id="{D5BCACB5-F9C3-4EF8-B523-BEDFBE257D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9974" y="-3713177"/>
                <a:ext cx="377825" cy="3998913"/>
              </a:xfrm>
              <a:custGeom>
                <a:avLst/>
                <a:gdLst>
                  <a:gd name="T0" fmla="*/ 203 w 238"/>
                  <a:gd name="T1" fmla="*/ 38 h 2519"/>
                  <a:gd name="T2" fmla="*/ 193 w 238"/>
                  <a:gd name="T3" fmla="*/ 2487 h 2519"/>
                  <a:gd name="T4" fmla="*/ 111 w 238"/>
                  <a:gd name="T5" fmla="*/ 2487 h 2519"/>
                  <a:gd name="T6" fmla="*/ 35 w 238"/>
                  <a:gd name="T7" fmla="*/ 6 h 2519"/>
                  <a:gd name="T8" fmla="*/ 0 w 238"/>
                  <a:gd name="T9" fmla="*/ 0 h 2519"/>
                  <a:gd name="T10" fmla="*/ 76 w 238"/>
                  <a:gd name="T11" fmla="*/ 2503 h 2519"/>
                  <a:gd name="T12" fmla="*/ 76 w 238"/>
                  <a:gd name="T13" fmla="*/ 2519 h 2519"/>
                  <a:gd name="T14" fmla="*/ 225 w 238"/>
                  <a:gd name="T15" fmla="*/ 2519 h 2519"/>
                  <a:gd name="T16" fmla="*/ 238 w 238"/>
                  <a:gd name="T17" fmla="*/ 38 h 2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8" h="2519">
                    <a:moveTo>
                      <a:pt x="203" y="38"/>
                    </a:moveTo>
                    <a:lnTo>
                      <a:pt x="193" y="2487"/>
                    </a:lnTo>
                    <a:lnTo>
                      <a:pt x="111" y="2487"/>
                    </a:lnTo>
                    <a:lnTo>
                      <a:pt x="35" y="6"/>
                    </a:lnTo>
                    <a:lnTo>
                      <a:pt x="0" y="0"/>
                    </a:lnTo>
                    <a:lnTo>
                      <a:pt x="76" y="2503"/>
                    </a:lnTo>
                    <a:lnTo>
                      <a:pt x="76" y="2519"/>
                    </a:lnTo>
                    <a:lnTo>
                      <a:pt x="225" y="2519"/>
                    </a:lnTo>
                    <a:lnTo>
                      <a:pt x="238" y="38"/>
                    </a:ln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" name="Freeform 7">
                <a:extLst>
                  <a:ext uri="{FF2B5EF4-FFF2-40B4-BE49-F238E27FC236}">
                    <a16:creationId xmlns:a16="http://schemas.microsoft.com/office/drawing/2014/main" id="{9D4A5C79-CE0D-419B-AE34-CBB353D5A0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9199" y="488936"/>
                <a:ext cx="303213" cy="338138"/>
              </a:xfrm>
              <a:custGeom>
                <a:avLst/>
                <a:gdLst>
                  <a:gd name="T0" fmla="*/ 29 w 93"/>
                  <a:gd name="T1" fmla="*/ 2 h 106"/>
                  <a:gd name="T2" fmla="*/ 24 w 93"/>
                  <a:gd name="T3" fmla="*/ 2 h 106"/>
                  <a:gd name="T4" fmla="*/ 2 w 93"/>
                  <a:gd name="T5" fmla="*/ 51 h 106"/>
                  <a:gd name="T6" fmla="*/ 32 w 93"/>
                  <a:gd name="T7" fmla="*/ 100 h 106"/>
                  <a:gd name="T8" fmla="*/ 84 w 93"/>
                  <a:gd name="T9" fmla="*/ 86 h 106"/>
                  <a:gd name="T10" fmla="*/ 86 w 93"/>
                  <a:gd name="T11" fmla="*/ 46 h 106"/>
                  <a:gd name="T12" fmla="*/ 86 w 93"/>
                  <a:gd name="T13" fmla="*/ 43 h 106"/>
                  <a:gd name="T14" fmla="*/ 86 w 93"/>
                  <a:gd name="T15" fmla="*/ 40 h 106"/>
                  <a:gd name="T16" fmla="*/ 84 w 93"/>
                  <a:gd name="T17" fmla="*/ 31 h 106"/>
                  <a:gd name="T18" fmla="*/ 77 w 93"/>
                  <a:gd name="T19" fmla="*/ 32 h 106"/>
                  <a:gd name="T20" fmla="*/ 77 w 93"/>
                  <a:gd name="T21" fmla="*/ 39 h 106"/>
                  <a:gd name="T22" fmla="*/ 77 w 93"/>
                  <a:gd name="T23" fmla="*/ 42 h 106"/>
                  <a:gd name="T24" fmla="*/ 71 w 93"/>
                  <a:gd name="T25" fmla="*/ 65 h 106"/>
                  <a:gd name="T26" fmla="*/ 40 w 93"/>
                  <a:gd name="T27" fmla="*/ 63 h 106"/>
                  <a:gd name="T28" fmla="*/ 49 w 93"/>
                  <a:gd name="T29" fmla="*/ 27 h 106"/>
                  <a:gd name="T30" fmla="*/ 49 w 93"/>
                  <a:gd name="T31" fmla="*/ 23 h 106"/>
                  <a:gd name="T32" fmla="*/ 29 w 93"/>
                  <a:gd name="T33" fmla="*/ 2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3" h="106">
                    <a:moveTo>
                      <a:pt x="29" y="2"/>
                    </a:moveTo>
                    <a:cubicBezTo>
                      <a:pt x="28" y="0"/>
                      <a:pt x="25" y="0"/>
                      <a:pt x="24" y="2"/>
                    </a:cubicBezTo>
                    <a:cubicBezTo>
                      <a:pt x="18" y="10"/>
                      <a:pt x="4" y="30"/>
                      <a:pt x="2" y="51"/>
                    </a:cubicBezTo>
                    <a:cubicBezTo>
                      <a:pt x="0" y="71"/>
                      <a:pt x="10" y="93"/>
                      <a:pt x="32" y="100"/>
                    </a:cubicBezTo>
                    <a:cubicBezTo>
                      <a:pt x="51" y="106"/>
                      <a:pt x="76" y="101"/>
                      <a:pt x="84" y="86"/>
                    </a:cubicBezTo>
                    <a:cubicBezTo>
                      <a:pt x="93" y="69"/>
                      <a:pt x="87" y="52"/>
                      <a:pt x="86" y="46"/>
                    </a:cubicBezTo>
                    <a:cubicBezTo>
                      <a:pt x="86" y="45"/>
                      <a:pt x="86" y="44"/>
                      <a:pt x="86" y="43"/>
                    </a:cubicBezTo>
                    <a:cubicBezTo>
                      <a:pt x="86" y="42"/>
                      <a:pt x="86" y="41"/>
                      <a:pt x="86" y="40"/>
                    </a:cubicBezTo>
                    <a:cubicBezTo>
                      <a:pt x="85" y="38"/>
                      <a:pt x="85" y="34"/>
                      <a:pt x="84" y="31"/>
                    </a:cubicBezTo>
                    <a:cubicBezTo>
                      <a:pt x="83" y="27"/>
                      <a:pt x="77" y="28"/>
                      <a:pt x="77" y="32"/>
                    </a:cubicBezTo>
                    <a:cubicBezTo>
                      <a:pt x="77" y="35"/>
                      <a:pt x="77" y="38"/>
                      <a:pt x="77" y="39"/>
                    </a:cubicBezTo>
                    <a:cubicBezTo>
                      <a:pt x="77" y="40"/>
                      <a:pt x="77" y="41"/>
                      <a:pt x="77" y="42"/>
                    </a:cubicBezTo>
                    <a:cubicBezTo>
                      <a:pt x="76" y="50"/>
                      <a:pt x="74" y="60"/>
                      <a:pt x="71" y="65"/>
                    </a:cubicBezTo>
                    <a:cubicBezTo>
                      <a:pt x="65" y="75"/>
                      <a:pt x="44" y="74"/>
                      <a:pt x="40" y="63"/>
                    </a:cubicBezTo>
                    <a:cubicBezTo>
                      <a:pt x="36" y="52"/>
                      <a:pt x="45" y="34"/>
                      <a:pt x="49" y="27"/>
                    </a:cubicBezTo>
                    <a:cubicBezTo>
                      <a:pt x="50" y="26"/>
                      <a:pt x="50" y="24"/>
                      <a:pt x="49" y="23"/>
                    </a:cubicBezTo>
                    <a:lnTo>
                      <a:pt x="29" y="2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" name="Freeform 8">
                <a:extLst>
                  <a:ext uri="{FF2B5EF4-FFF2-40B4-BE49-F238E27FC236}">
                    <a16:creationId xmlns:a16="http://schemas.microsoft.com/office/drawing/2014/main" id="{38DAC29A-C99B-4D71-BBAE-37EC58F502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1724" y="101586"/>
                <a:ext cx="423863" cy="490538"/>
              </a:xfrm>
              <a:custGeom>
                <a:avLst/>
                <a:gdLst>
                  <a:gd name="T0" fmla="*/ 114 w 130"/>
                  <a:gd name="T1" fmla="*/ 11 h 154"/>
                  <a:gd name="T2" fmla="*/ 91 w 130"/>
                  <a:gd name="T3" fmla="*/ 0 h 154"/>
                  <a:gd name="T4" fmla="*/ 65 w 130"/>
                  <a:gd name="T5" fmla="*/ 0 h 154"/>
                  <a:gd name="T6" fmla="*/ 39 w 130"/>
                  <a:gd name="T7" fmla="*/ 0 h 154"/>
                  <a:gd name="T8" fmla="*/ 16 w 130"/>
                  <a:gd name="T9" fmla="*/ 11 h 154"/>
                  <a:gd name="T10" fmla="*/ 8 w 130"/>
                  <a:gd name="T11" fmla="*/ 20 h 154"/>
                  <a:gd name="T12" fmla="*/ 0 w 130"/>
                  <a:gd name="T13" fmla="*/ 40 h 154"/>
                  <a:gd name="T14" fmla="*/ 0 w 130"/>
                  <a:gd name="T15" fmla="*/ 79 h 154"/>
                  <a:gd name="T16" fmla="*/ 6 w 130"/>
                  <a:gd name="T17" fmla="*/ 97 h 154"/>
                  <a:gd name="T18" fmla="*/ 37 w 130"/>
                  <a:gd name="T19" fmla="*/ 141 h 154"/>
                  <a:gd name="T20" fmla="*/ 62 w 130"/>
                  <a:gd name="T21" fmla="*/ 154 h 154"/>
                  <a:gd name="T22" fmla="*/ 65 w 130"/>
                  <a:gd name="T23" fmla="*/ 154 h 154"/>
                  <a:gd name="T24" fmla="*/ 68 w 130"/>
                  <a:gd name="T25" fmla="*/ 154 h 154"/>
                  <a:gd name="T26" fmla="*/ 93 w 130"/>
                  <a:gd name="T27" fmla="*/ 141 h 154"/>
                  <a:gd name="T28" fmla="*/ 124 w 130"/>
                  <a:gd name="T29" fmla="*/ 97 h 154"/>
                  <a:gd name="T30" fmla="*/ 130 w 130"/>
                  <a:gd name="T31" fmla="*/ 79 h 154"/>
                  <a:gd name="T32" fmla="*/ 130 w 130"/>
                  <a:gd name="T33" fmla="*/ 40 h 154"/>
                  <a:gd name="T34" fmla="*/ 122 w 130"/>
                  <a:gd name="T35" fmla="*/ 20 h 154"/>
                  <a:gd name="T36" fmla="*/ 114 w 130"/>
                  <a:gd name="T37" fmla="*/ 11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0" h="154">
                    <a:moveTo>
                      <a:pt x="114" y="11"/>
                    </a:moveTo>
                    <a:cubicBezTo>
                      <a:pt x="108" y="4"/>
                      <a:pt x="100" y="0"/>
                      <a:pt x="91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0" y="0"/>
                      <a:pt x="22" y="4"/>
                      <a:pt x="16" y="11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3" y="25"/>
                      <a:pt x="0" y="33"/>
                      <a:pt x="0" y="40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5"/>
                      <a:pt x="2" y="91"/>
                      <a:pt x="6" y="97"/>
                    </a:cubicBezTo>
                    <a:cubicBezTo>
                      <a:pt x="37" y="141"/>
                      <a:pt x="37" y="141"/>
                      <a:pt x="37" y="141"/>
                    </a:cubicBezTo>
                    <a:cubicBezTo>
                      <a:pt x="43" y="149"/>
                      <a:pt x="52" y="154"/>
                      <a:pt x="62" y="154"/>
                    </a:cubicBezTo>
                    <a:cubicBezTo>
                      <a:pt x="65" y="154"/>
                      <a:pt x="65" y="154"/>
                      <a:pt x="65" y="154"/>
                    </a:cubicBezTo>
                    <a:cubicBezTo>
                      <a:pt x="68" y="154"/>
                      <a:pt x="68" y="154"/>
                      <a:pt x="68" y="154"/>
                    </a:cubicBezTo>
                    <a:cubicBezTo>
                      <a:pt x="78" y="154"/>
                      <a:pt x="87" y="149"/>
                      <a:pt x="93" y="141"/>
                    </a:cubicBezTo>
                    <a:cubicBezTo>
                      <a:pt x="124" y="97"/>
                      <a:pt x="124" y="97"/>
                      <a:pt x="124" y="97"/>
                    </a:cubicBezTo>
                    <a:cubicBezTo>
                      <a:pt x="128" y="91"/>
                      <a:pt x="130" y="85"/>
                      <a:pt x="130" y="79"/>
                    </a:cubicBezTo>
                    <a:cubicBezTo>
                      <a:pt x="130" y="40"/>
                      <a:pt x="130" y="40"/>
                      <a:pt x="130" y="40"/>
                    </a:cubicBezTo>
                    <a:cubicBezTo>
                      <a:pt x="130" y="33"/>
                      <a:pt x="127" y="25"/>
                      <a:pt x="122" y="20"/>
                    </a:cubicBezTo>
                    <a:lnTo>
                      <a:pt x="114" y="1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98" name="Group 197">
              <a:extLst>
                <a:ext uri="{FF2B5EF4-FFF2-40B4-BE49-F238E27FC236}">
                  <a16:creationId xmlns:a16="http://schemas.microsoft.com/office/drawing/2014/main" id="{BD1694DA-CAF9-428F-AED9-2092E62FC243}"/>
                </a:ext>
              </a:extLst>
            </p:cNvPr>
            <p:cNvGrpSpPr/>
            <p:nvPr/>
          </p:nvGrpSpPr>
          <p:grpSpPr>
            <a:xfrm>
              <a:off x="9610110" y="1366348"/>
              <a:ext cx="1594783" cy="1254516"/>
              <a:chOff x="4501217" y="2328648"/>
              <a:chExt cx="736600" cy="579437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202" name="Rectangle 105">
                <a:extLst>
                  <a:ext uri="{FF2B5EF4-FFF2-40B4-BE49-F238E27FC236}">
                    <a16:creationId xmlns:a16="http://schemas.microsoft.com/office/drawing/2014/main" id="{89B05C87-3B91-42D8-9E38-4672BF63D1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1217" y="2411198"/>
                <a:ext cx="736600" cy="2413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" name="Rectangle 106">
                <a:extLst>
                  <a:ext uri="{FF2B5EF4-FFF2-40B4-BE49-F238E27FC236}">
                    <a16:creationId xmlns:a16="http://schemas.microsoft.com/office/drawing/2014/main" id="{174F32D2-A13B-4661-B294-7C910B4EFC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72680" y="2328648"/>
                <a:ext cx="187325" cy="12382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" name="Rectangle 123">
                <a:extLst>
                  <a:ext uri="{FF2B5EF4-FFF2-40B4-BE49-F238E27FC236}">
                    <a16:creationId xmlns:a16="http://schemas.microsoft.com/office/drawing/2014/main" id="{1903085B-888D-45CB-AF45-98AF35DD51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1217" y="2665198"/>
                <a:ext cx="736600" cy="242887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99" name="Group 198">
              <a:extLst>
                <a:ext uri="{FF2B5EF4-FFF2-40B4-BE49-F238E27FC236}">
                  <a16:creationId xmlns:a16="http://schemas.microsoft.com/office/drawing/2014/main" id="{A16DE835-B60E-435A-BAF5-B00985B8C028}"/>
                </a:ext>
              </a:extLst>
            </p:cNvPr>
            <p:cNvGrpSpPr/>
            <p:nvPr/>
          </p:nvGrpSpPr>
          <p:grpSpPr>
            <a:xfrm>
              <a:off x="9604638" y="1187749"/>
              <a:ext cx="1584213" cy="352460"/>
              <a:chOff x="9590893" y="872582"/>
              <a:chExt cx="1584213" cy="352460"/>
            </a:xfrm>
          </p:grpSpPr>
          <p:cxnSp>
            <p:nvCxnSpPr>
              <p:cNvPr id="200" name="Straight Connector 199">
                <a:extLst>
                  <a:ext uri="{FF2B5EF4-FFF2-40B4-BE49-F238E27FC236}">
                    <a16:creationId xmlns:a16="http://schemas.microsoft.com/office/drawing/2014/main" id="{885C7C73-1146-4DB3-8380-E2A031CAA414}"/>
                  </a:ext>
                </a:extLst>
              </p:cNvPr>
              <p:cNvCxnSpPr>
                <a:cxnSpLocks/>
                <a:stCxn id="206" idx="3"/>
              </p:cNvCxnSpPr>
              <p:nvPr/>
            </p:nvCxnSpPr>
            <p:spPr>
              <a:xfrm flipH="1">
                <a:off x="9590893" y="872582"/>
                <a:ext cx="767126" cy="352460"/>
              </a:xfrm>
              <a:prstGeom prst="line">
                <a:avLst/>
              </a:prstGeom>
              <a:ln w="2222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Connector 200">
                <a:extLst>
                  <a:ext uri="{FF2B5EF4-FFF2-40B4-BE49-F238E27FC236}">
                    <a16:creationId xmlns:a16="http://schemas.microsoft.com/office/drawing/2014/main" id="{29F8BC2C-FDBA-43BC-9D9A-3544D9D27F53}"/>
                  </a:ext>
                </a:extLst>
              </p:cNvPr>
              <p:cNvCxnSpPr>
                <a:cxnSpLocks/>
                <a:stCxn id="206" idx="3"/>
              </p:cNvCxnSpPr>
              <p:nvPr/>
            </p:nvCxnSpPr>
            <p:spPr>
              <a:xfrm>
                <a:off x="10358019" y="872582"/>
                <a:ext cx="817087" cy="352460"/>
              </a:xfrm>
              <a:prstGeom prst="line">
                <a:avLst/>
              </a:prstGeom>
              <a:ln w="2222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82ED0347-9416-4989-921E-8C98DF575E8C}"/>
              </a:ext>
            </a:extLst>
          </p:cNvPr>
          <p:cNvGrpSpPr/>
          <p:nvPr/>
        </p:nvGrpSpPr>
        <p:grpSpPr>
          <a:xfrm>
            <a:off x="6753864" y="3246862"/>
            <a:ext cx="3552214" cy="2157130"/>
            <a:chOff x="3172436" y="1508641"/>
            <a:chExt cx="6382903" cy="3876105"/>
          </a:xfrm>
        </p:grpSpPr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ED3F7852-2AB8-4579-BAF1-0D5E162999B3}"/>
                </a:ext>
              </a:extLst>
            </p:cNvPr>
            <p:cNvSpPr/>
            <p:nvPr/>
          </p:nvSpPr>
          <p:spPr>
            <a:xfrm>
              <a:off x="3776568" y="1677320"/>
              <a:ext cx="1038032" cy="330283"/>
            </a:xfrm>
            <a:custGeom>
              <a:avLst/>
              <a:gdLst>
                <a:gd name="connsiteX0" fmla="*/ 418624 w 419100"/>
                <a:gd name="connsiteY0" fmla="*/ 112871 h 133350"/>
                <a:gd name="connsiteX1" fmla="*/ 412909 w 419100"/>
                <a:gd name="connsiteY1" fmla="*/ 132874 h 133350"/>
                <a:gd name="connsiteX2" fmla="*/ 7144 w 419100"/>
                <a:gd name="connsiteY2" fmla="*/ 26194 h 133350"/>
                <a:gd name="connsiteX3" fmla="*/ 11906 w 419100"/>
                <a:gd name="connsiteY3" fmla="*/ 7144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9100" h="133350">
                  <a:moveTo>
                    <a:pt x="418624" y="112871"/>
                  </a:moveTo>
                  <a:lnTo>
                    <a:pt x="412909" y="132874"/>
                  </a:lnTo>
                  <a:lnTo>
                    <a:pt x="7144" y="26194"/>
                  </a:lnTo>
                  <a:lnTo>
                    <a:pt x="11906" y="7144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1945A6D3-BB37-4501-B521-A8891D208617}"/>
                </a:ext>
              </a:extLst>
            </p:cNvPr>
            <p:cNvSpPr/>
            <p:nvPr/>
          </p:nvSpPr>
          <p:spPr>
            <a:xfrm>
              <a:off x="4702640" y="1879641"/>
              <a:ext cx="589791" cy="283100"/>
            </a:xfrm>
            <a:custGeom>
              <a:avLst/>
              <a:gdLst>
                <a:gd name="connsiteX0" fmla="*/ 8735 w 238125"/>
                <a:gd name="connsiteY0" fmla="*/ 58457 h 114300"/>
                <a:gd name="connsiteX1" fmla="*/ 21902 w 238125"/>
                <a:gd name="connsiteY1" fmla="*/ 8735 h 114300"/>
                <a:gd name="connsiteX2" fmla="*/ 233682 w 238125"/>
                <a:gd name="connsiteY2" fmla="*/ 64818 h 114300"/>
                <a:gd name="connsiteX3" fmla="*/ 220514 w 238125"/>
                <a:gd name="connsiteY3" fmla="*/ 11454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8125" h="114300">
                  <a:moveTo>
                    <a:pt x="8735" y="58457"/>
                  </a:moveTo>
                  <a:lnTo>
                    <a:pt x="21902" y="8735"/>
                  </a:lnTo>
                  <a:lnTo>
                    <a:pt x="233682" y="64818"/>
                  </a:lnTo>
                  <a:lnTo>
                    <a:pt x="220514" y="114540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C1CF219A-6C60-4FE3-995D-87EA169FE32F}"/>
                </a:ext>
              </a:extLst>
            </p:cNvPr>
            <p:cNvSpPr/>
            <p:nvPr/>
          </p:nvSpPr>
          <p:spPr>
            <a:xfrm>
              <a:off x="3557164" y="3463208"/>
              <a:ext cx="212325" cy="1061624"/>
            </a:xfrm>
            <a:custGeom>
              <a:avLst/>
              <a:gdLst>
                <a:gd name="connsiteX0" fmla="*/ 7144 w 85725"/>
                <a:gd name="connsiteY0" fmla="*/ 9049 h 428625"/>
                <a:gd name="connsiteX1" fmla="*/ 27146 w 85725"/>
                <a:gd name="connsiteY1" fmla="*/ 7144 h 428625"/>
                <a:gd name="connsiteX2" fmla="*/ 79534 w 85725"/>
                <a:gd name="connsiteY2" fmla="*/ 423386 h 428625"/>
                <a:gd name="connsiteX3" fmla="*/ 59531 w 85725"/>
                <a:gd name="connsiteY3" fmla="*/ 426244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5" h="428625">
                  <a:moveTo>
                    <a:pt x="7144" y="9049"/>
                  </a:moveTo>
                  <a:lnTo>
                    <a:pt x="27146" y="7144"/>
                  </a:lnTo>
                  <a:lnTo>
                    <a:pt x="79534" y="423386"/>
                  </a:lnTo>
                  <a:lnTo>
                    <a:pt x="59531" y="426244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D3F2B139-9F8D-4D93-BDA3-51D4BF439172}"/>
                </a:ext>
              </a:extLst>
            </p:cNvPr>
            <p:cNvSpPr/>
            <p:nvPr/>
          </p:nvSpPr>
          <p:spPr>
            <a:xfrm>
              <a:off x="3459365" y="2983799"/>
              <a:ext cx="212325" cy="589791"/>
            </a:xfrm>
            <a:custGeom>
              <a:avLst/>
              <a:gdLst>
                <a:gd name="connsiteX0" fmla="*/ 7950 w 85725"/>
                <a:gd name="connsiteY0" fmla="*/ 14122 h 238125"/>
                <a:gd name="connsiteX1" fmla="*/ 59014 w 85725"/>
                <a:gd name="connsiteY1" fmla="*/ 7950 h 238125"/>
                <a:gd name="connsiteX2" fmla="*/ 85303 w 85725"/>
                <a:gd name="connsiteY2" fmla="*/ 225447 h 238125"/>
                <a:gd name="connsiteX3" fmla="*/ 34239 w 85725"/>
                <a:gd name="connsiteY3" fmla="*/ 231619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5" h="238125">
                  <a:moveTo>
                    <a:pt x="7950" y="14122"/>
                  </a:moveTo>
                  <a:lnTo>
                    <a:pt x="59014" y="7950"/>
                  </a:lnTo>
                  <a:lnTo>
                    <a:pt x="85303" y="225447"/>
                  </a:lnTo>
                  <a:lnTo>
                    <a:pt x="34239" y="231619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580210E-39FA-402D-82CF-42112C780A27}"/>
                </a:ext>
              </a:extLst>
            </p:cNvPr>
            <p:cNvSpPr/>
            <p:nvPr/>
          </p:nvSpPr>
          <p:spPr>
            <a:xfrm>
              <a:off x="3817854" y="1947446"/>
              <a:ext cx="2838073" cy="1903844"/>
            </a:xfrm>
            <a:custGeom>
              <a:avLst/>
              <a:gdLst>
                <a:gd name="connsiteX0" fmla="*/ 2098335 w 2838073"/>
                <a:gd name="connsiteY0" fmla="*/ 397944 h 1903844"/>
                <a:gd name="connsiteX1" fmla="*/ 1982738 w 2838073"/>
                <a:gd name="connsiteY1" fmla="*/ 513542 h 1903844"/>
                <a:gd name="connsiteX2" fmla="*/ 2098335 w 2838073"/>
                <a:gd name="connsiteY2" fmla="*/ 629143 h 1903844"/>
                <a:gd name="connsiteX3" fmla="*/ 2213936 w 2838073"/>
                <a:gd name="connsiteY3" fmla="*/ 513542 h 1903844"/>
                <a:gd name="connsiteX4" fmla="*/ 2098335 w 2838073"/>
                <a:gd name="connsiteY4" fmla="*/ 397944 h 1903844"/>
                <a:gd name="connsiteX5" fmla="*/ 0 w 2838073"/>
                <a:gd name="connsiteY5" fmla="*/ 0 h 1903844"/>
                <a:gd name="connsiteX6" fmla="*/ 2087859 w 2838073"/>
                <a:gd name="connsiteY6" fmla="*/ 143908 h 1903844"/>
                <a:gd name="connsiteX7" fmla="*/ 2448812 w 2838073"/>
                <a:gd name="connsiteY7" fmla="*/ 398698 h 1903844"/>
                <a:gd name="connsiteX8" fmla="*/ 2838073 w 2838073"/>
                <a:gd name="connsiteY8" fmla="*/ 1285743 h 1903844"/>
                <a:gd name="connsiteX9" fmla="*/ 2566771 w 2838073"/>
                <a:gd name="connsiteY9" fmla="*/ 1903844 h 1903844"/>
                <a:gd name="connsiteX10" fmla="*/ 2005290 w 2838073"/>
                <a:gd name="connsiteY10" fmla="*/ 884686 h 1903844"/>
                <a:gd name="connsiteX11" fmla="*/ 1745782 w 2838073"/>
                <a:gd name="connsiteY11" fmla="*/ 677079 h 1903844"/>
                <a:gd name="connsiteX12" fmla="*/ 0 w 2838073"/>
                <a:gd name="connsiteY12" fmla="*/ 174579 h 190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38073" h="1903844">
                  <a:moveTo>
                    <a:pt x="2098335" y="397944"/>
                  </a:moveTo>
                  <a:cubicBezTo>
                    <a:pt x="2034639" y="397944"/>
                    <a:pt x="1982738" y="449846"/>
                    <a:pt x="1982738" y="513542"/>
                  </a:cubicBezTo>
                  <a:cubicBezTo>
                    <a:pt x="1982738" y="577241"/>
                    <a:pt x="2034639" y="629143"/>
                    <a:pt x="2098335" y="629143"/>
                  </a:cubicBezTo>
                  <a:cubicBezTo>
                    <a:pt x="2162034" y="629143"/>
                    <a:pt x="2213936" y="577241"/>
                    <a:pt x="2213936" y="513542"/>
                  </a:cubicBezTo>
                  <a:cubicBezTo>
                    <a:pt x="2213936" y="449846"/>
                    <a:pt x="2162034" y="400302"/>
                    <a:pt x="2098335" y="397944"/>
                  </a:cubicBezTo>
                  <a:close/>
                  <a:moveTo>
                    <a:pt x="0" y="0"/>
                  </a:moveTo>
                  <a:lnTo>
                    <a:pt x="2087859" y="143908"/>
                  </a:lnTo>
                  <a:cubicBezTo>
                    <a:pt x="2229409" y="153345"/>
                    <a:pt x="2392192" y="268945"/>
                    <a:pt x="2448812" y="398698"/>
                  </a:cubicBezTo>
                  <a:lnTo>
                    <a:pt x="2838073" y="1285743"/>
                  </a:lnTo>
                  <a:lnTo>
                    <a:pt x="2566771" y="1903844"/>
                  </a:lnTo>
                  <a:lnTo>
                    <a:pt x="2005290" y="884686"/>
                  </a:lnTo>
                  <a:cubicBezTo>
                    <a:pt x="1958106" y="797398"/>
                    <a:pt x="1840148" y="705389"/>
                    <a:pt x="1745782" y="677079"/>
                  </a:cubicBezTo>
                  <a:lnTo>
                    <a:pt x="0" y="174579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AE135B8F-1A7C-49CB-9E2B-76AA0B89858E}"/>
                </a:ext>
              </a:extLst>
            </p:cNvPr>
            <p:cNvSpPr/>
            <p:nvPr/>
          </p:nvSpPr>
          <p:spPr>
            <a:xfrm>
              <a:off x="6324465" y="2859263"/>
              <a:ext cx="3066913" cy="1439090"/>
            </a:xfrm>
            <a:custGeom>
              <a:avLst/>
              <a:gdLst>
                <a:gd name="connsiteX0" fmla="*/ 134779 w 1238250"/>
                <a:gd name="connsiteY0" fmla="*/ 7144 h 581025"/>
                <a:gd name="connsiteX1" fmla="*/ 89059 w 1238250"/>
                <a:gd name="connsiteY1" fmla="*/ 41434 h 581025"/>
                <a:gd name="connsiteX2" fmla="*/ 7144 w 1238250"/>
                <a:gd name="connsiteY2" fmla="*/ 305276 h 581025"/>
                <a:gd name="connsiteX3" fmla="*/ 7144 w 1238250"/>
                <a:gd name="connsiteY3" fmla="*/ 568166 h 581025"/>
                <a:gd name="connsiteX4" fmla="*/ 7144 w 1238250"/>
                <a:gd name="connsiteY4" fmla="*/ 571976 h 581025"/>
                <a:gd name="connsiteX5" fmla="*/ 42386 w 1238250"/>
                <a:gd name="connsiteY5" fmla="*/ 575786 h 581025"/>
                <a:gd name="connsiteX6" fmla="*/ 1202531 w 1238250"/>
                <a:gd name="connsiteY6" fmla="*/ 575786 h 581025"/>
                <a:gd name="connsiteX7" fmla="*/ 1237774 w 1238250"/>
                <a:gd name="connsiteY7" fmla="*/ 540544 h 581025"/>
                <a:gd name="connsiteX8" fmla="*/ 1237774 w 1238250"/>
                <a:gd name="connsiteY8" fmla="*/ 340519 h 581025"/>
                <a:gd name="connsiteX9" fmla="*/ 1202531 w 1238250"/>
                <a:gd name="connsiteY9" fmla="*/ 305276 h 581025"/>
                <a:gd name="connsiteX10" fmla="*/ 585311 w 1238250"/>
                <a:gd name="connsiteY10" fmla="*/ 305276 h 581025"/>
                <a:gd name="connsiteX11" fmla="*/ 464344 w 1238250"/>
                <a:gd name="connsiteY11" fmla="*/ 39529 h 581025"/>
                <a:gd name="connsiteX12" fmla="*/ 413861 w 1238250"/>
                <a:gd name="connsiteY12" fmla="*/ 7144 h 581025"/>
                <a:gd name="connsiteX13" fmla="*/ 134779 w 1238250"/>
                <a:gd name="connsiteY13" fmla="*/ 7144 h 581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38250" h="581025">
                  <a:moveTo>
                    <a:pt x="134779" y="7144"/>
                  </a:moveTo>
                  <a:cubicBezTo>
                    <a:pt x="114776" y="7144"/>
                    <a:pt x="94774" y="22384"/>
                    <a:pt x="89059" y="41434"/>
                  </a:cubicBezTo>
                  <a:lnTo>
                    <a:pt x="7144" y="305276"/>
                  </a:lnTo>
                  <a:lnTo>
                    <a:pt x="7144" y="568166"/>
                  </a:lnTo>
                  <a:cubicBezTo>
                    <a:pt x="7144" y="568166"/>
                    <a:pt x="7144" y="570071"/>
                    <a:pt x="7144" y="571976"/>
                  </a:cubicBezTo>
                  <a:cubicBezTo>
                    <a:pt x="7144" y="573881"/>
                    <a:pt x="23336" y="575786"/>
                    <a:pt x="42386" y="575786"/>
                  </a:cubicBezTo>
                  <a:lnTo>
                    <a:pt x="1202531" y="575786"/>
                  </a:lnTo>
                  <a:cubicBezTo>
                    <a:pt x="1222534" y="575786"/>
                    <a:pt x="1237774" y="559594"/>
                    <a:pt x="1237774" y="540544"/>
                  </a:cubicBezTo>
                  <a:lnTo>
                    <a:pt x="1237774" y="340519"/>
                  </a:lnTo>
                  <a:cubicBezTo>
                    <a:pt x="1237774" y="320516"/>
                    <a:pt x="1221581" y="305276"/>
                    <a:pt x="1202531" y="305276"/>
                  </a:cubicBezTo>
                  <a:lnTo>
                    <a:pt x="585311" y="305276"/>
                  </a:lnTo>
                  <a:lnTo>
                    <a:pt x="464344" y="39529"/>
                  </a:lnTo>
                  <a:cubicBezTo>
                    <a:pt x="455771" y="21431"/>
                    <a:pt x="433864" y="7144"/>
                    <a:pt x="413861" y="7144"/>
                  </a:cubicBezTo>
                  <a:lnTo>
                    <a:pt x="134779" y="7144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D0459640-6D4B-4229-8903-A80CCA13336E}"/>
                </a:ext>
              </a:extLst>
            </p:cNvPr>
            <p:cNvSpPr/>
            <p:nvPr/>
          </p:nvSpPr>
          <p:spPr>
            <a:xfrm>
              <a:off x="3172436" y="1508641"/>
              <a:ext cx="803481" cy="3258005"/>
            </a:xfrm>
            <a:custGeom>
              <a:avLst/>
              <a:gdLst>
                <a:gd name="connsiteX0" fmla="*/ 470301 w 803481"/>
                <a:gd name="connsiteY0" fmla="*/ 472174 h 3258005"/>
                <a:gd name="connsiteX1" fmla="*/ 392449 w 803481"/>
                <a:gd name="connsiteY1" fmla="*/ 550026 h 3258005"/>
                <a:gd name="connsiteX2" fmla="*/ 470301 w 803481"/>
                <a:gd name="connsiteY2" fmla="*/ 627879 h 3258005"/>
                <a:gd name="connsiteX3" fmla="*/ 548154 w 803481"/>
                <a:gd name="connsiteY3" fmla="*/ 550026 h 3258005"/>
                <a:gd name="connsiteX4" fmla="*/ 470301 w 803481"/>
                <a:gd name="connsiteY4" fmla="*/ 472174 h 3258005"/>
                <a:gd name="connsiteX5" fmla="*/ 628902 w 803481"/>
                <a:gd name="connsiteY5" fmla="*/ 0 h 3258005"/>
                <a:gd name="connsiteX6" fmla="*/ 716192 w 803481"/>
                <a:gd name="connsiteY6" fmla="*/ 894123 h 3258005"/>
                <a:gd name="connsiteX7" fmla="*/ 230204 w 803481"/>
                <a:gd name="connsiteY7" fmla="*/ 2507791 h 3258005"/>
                <a:gd name="connsiteX8" fmla="*/ 211186 w 803481"/>
                <a:gd name="connsiteY8" fmla="*/ 2523639 h 3258005"/>
                <a:gd name="connsiteX9" fmla="*/ 619466 w 803481"/>
                <a:gd name="connsiteY9" fmla="*/ 2446452 h 3258005"/>
                <a:gd name="connsiteX10" fmla="*/ 803481 w 803481"/>
                <a:gd name="connsiteY10" fmla="*/ 3258005 h 3258005"/>
                <a:gd name="connsiteX11" fmla="*/ 225484 w 803481"/>
                <a:gd name="connsiteY11" fmla="*/ 3203743 h 3258005"/>
                <a:gd name="connsiteX12" fmla="*/ 36751 w 803481"/>
                <a:gd name="connsiteY12" fmla="*/ 3019728 h 3258005"/>
                <a:gd name="connsiteX13" fmla="*/ 1365 w 803481"/>
                <a:gd name="connsiteY13" fmla="*/ 2734270 h 3258005"/>
                <a:gd name="connsiteX14" fmla="*/ 145273 w 803481"/>
                <a:gd name="connsiteY14" fmla="*/ 2536101 h 3258005"/>
                <a:gd name="connsiteX15" fmla="*/ 173584 w 803481"/>
                <a:gd name="connsiteY15" fmla="*/ 2530748 h 3258005"/>
                <a:gd name="connsiteX16" fmla="*/ 173584 w 803481"/>
                <a:gd name="connsiteY16" fmla="*/ 587431 h 3258005"/>
                <a:gd name="connsiteX17" fmla="*/ 308055 w 803481"/>
                <a:gd name="connsiteY17" fmla="*/ 502501 h 3258005"/>
                <a:gd name="connsiteX18" fmla="*/ 284464 w 803481"/>
                <a:gd name="connsiteY18" fmla="*/ 240635 h 3258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03481" h="3258005">
                  <a:moveTo>
                    <a:pt x="470301" y="472174"/>
                  </a:moveTo>
                  <a:cubicBezTo>
                    <a:pt x="427836" y="472174"/>
                    <a:pt x="392449" y="505203"/>
                    <a:pt x="392449" y="550026"/>
                  </a:cubicBezTo>
                  <a:cubicBezTo>
                    <a:pt x="392449" y="592491"/>
                    <a:pt x="427836" y="627879"/>
                    <a:pt x="470301" y="627879"/>
                  </a:cubicBezTo>
                  <a:cubicBezTo>
                    <a:pt x="512766" y="627879"/>
                    <a:pt x="548154" y="592491"/>
                    <a:pt x="548154" y="550026"/>
                  </a:cubicBezTo>
                  <a:cubicBezTo>
                    <a:pt x="548154" y="507561"/>
                    <a:pt x="512766" y="472174"/>
                    <a:pt x="470301" y="472174"/>
                  </a:cubicBezTo>
                  <a:close/>
                  <a:moveTo>
                    <a:pt x="628902" y="0"/>
                  </a:moveTo>
                  <a:lnTo>
                    <a:pt x="716192" y="894123"/>
                  </a:lnTo>
                  <a:lnTo>
                    <a:pt x="230204" y="2507791"/>
                  </a:lnTo>
                  <a:lnTo>
                    <a:pt x="211186" y="2523639"/>
                  </a:lnTo>
                  <a:lnTo>
                    <a:pt x="619466" y="2446452"/>
                  </a:lnTo>
                  <a:lnTo>
                    <a:pt x="803481" y="3258005"/>
                  </a:lnTo>
                  <a:lnTo>
                    <a:pt x="225484" y="3203743"/>
                  </a:lnTo>
                  <a:cubicBezTo>
                    <a:pt x="133478" y="3194306"/>
                    <a:pt x="48548" y="3111736"/>
                    <a:pt x="36751" y="3019728"/>
                  </a:cubicBezTo>
                  <a:lnTo>
                    <a:pt x="1365" y="2734270"/>
                  </a:lnTo>
                  <a:cubicBezTo>
                    <a:pt x="-10432" y="2642262"/>
                    <a:pt x="55624" y="2554974"/>
                    <a:pt x="145273" y="2536101"/>
                  </a:cubicBezTo>
                  <a:lnTo>
                    <a:pt x="173584" y="2530748"/>
                  </a:lnTo>
                  <a:lnTo>
                    <a:pt x="173584" y="587431"/>
                  </a:lnTo>
                  <a:lnTo>
                    <a:pt x="308055" y="502501"/>
                  </a:lnTo>
                  <a:lnTo>
                    <a:pt x="284464" y="240635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6E061FF1-0678-41CC-B31D-90D63117193F}"/>
                </a:ext>
              </a:extLst>
            </p:cNvPr>
            <p:cNvSpPr/>
            <p:nvPr/>
          </p:nvSpPr>
          <p:spPr>
            <a:xfrm>
              <a:off x="3288219" y="3904259"/>
              <a:ext cx="188733" cy="188733"/>
            </a:xfrm>
            <a:custGeom>
              <a:avLst/>
              <a:gdLst>
                <a:gd name="connsiteX0" fmla="*/ 70009 w 76200"/>
                <a:gd name="connsiteY0" fmla="*/ 38621 h 76200"/>
                <a:gd name="connsiteX1" fmla="*/ 38576 w 76200"/>
                <a:gd name="connsiteY1" fmla="*/ 70054 h 76200"/>
                <a:gd name="connsiteX2" fmla="*/ 7144 w 76200"/>
                <a:gd name="connsiteY2" fmla="*/ 38621 h 76200"/>
                <a:gd name="connsiteX3" fmla="*/ 38576 w 76200"/>
                <a:gd name="connsiteY3" fmla="*/ 7189 h 76200"/>
                <a:gd name="connsiteX4" fmla="*/ 70009 w 76200"/>
                <a:gd name="connsiteY4" fmla="*/ 3862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0009" y="38621"/>
                  </a:moveTo>
                  <a:cubicBezTo>
                    <a:pt x="70009" y="55766"/>
                    <a:pt x="55721" y="70054"/>
                    <a:pt x="38576" y="70054"/>
                  </a:cubicBezTo>
                  <a:cubicBezTo>
                    <a:pt x="21431" y="70054"/>
                    <a:pt x="7144" y="55766"/>
                    <a:pt x="7144" y="38621"/>
                  </a:cubicBezTo>
                  <a:cubicBezTo>
                    <a:pt x="7144" y="21476"/>
                    <a:pt x="21431" y="7189"/>
                    <a:pt x="38576" y="7189"/>
                  </a:cubicBezTo>
                  <a:cubicBezTo>
                    <a:pt x="55721" y="6236"/>
                    <a:pt x="70009" y="20524"/>
                    <a:pt x="70009" y="3862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89734FA2-66BD-46F3-A8D0-B5E211CC6C62}"/>
                </a:ext>
              </a:extLst>
            </p:cNvPr>
            <p:cNvSpPr/>
            <p:nvPr/>
          </p:nvSpPr>
          <p:spPr>
            <a:xfrm>
              <a:off x="5842015" y="4386820"/>
              <a:ext cx="3713324" cy="997926"/>
            </a:xfrm>
            <a:custGeom>
              <a:avLst/>
              <a:gdLst>
                <a:gd name="connsiteX0" fmla="*/ 1856661 w 3713324"/>
                <a:gd name="connsiteY0" fmla="*/ 0 h 997926"/>
                <a:gd name="connsiteX1" fmla="*/ 3253286 w 3713324"/>
                <a:gd name="connsiteY1" fmla="*/ 73133 h 997926"/>
                <a:gd name="connsiteX2" fmla="*/ 3713324 w 3713324"/>
                <a:gd name="connsiteY2" fmla="*/ 535530 h 997926"/>
                <a:gd name="connsiteX3" fmla="*/ 3250928 w 3713324"/>
                <a:gd name="connsiteY3" fmla="*/ 997926 h 997926"/>
                <a:gd name="connsiteX4" fmla="*/ 462397 w 3713324"/>
                <a:gd name="connsiteY4" fmla="*/ 997926 h 997926"/>
                <a:gd name="connsiteX5" fmla="*/ 0 w 3713324"/>
                <a:gd name="connsiteY5" fmla="*/ 535530 h 997926"/>
                <a:gd name="connsiteX6" fmla="*/ 462397 w 3713324"/>
                <a:gd name="connsiteY6" fmla="*/ 73133 h 997926"/>
                <a:gd name="connsiteX7" fmla="*/ 1856661 w 3713324"/>
                <a:gd name="connsiteY7" fmla="*/ 0 h 997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13324" h="997926">
                  <a:moveTo>
                    <a:pt x="1856661" y="0"/>
                  </a:moveTo>
                  <a:cubicBezTo>
                    <a:pt x="2203460" y="0"/>
                    <a:pt x="3243850" y="73133"/>
                    <a:pt x="3253286" y="73133"/>
                  </a:cubicBezTo>
                  <a:cubicBezTo>
                    <a:pt x="3505718" y="73133"/>
                    <a:pt x="3713324" y="280740"/>
                    <a:pt x="3713324" y="535530"/>
                  </a:cubicBezTo>
                  <a:cubicBezTo>
                    <a:pt x="3713324" y="790320"/>
                    <a:pt x="3505718" y="997926"/>
                    <a:pt x="3250928" y="997926"/>
                  </a:cubicBezTo>
                  <a:lnTo>
                    <a:pt x="462397" y="997926"/>
                  </a:lnTo>
                  <a:cubicBezTo>
                    <a:pt x="207607" y="997926"/>
                    <a:pt x="0" y="790320"/>
                    <a:pt x="0" y="535530"/>
                  </a:cubicBezTo>
                  <a:cubicBezTo>
                    <a:pt x="0" y="280740"/>
                    <a:pt x="207607" y="73133"/>
                    <a:pt x="462397" y="73133"/>
                  </a:cubicBezTo>
                  <a:cubicBezTo>
                    <a:pt x="469473" y="73133"/>
                    <a:pt x="1509865" y="0"/>
                    <a:pt x="1856661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F1461A72-43C8-42AA-BB83-4C2D2F6EE973}"/>
                </a:ext>
              </a:extLst>
            </p:cNvPr>
            <p:cNvSpPr/>
            <p:nvPr/>
          </p:nvSpPr>
          <p:spPr>
            <a:xfrm>
              <a:off x="6060238" y="4680537"/>
              <a:ext cx="471833" cy="471833"/>
            </a:xfrm>
            <a:custGeom>
              <a:avLst/>
              <a:gdLst>
                <a:gd name="connsiteX0" fmla="*/ 98584 w 190500"/>
                <a:gd name="connsiteY0" fmla="*/ 190024 h 190500"/>
                <a:gd name="connsiteX1" fmla="*/ 7144 w 190500"/>
                <a:gd name="connsiteY1" fmla="*/ 98584 h 190500"/>
                <a:gd name="connsiteX2" fmla="*/ 98584 w 190500"/>
                <a:gd name="connsiteY2" fmla="*/ 7144 h 190500"/>
                <a:gd name="connsiteX3" fmla="*/ 190024 w 190500"/>
                <a:gd name="connsiteY3" fmla="*/ 98584 h 190500"/>
                <a:gd name="connsiteX4" fmla="*/ 98584 w 190500"/>
                <a:gd name="connsiteY4" fmla="*/ 190024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190500">
                  <a:moveTo>
                    <a:pt x="98584" y="190024"/>
                  </a:moveTo>
                  <a:cubicBezTo>
                    <a:pt x="48101" y="190024"/>
                    <a:pt x="7144" y="149066"/>
                    <a:pt x="7144" y="98584"/>
                  </a:cubicBezTo>
                  <a:cubicBezTo>
                    <a:pt x="7144" y="48101"/>
                    <a:pt x="48101" y="7144"/>
                    <a:pt x="98584" y="7144"/>
                  </a:cubicBezTo>
                  <a:cubicBezTo>
                    <a:pt x="149066" y="7144"/>
                    <a:pt x="190024" y="48101"/>
                    <a:pt x="190024" y="98584"/>
                  </a:cubicBezTo>
                  <a:cubicBezTo>
                    <a:pt x="190024" y="148114"/>
                    <a:pt x="149066" y="190024"/>
                    <a:pt x="98584" y="190024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73128452-E8A3-49B6-98D9-C6209961E114}"/>
                </a:ext>
              </a:extLst>
            </p:cNvPr>
            <p:cNvSpPr/>
            <p:nvPr/>
          </p:nvSpPr>
          <p:spPr>
            <a:xfrm>
              <a:off x="8812770" y="4643063"/>
              <a:ext cx="542608" cy="542608"/>
            </a:xfrm>
            <a:custGeom>
              <a:avLst/>
              <a:gdLst>
                <a:gd name="connsiteX0" fmla="*/ 127593 w 219075"/>
                <a:gd name="connsiteY0" fmla="*/ 22757 h 219075"/>
                <a:gd name="connsiteX1" fmla="*/ 203296 w 219075"/>
                <a:gd name="connsiteY1" fmla="*/ 127593 h 219075"/>
                <a:gd name="connsiteX2" fmla="*/ 98460 w 219075"/>
                <a:gd name="connsiteY2" fmla="*/ 203296 h 219075"/>
                <a:gd name="connsiteX3" fmla="*/ 22757 w 219075"/>
                <a:gd name="connsiteY3" fmla="*/ 98460 h 219075"/>
                <a:gd name="connsiteX4" fmla="*/ 127593 w 219075"/>
                <a:gd name="connsiteY4" fmla="*/ 22757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075" h="219075">
                  <a:moveTo>
                    <a:pt x="127593" y="22757"/>
                  </a:moveTo>
                  <a:cubicBezTo>
                    <a:pt x="177447" y="30802"/>
                    <a:pt x="211341" y="77738"/>
                    <a:pt x="203296" y="127593"/>
                  </a:cubicBezTo>
                  <a:cubicBezTo>
                    <a:pt x="195251" y="177447"/>
                    <a:pt x="148314" y="211341"/>
                    <a:pt x="98460" y="203296"/>
                  </a:cubicBezTo>
                  <a:cubicBezTo>
                    <a:pt x="48605" y="195251"/>
                    <a:pt x="14712" y="148315"/>
                    <a:pt x="22757" y="98460"/>
                  </a:cubicBezTo>
                  <a:cubicBezTo>
                    <a:pt x="30801" y="48605"/>
                    <a:pt x="77738" y="14712"/>
                    <a:pt x="127593" y="22757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A6C427CD-57D6-418F-A037-29E44FF78737}"/>
                </a:ext>
              </a:extLst>
            </p:cNvPr>
            <p:cNvSpPr/>
            <p:nvPr/>
          </p:nvSpPr>
          <p:spPr>
            <a:xfrm>
              <a:off x="6465106" y="3021096"/>
              <a:ext cx="1171361" cy="607456"/>
            </a:xfrm>
            <a:custGeom>
              <a:avLst/>
              <a:gdLst>
                <a:gd name="connsiteX0" fmla="*/ 180233 w 1171361"/>
                <a:gd name="connsiteY0" fmla="*/ 0 h 607456"/>
                <a:gd name="connsiteX1" fmla="*/ 903051 w 1171361"/>
                <a:gd name="connsiteY1" fmla="*/ 0 h 607456"/>
                <a:gd name="connsiteX2" fmla="*/ 1171361 w 1171361"/>
                <a:gd name="connsiteY2" fmla="*/ 607456 h 607456"/>
                <a:gd name="connsiteX3" fmla="*/ 0 w 1171361"/>
                <a:gd name="connsiteY3" fmla="*/ 607456 h 607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71361" h="607456">
                  <a:moveTo>
                    <a:pt x="180233" y="0"/>
                  </a:moveTo>
                  <a:lnTo>
                    <a:pt x="903051" y="0"/>
                  </a:lnTo>
                  <a:lnTo>
                    <a:pt x="1171361" y="607456"/>
                  </a:lnTo>
                  <a:lnTo>
                    <a:pt x="0" y="607456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Rectangle: Rounded Corners 220">
              <a:extLst>
                <a:ext uri="{FF2B5EF4-FFF2-40B4-BE49-F238E27FC236}">
                  <a16:creationId xmlns:a16="http://schemas.microsoft.com/office/drawing/2014/main" id="{76E37BD2-B6F8-4067-87AF-D9B5A92546D0}"/>
                </a:ext>
              </a:extLst>
            </p:cNvPr>
            <p:cNvSpPr/>
            <p:nvPr/>
          </p:nvSpPr>
          <p:spPr>
            <a:xfrm>
              <a:off x="8103056" y="3422743"/>
              <a:ext cx="1103442" cy="411617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5A6A2939-3974-4C2F-8025-3456120C859E}"/>
                </a:ext>
              </a:extLst>
            </p:cNvPr>
            <p:cNvSpPr/>
            <p:nvPr/>
          </p:nvSpPr>
          <p:spPr>
            <a:xfrm>
              <a:off x="7050786" y="4254347"/>
              <a:ext cx="1544908" cy="23108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555520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1984375" y="227013"/>
            <a:ext cx="8836025" cy="7239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solidFill>
                  <a:srgbClr val="F27900"/>
                </a:solidFill>
                <a:latin typeface="Arial Rounded MT Bold" panose="020F0704030504030204" pitchFamily="34" charset="0"/>
              </a:rPr>
              <a:t>FULLY EDITABLE SHAPES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9" y="1121339"/>
            <a:ext cx="2145587" cy="203749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616" y="3329262"/>
            <a:ext cx="1507500" cy="2925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7070" y="4655044"/>
            <a:ext cx="1882413" cy="159921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5523" y="1816956"/>
            <a:ext cx="2555350" cy="268376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0105" y="3528142"/>
            <a:ext cx="2958750" cy="304875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31541" y="1339229"/>
            <a:ext cx="2907314" cy="1990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4048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1714211" y="330922"/>
            <a:ext cx="8836025" cy="7239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FULLY EDITABLE SHAPES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567" y="1909165"/>
            <a:ext cx="6232501" cy="374625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1150" y="1975631"/>
            <a:ext cx="2637704" cy="3721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0949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1874304" y="227734"/>
            <a:ext cx="8836602" cy="7239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FULLY EDITABLE SHAPES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061" y="1146314"/>
            <a:ext cx="2238750" cy="23625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084" y="4392532"/>
            <a:ext cx="1954727" cy="194592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3543" y="1011892"/>
            <a:ext cx="5129967" cy="297473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3543" y="4317912"/>
            <a:ext cx="2342784" cy="202054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6902" y="1561482"/>
            <a:ext cx="2691613" cy="214658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68526" y="4046886"/>
            <a:ext cx="3256965" cy="246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5873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A</a:t>
            </a:r>
          </a:p>
        </p:txBody>
      </p:sp>
      <p:sp>
        <p:nvSpPr>
          <p:cNvPr id="54" name="Diamond 5">
            <a:extLst>
              <a:ext uri="{FF2B5EF4-FFF2-40B4-BE49-F238E27FC236}">
                <a16:creationId xmlns:a16="http://schemas.microsoft.com/office/drawing/2014/main" id="{AEDEE15B-09BE-4416-8D55-46095E20C00D}"/>
              </a:ext>
            </a:extLst>
          </p:cNvPr>
          <p:cNvSpPr/>
          <p:nvPr/>
        </p:nvSpPr>
        <p:spPr>
          <a:xfrm>
            <a:off x="6112070" y="1492152"/>
            <a:ext cx="523149" cy="524695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Isosceles Triangle 51">
            <a:extLst>
              <a:ext uri="{FF2B5EF4-FFF2-40B4-BE49-F238E27FC236}">
                <a16:creationId xmlns:a16="http://schemas.microsoft.com/office/drawing/2014/main" id="{2296D13E-298C-4F01-A77D-43547A7AEFA9}"/>
              </a:ext>
            </a:extLst>
          </p:cNvPr>
          <p:cNvSpPr/>
          <p:nvPr/>
        </p:nvSpPr>
        <p:spPr>
          <a:xfrm>
            <a:off x="5273316" y="1562686"/>
            <a:ext cx="523147" cy="383626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57">
            <a:extLst>
              <a:ext uri="{FF2B5EF4-FFF2-40B4-BE49-F238E27FC236}">
                <a16:creationId xmlns:a16="http://schemas.microsoft.com/office/drawing/2014/main" id="{4E76B488-B2CD-463B-861A-27D4912FE160}"/>
              </a:ext>
            </a:extLst>
          </p:cNvPr>
          <p:cNvSpPr/>
          <p:nvPr/>
        </p:nvSpPr>
        <p:spPr>
          <a:xfrm>
            <a:off x="6114156" y="4520206"/>
            <a:ext cx="313133" cy="707899"/>
          </a:xfrm>
          <a:custGeom>
            <a:avLst/>
            <a:gdLst>
              <a:gd name="connsiteX0" fmla="*/ 1148449 w 1346449"/>
              <a:gd name="connsiteY0" fmla="*/ 2457725 h 3249725"/>
              <a:gd name="connsiteX1" fmla="*/ 198001 w 1346449"/>
              <a:gd name="connsiteY1" fmla="*/ 2457725 h 3249725"/>
              <a:gd name="connsiteX2" fmla="*/ 1 w 1346449"/>
              <a:gd name="connsiteY2" fmla="*/ 3249725 h 3249725"/>
              <a:gd name="connsiteX3" fmla="*/ 1346449 w 1346449"/>
              <a:gd name="connsiteY3" fmla="*/ 3249725 h 3249725"/>
              <a:gd name="connsiteX4" fmla="*/ 1148449 w 1346449"/>
              <a:gd name="connsiteY4" fmla="*/ 2457725 h 3249725"/>
              <a:gd name="connsiteX5" fmla="*/ 755186 w 1346449"/>
              <a:gd name="connsiteY5" fmla="*/ 82950 h 3249725"/>
              <a:gd name="connsiteX6" fmla="*/ 734449 w 1346449"/>
              <a:gd name="connsiteY6" fmla="*/ 1314594 h 3249725"/>
              <a:gd name="connsiteX7" fmla="*/ 853246 w 1346449"/>
              <a:gd name="connsiteY7" fmla="*/ 1483214 h 3249725"/>
              <a:gd name="connsiteX8" fmla="*/ 673226 w 1346449"/>
              <a:gd name="connsiteY8" fmla="*/ 1663234 h 3249725"/>
              <a:gd name="connsiteX9" fmla="*/ 493206 w 1346449"/>
              <a:gd name="connsiteY9" fmla="*/ 1483214 h 3249725"/>
              <a:gd name="connsiteX10" fmla="*/ 612000 w 1346449"/>
              <a:gd name="connsiteY10" fmla="*/ 1314595 h 3249725"/>
              <a:gd name="connsiteX11" fmla="*/ 612000 w 1346449"/>
              <a:gd name="connsiteY11" fmla="*/ 0 h 3249725"/>
              <a:gd name="connsiteX12" fmla="*/ 2939 w 1346449"/>
              <a:gd name="connsiteY12" fmla="*/ 1574694 h 3249725"/>
              <a:gd name="connsiteX13" fmla="*/ 0 w 1346449"/>
              <a:gd name="connsiteY13" fmla="*/ 1574694 h 3249725"/>
              <a:gd name="connsiteX14" fmla="*/ 2009 w 1346449"/>
              <a:gd name="connsiteY14" fmla="*/ 1577097 h 3249725"/>
              <a:gd name="connsiteX15" fmla="*/ 0 w 1346449"/>
              <a:gd name="connsiteY15" fmla="*/ 1582292 h 3249725"/>
              <a:gd name="connsiteX16" fmla="*/ 6353 w 1346449"/>
              <a:gd name="connsiteY16" fmla="*/ 1582292 h 3249725"/>
              <a:gd name="connsiteX17" fmla="*/ 273414 w 1346449"/>
              <a:gd name="connsiteY17" fmla="*/ 2376121 h 3249725"/>
              <a:gd name="connsiteX18" fmla="*/ 1091887 w 1346449"/>
              <a:gd name="connsiteY18" fmla="*/ 2366694 h 3249725"/>
              <a:gd name="connsiteX19" fmla="*/ 1340768 w 1346449"/>
              <a:gd name="connsiteY19" fmla="*/ 1582292 h 3249725"/>
              <a:gd name="connsiteX20" fmla="*/ 1346449 w 1346449"/>
              <a:gd name="connsiteY20" fmla="*/ 1582292 h 3249725"/>
              <a:gd name="connsiteX21" fmla="*/ 1344512 w 1346449"/>
              <a:gd name="connsiteY21" fmla="*/ 1577284 h 3249725"/>
              <a:gd name="connsiteX22" fmla="*/ 1346448 w 1346449"/>
              <a:gd name="connsiteY22" fmla="*/ 1574694 h 3249725"/>
              <a:gd name="connsiteX23" fmla="*/ 1343510 w 1346449"/>
              <a:gd name="connsiteY23" fmla="*/ 1574694 h 3249725"/>
              <a:gd name="connsiteX24" fmla="*/ 755186 w 1346449"/>
              <a:gd name="connsiteY24" fmla="*/ 82950 h 3249725"/>
              <a:gd name="connsiteX0" fmla="*/ 1148449 w 1346449"/>
              <a:gd name="connsiteY0" fmla="*/ 2374775 h 3166775"/>
              <a:gd name="connsiteX1" fmla="*/ 198001 w 1346449"/>
              <a:gd name="connsiteY1" fmla="*/ 2374775 h 3166775"/>
              <a:gd name="connsiteX2" fmla="*/ 1 w 1346449"/>
              <a:gd name="connsiteY2" fmla="*/ 3166775 h 3166775"/>
              <a:gd name="connsiteX3" fmla="*/ 1346449 w 1346449"/>
              <a:gd name="connsiteY3" fmla="*/ 3166775 h 3166775"/>
              <a:gd name="connsiteX4" fmla="*/ 1148449 w 1346449"/>
              <a:gd name="connsiteY4" fmla="*/ 2374775 h 3166775"/>
              <a:gd name="connsiteX5" fmla="*/ 755186 w 1346449"/>
              <a:gd name="connsiteY5" fmla="*/ 0 h 3166775"/>
              <a:gd name="connsiteX6" fmla="*/ 734449 w 1346449"/>
              <a:gd name="connsiteY6" fmla="*/ 1231644 h 3166775"/>
              <a:gd name="connsiteX7" fmla="*/ 853246 w 1346449"/>
              <a:gd name="connsiteY7" fmla="*/ 1400264 h 3166775"/>
              <a:gd name="connsiteX8" fmla="*/ 673226 w 1346449"/>
              <a:gd name="connsiteY8" fmla="*/ 1580284 h 3166775"/>
              <a:gd name="connsiteX9" fmla="*/ 493206 w 1346449"/>
              <a:gd name="connsiteY9" fmla="*/ 1400264 h 3166775"/>
              <a:gd name="connsiteX10" fmla="*/ 612000 w 1346449"/>
              <a:gd name="connsiteY10" fmla="*/ 1231645 h 3166775"/>
              <a:gd name="connsiteX11" fmla="*/ 591263 w 1346449"/>
              <a:gd name="connsiteY11" fmla="*/ 10368 h 3166775"/>
              <a:gd name="connsiteX12" fmla="*/ 2939 w 1346449"/>
              <a:gd name="connsiteY12" fmla="*/ 1491744 h 3166775"/>
              <a:gd name="connsiteX13" fmla="*/ 0 w 1346449"/>
              <a:gd name="connsiteY13" fmla="*/ 1491744 h 3166775"/>
              <a:gd name="connsiteX14" fmla="*/ 2009 w 1346449"/>
              <a:gd name="connsiteY14" fmla="*/ 1494147 h 3166775"/>
              <a:gd name="connsiteX15" fmla="*/ 0 w 1346449"/>
              <a:gd name="connsiteY15" fmla="*/ 1499342 h 3166775"/>
              <a:gd name="connsiteX16" fmla="*/ 6353 w 1346449"/>
              <a:gd name="connsiteY16" fmla="*/ 1499342 h 3166775"/>
              <a:gd name="connsiteX17" fmla="*/ 273414 w 1346449"/>
              <a:gd name="connsiteY17" fmla="*/ 2293171 h 3166775"/>
              <a:gd name="connsiteX18" fmla="*/ 1091887 w 1346449"/>
              <a:gd name="connsiteY18" fmla="*/ 2283744 h 3166775"/>
              <a:gd name="connsiteX19" fmla="*/ 1340768 w 1346449"/>
              <a:gd name="connsiteY19" fmla="*/ 1499342 h 3166775"/>
              <a:gd name="connsiteX20" fmla="*/ 1346449 w 1346449"/>
              <a:gd name="connsiteY20" fmla="*/ 1499342 h 3166775"/>
              <a:gd name="connsiteX21" fmla="*/ 1344512 w 1346449"/>
              <a:gd name="connsiteY21" fmla="*/ 1494334 h 3166775"/>
              <a:gd name="connsiteX22" fmla="*/ 1346448 w 1346449"/>
              <a:gd name="connsiteY22" fmla="*/ 1491744 h 3166775"/>
              <a:gd name="connsiteX23" fmla="*/ 1343510 w 1346449"/>
              <a:gd name="connsiteY23" fmla="*/ 1491744 h 3166775"/>
              <a:gd name="connsiteX24" fmla="*/ 755186 w 1346449"/>
              <a:gd name="connsiteY24" fmla="*/ 0 h 31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46449" h="3166775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57" name="Rectangle 7">
            <a:extLst>
              <a:ext uri="{FF2B5EF4-FFF2-40B4-BE49-F238E27FC236}">
                <a16:creationId xmlns:a16="http://schemas.microsoft.com/office/drawing/2014/main" id="{84693C49-05C6-4CD0-A900-4B843CF3016D}"/>
              </a:ext>
            </a:extLst>
          </p:cNvPr>
          <p:cNvSpPr/>
          <p:nvPr/>
        </p:nvSpPr>
        <p:spPr>
          <a:xfrm rot="18900000">
            <a:off x="9585735" y="3654558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Parallelogram 15">
            <a:extLst>
              <a:ext uri="{FF2B5EF4-FFF2-40B4-BE49-F238E27FC236}">
                <a16:creationId xmlns:a16="http://schemas.microsoft.com/office/drawing/2014/main" id="{7A9FBE9D-EE5A-4F1B-8EDD-3D011F43183E}"/>
              </a:ext>
            </a:extLst>
          </p:cNvPr>
          <p:cNvSpPr/>
          <p:nvPr/>
        </p:nvSpPr>
        <p:spPr>
          <a:xfrm flipH="1">
            <a:off x="5267026" y="4641909"/>
            <a:ext cx="464493" cy="464493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Freeform 19">
            <a:extLst>
              <a:ext uri="{FF2B5EF4-FFF2-40B4-BE49-F238E27FC236}">
                <a16:creationId xmlns:a16="http://schemas.microsoft.com/office/drawing/2014/main" id="{DD59881D-26FD-493B-8AE1-06C59DF34840}"/>
              </a:ext>
            </a:extLst>
          </p:cNvPr>
          <p:cNvSpPr/>
          <p:nvPr/>
        </p:nvSpPr>
        <p:spPr>
          <a:xfrm>
            <a:off x="7745410" y="3642506"/>
            <a:ext cx="460778" cy="453389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Rectangle 30">
            <a:extLst>
              <a:ext uri="{FF2B5EF4-FFF2-40B4-BE49-F238E27FC236}">
                <a16:creationId xmlns:a16="http://schemas.microsoft.com/office/drawing/2014/main" id="{3BFEE74E-183A-4C32-9BDF-AC2573B061E0}"/>
              </a:ext>
            </a:extLst>
          </p:cNvPr>
          <p:cNvSpPr/>
          <p:nvPr/>
        </p:nvSpPr>
        <p:spPr>
          <a:xfrm>
            <a:off x="11063701" y="3600566"/>
            <a:ext cx="464493" cy="46313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ectangle 7">
            <a:extLst>
              <a:ext uri="{FF2B5EF4-FFF2-40B4-BE49-F238E27FC236}">
                <a16:creationId xmlns:a16="http://schemas.microsoft.com/office/drawing/2014/main" id="{A2454068-D6A0-42C7-BCE1-D03833DCF2E4}"/>
              </a:ext>
            </a:extLst>
          </p:cNvPr>
          <p:cNvSpPr/>
          <p:nvPr/>
        </p:nvSpPr>
        <p:spPr>
          <a:xfrm>
            <a:off x="6950824" y="1518716"/>
            <a:ext cx="471567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Rectangle 15">
            <a:extLst>
              <a:ext uri="{FF2B5EF4-FFF2-40B4-BE49-F238E27FC236}">
                <a16:creationId xmlns:a16="http://schemas.microsoft.com/office/drawing/2014/main" id="{ECBB7944-2021-44C3-960E-8480CFC6DEF9}"/>
              </a:ext>
            </a:extLst>
          </p:cNvPr>
          <p:cNvSpPr/>
          <p:nvPr/>
        </p:nvSpPr>
        <p:spPr>
          <a:xfrm rot="5400000">
            <a:off x="7737684" y="1518715"/>
            <a:ext cx="472195" cy="471568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3" name="Pie 24">
            <a:extLst>
              <a:ext uri="{FF2B5EF4-FFF2-40B4-BE49-F238E27FC236}">
                <a16:creationId xmlns:a16="http://schemas.microsoft.com/office/drawing/2014/main" id="{DB38F196-AF37-4B00-AA3E-183F9372FBAD}"/>
              </a:ext>
            </a:extLst>
          </p:cNvPr>
          <p:cNvSpPr/>
          <p:nvPr/>
        </p:nvSpPr>
        <p:spPr>
          <a:xfrm>
            <a:off x="6809927" y="4618984"/>
            <a:ext cx="513183" cy="510342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4" name="Parallelogram 30">
            <a:extLst>
              <a:ext uri="{FF2B5EF4-FFF2-40B4-BE49-F238E27FC236}">
                <a16:creationId xmlns:a16="http://schemas.microsoft.com/office/drawing/2014/main" id="{07A9DF64-EAEC-4F98-A0C9-E2239CA0F425}"/>
              </a:ext>
            </a:extLst>
          </p:cNvPr>
          <p:cNvSpPr/>
          <p:nvPr/>
        </p:nvSpPr>
        <p:spPr>
          <a:xfrm flipH="1">
            <a:off x="11038458" y="2527766"/>
            <a:ext cx="514976" cy="516250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5" name="Block Arc 14">
            <a:extLst>
              <a:ext uri="{FF2B5EF4-FFF2-40B4-BE49-F238E27FC236}">
                <a16:creationId xmlns:a16="http://schemas.microsoft.com/office/drawing/2014/main" id="{F84CC100-88A8-4E3E-8091-D49E44C308ED}"/>
              </a:ext>
            </a:extLst>
          </p:cNvPr>
          <p:cNvSpPr/>
          <p:nvPr/>
        </p:nvSpPr>
        <p:spPr>
          <a:xfrm rot="16200000">
            <a:off x="8525358" y="1470612"/>
            <a:ext cx="567400" cy="567774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6" name="Block Arc 41">
            <a:extLst>
              <a:ext uri="{FF2B5EF4-FFF2-40B4-BE49-F238E27FC236}">
                <a16:creationId xmlns:a16="http://schemas.microsoft.com/office/drawing/2014/main" id="{39949893-05ED-44C7-999C-84CE9B52D118}"/>
              </a:ext>
            </a:extLst>
          </p:cNvPr>
          <p:cNvSpPr/>
          <p:nvPr/>
        </p:nvSpPr>
        <p:spPr>
          <a:xfrm>
            <a:off x="9408551" y="1424302"/>
            <a:ext cx="473301" cy="660394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7" name="Right Triangle 17">
            <a:extLst>
              <a:ext uri="{FF2B5EF4-FFF2-40B4-BE49-F238E27FC236}">
                <a16:creationId xmlns:a16="http://schemas.microsoft.com/office/drawing/2014/main" id="{6ADCC979-BA1C-4251-B6F5-CE5AA2B72FD0}"/>
              </a:ext>
            </a:extLst>
          </p:cNvPr>
          <p:cNvSpPr/>
          <p:nvPr/>
        </p:nvSpPr>
        <p:spPr>
          <a:xfrm>
            <a:off x="7705746" y="4600959"/>
            <a:ext cx="385790" cy="546392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Oval 27">
            <a:extLst>
              <a:ext uri="{FF2B5EF4-FFF2-40B4-BE49-F238E27FC236}">
                <a16:creationId xmlns:a16="http://schemas.microsoft.com/office/drawing/2014/main" id="{7DB6E0EE-B33A-443E-887E-C319F0DAF534}"/>
              </a:ext>
            </a:extLst>
          </p:cNvPr>
          <p:cNvSpPr/>
          <p:nvPr/>
        </p:nvSpPr>
        <p:spPr>
          <a:xfrm>
            <a:off x="4418496" y="5469184"/>
            <a:ext cx="409732" cy="779216"/>
          </a:xfrm>
          <a:custGeom>
            <a:avLst/>
            <a:gdLst/>
            <a:ahLst/>
            <a:cxnLst/>
            <a:rect l="l" t="t" r="r" b="b"/>
            <a:pathLst>
              <a:path w="1703664" h="3240001">
                <a:moveTo>
                  <a:pt x="952533" y="2024463"/>
                </a:moveTo>
                <a:lnTo>
                  <a:pt x="856710" y="2024464"/>
                </a:lnTo>
                <a:lnTo>
                  <a:pt x="649879" y="2143878"/>
                </a:lnTo>
                <a:lnTo>
                  <a:pt x="728753" y="2280491"/>
                </a:lnTo>
                <a:lnTo>
                  <a:pt x="800462" y="2239090"/>
                </a:lnTo>
                <a:lnTo>
                  <a:pt x="800462" y="2476837"/>
                </a:lnTo>
                <a:lnTo>
                  <a:pt x="649878" y="2476837"/>
                </a:lnTo>
                <a:lnTo>
                  <a:pt x="649878" y="2634602"/>
                </a:lnTo>
                <a:lnTo>
                  <a:pt x="1067658" y="2634602"/>
                </a:lnTo>
                <a:lnTo>
                  <a:pt x="1067657" y="2476837"/>
                </a:lnTo>
                <a:lnTo>
                  <a:pt x="952532" y="2476837"/>
                </a:lnTo>
                <a:lnTo>
                  <a:pt x="952532" y="2151292"/>
                </a:lnTo>
                <a:lnTo>
                  <a:pt x="952534" y="2151291"/>
                </a:lnTo>
                <a:close/>
                <a:moveTo>
                  <a:pt x="851832" y="1776101"/>
                </a:moveTo>
                <a:cubicBezTo>
                  <a:pt x="1189868" y="1776101"/>
                  <a:pt x="1463900" y="2050133"/>
                  <a:pt x="1463900" y="2388169"/>
                </a:cubicBezTo>
                <a:cubicBezTo>
                  <a:pt x="1463900" y="2726205"/>
                  <a:pt x="1189868" y="3000237"/>
                  <a:pt x="851832" y="3000237"/>
                </a:cubicBezTo>
                <a:cubicBezTo>
                  <a:pt x="513796" y="3000237"/>
                  <a:pt x="239764" y="2726205"/>
                  <a:pt x="239764" y="2388169"/>
                </a:cubicBezTo>
                <a:cubicBezTo>
                  <a:pt x="239764" y="2050133"/>
                  <a:pt x="513796" y="1776101"/>
                  <a:pt x="851832" y="1776101"/>
                </a:cubicBezTo>
                <a:close/>
                <a:moveTo>
                  <a:pt x="851832" y="1689019"/>
                </a:moveTo>
                <a:cubicBezTo>
                  <a:pt x="465702" y="1689019"/>
                  <a:pt x="152682" y="2002039"/>
                  <a:pt x="152682" y="2388169"/>
                </a:cubicBezTo>
                <a:cubicBezTo>
                  <a:pt x="152682" y="2774299"/>
                  <a:pt x="465702" y="3087319"/>
                  <a:pt x="851832" y="3087319"/>
                </a:cubicBezTo>
                <a:cubicBezTo>
                  <a:pt x="1237962" y="3087319"/>
                  <a:pt x="1550982" y="2774299"/>
                  <a:pt x="1550982" y="2388169"/>
                </a:cubicBezTo>
                <a:cubicBezTo>
                  <a:pt x="1550982" y="2002039"/>
                  <a:pt x="1237962" y="1689019"/>
                  <a:pt x="851832" y="1689019"/>
                </a:cubicBezTo>
                <a:close/>
                <a:moveTo>
                  <a:pt x="851832" y="1536337"/>
                </a:moveTo>
                <a:cubicBezTo>
                  <a:pt x="1322286" y="1536337"/>
                  <a:pt x="1703664" y="1917715"/>
                  <a:pt x="1703664" y="2388169"/>
                </a:cubicBezTo>
                <a:cubicBezTo>
                  <a:pt x="1703664" y="2858623"/>
                  <a:pt x="1322286" y="3240001"/>
                  <a:pt x="851832" y="3240001"/>
                </a:cubicBezTo>
                <a:cubicBezTo>
                  <a:pt x="381378" y="3240001"/>
                  <a:pt x="0" y="2858623"/>
                  <a:pt x="0" y="2388169"/>
                </a:cubicBezTo>
                <a:cubicBezTo>
                  <a:pt x="0" y="1917715"/>
                  <a:pt x="381378" y="1536337"/>
                  <a:pt x="851832" y="1536337"/>
                </a:cubicBezTo>
                <a:close/>
                <a:moveTo>
                  <a:pt x="1173126" y="1"/>
                </a:moveTo>
                <a:lnTo>
                  <a:pt x="1383673" y="1"/>
                </a:lnTo>
                <a:lnTo>
                  <a:pt x="1383673" y="954514"/>
                </a:lnTo>
                <a:lnTo>
                  <a:pt x="1173126" y="1187717"/>
                </a:lnTo>
                <a:close/>
                <a:moveTo>
                  <a:pt x="619488" y="0"/>
                </a:moveTo>
                <a:lnTo>
                  <a:pt x="1099698" y="0"/>
                </a:lnTo>
                <a:lnTo>
                  <a:pt x="1099698" y="1265464"/>
                </a:lnTo>
                <a:lnTo>
                  <a:pt x="859593" y="1532640"/>
                </a:lnTo>
                <a:lnTo>
                  <a:pt x="619488" y="1265464"/>
                </a:lnTo>
                <a:close/>
                <a:moveTo>
                  <a:pt x="335512" y="0"/>
                </a:moveTo>
                <a:lnTo>
                  <a:pt x="546059" y="0"/>
                </a:lnTo>
                <a:lnTo>
                  <a:pt x="546059" y="1166181"/>
                </a:lnTo>
                <a:lnTo>
                  <a:pt x="335512" y="9274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Parallelogram 15">
            <a:extLst>
              <a:ext uri="{FF2B5EF4-FFF2-40B4-BE49-F238E27FC236}">
                <a16:creationId xmlns:a16="http://schemas.microsoft.com/office/drawing/2014/main" id="{24ABDD0B-564D-4579-ACF2-A3B23447A0E6}"/>
              </a:ext>
            </a:extLst>
          </p:cNvPr>
          <p:cNvSpPr/>
          <p:nvPr/>
        </p:nvSpPr>
        <p:spPr>
          <a:xfrm rot="16200000">
            <a:off x="8536863" y="3545131"/>
            <a:ext cx="598764" cy="648141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ound Same Side Corner Rectangle 21">
            <a:extLst>
              <a:ext uri="{FF2B5EF4-FFF2-40B4-BE49-F238E27FC236}">
                <a16:creationId xmlns:a16="http://schemas.microsoft.com/office/drawing/2014/main" id="{A705FB8C-4E2D-4F93-8F3B-7B97C7830918}"/>
              </a:ext>
            </a:extLst>
          </p:cNvPr>
          <p:cNvSpPr/>
          <p:nvPr/>
        </p:nvSpPr>
        <p:spPr>
          <a:xfrm rot="10800000">
            <a:off x="9311063" y="2543932"/>
            <a:ext cx="386665" cy="436639"/>
          </a:xfrm>
          <a:custGeom>
            <a:avLst/>
            <a:gdLst/>
            <a:ahLst/>
            <a:cxnLst/>
            <a:rect l="l" t="t" r="r" b="b"/>
            <a:pathLst>
              <a:path w="2880320" h="3252576">
                <a:moveTo>
                  <a:pt x="612726" y="2220771"/>
                </a:moveTo>
                <a:cubicBezTo>
                  <a:pt x="662432" y="2220771"/>
                  <a:pt x="702726" y="2180477"/>
                  <a:pt x="702726" y="2130771"/>
                </a:cubicBezTo>
                <a:lnTo>
                  <a:pt x="702726" y="438771"/>
                </a:lnTo>
                <a:cubicBezTo>
                  <a:pt x="702726" y="389065"/>
                  <a:pt x="662432" y="348771"/>
                  <a:pt x="612726" y="348771"/>
                </a:cubicBezTo>
                <a:cubicBezTo>
                  <a:pt x="563020" y="348771"/>
                  <a:pt x="522726" y="389065"/>
                  <a:pt x="522726" y="438771"/>
                </a:cubicBezTo>
                <a:lnTo>
                  <a:pt x="522726" y="2130771"/>
                </a:lnTo>
                <a:cubicBezTo>
                  <a:pt x="522726" y="2180477"/>
                  <a:pt x="563020" y="2220771"/>
                  <a:pt x="612726" y="2220771"/>
                </a:cubicBezTo>
                <a:close/>
                <a:moveTo>
                  <a:pt x="1188790" y="2220771"/>
                </a:moveTo>
                <a:cubicBezTo>
                  <a:pt x="1238496" y="2220771"/>
                  <a:pt x="1278790" y="2180477"/>
                  <a:pt x="1278790" y="2130771"/>
                </a:cubicBezTo>
                <a:lnTo>
                  <a:pt x="1278790" y="438771"/>
                </a:lnTo>
                <a:cubicBezTo>
                  <a:pt x="1278790" y="389065"/>
                  <a:pt x="1238496" y="348771"/>
                  <a:pt x="1188790" y="348771"/>
                </a:cubicBezTo>
                <a:cubicBezTo>
                  <a:pt x="1139084" y="348771"/>
                  <a:pt x="1098790" y="389065"/>
                  <a:pt x="1098790" y="438771"/>
                </a:cubicBezTo>
                <a:lnTo>
                  <a:pt x="1098790" y="2130771"/>
                </a:lnTo>
                <a:cubicBezTo>
                  <a:pt x="1098790" y="2180477"/>
                  <a:pt x="1139084" y="2220771"/>
                  <a:pt x="1188790" y="2220771"/>
                </a:cubicBezTo>
                <a:close/>
                <a:moveTo>
                  <a:pt x="1764854" y="2220771"/>
                </a:moveTo>
                <a:cubicBezTo>
                  <a:pt x="1814560" y="2220771"/>
                  <a:pt x="1854854" y="2180477"/>
                  <a:pt x="1854854" y="2130771"/>
                </a:cubicBezTo>
                <a:lnTo>
                  <a:pt x="1854854" y="438771"/>
                </a:lnTo>
                <a:cubicBezTo>
                  <a:pt x="1854854" y="389065"/>
                  <a:pt x="1814560" y="348771"/>
                  <a:pt x="1764854" y="348771"/>
                </a:cubicBezTo>
                <a:cubicBezTo>
                  <a:pt x="1715148" y="348771"/>
                  <a:pt x="1674854" y="389065"/>
                  <a:pt x="1674854" y="438771"/>
                </a:cubicBezTo>
                <a:lnTo>
                  <a:pt x="1674854" y="2130771"/>
                </a:lnTo>
                <a:cubicBezTo>
                  <a:pt x="1674854" y="2180477"/>
                  <a:pt x="1715148" y="2220771"/>
                  <a:pt x="1764854" y="2220771"/>
                </a:cubicBezTo>
                <a:close/>
                <a:moveTo>
                  <a:pt x="2340918" y="2220771"/>
                </a:moveTo>
                <a:cubicBezTo>
                  <a:pt x="2390624" y="2220771"/>
                  <a:pt x="2430918" y="2180477"/>
                  <a:pt x="2430918" y="2130771"/>
                </a:cubicBezTo>
                <a:lnTo>
                  <a:pt x="2430918" y="438771"/>
                </a:lnTo>
                <a:cubicBezTo>
                  <a:pt x="2430918" y="389065"/>
                  <a:pt x="2390624" y="348771"/>
                  <a:pt x="2340918" y="348771"/>
                </a:cubicBezTo>
                <a:cubicBezTo>
                  <a:pt x="2291212" y="348771"/>
                  <a:pt x="2250918" y="389065"/>
                  <a:pt x="2250918" y="438771"/>
                </a:cubicBezTo>
                <a:lnTo>
                  <a:pt x="2250918" y="2130771"/>
                </a:lnTo>
                <a:cubicBezTo>
                  <a:pt x="2250918" y="2180477"/>
                  <a:pt x="2291212" y="2220771"/>
                  <a:pt x="2340918" y="2220771"/>
                </a:cubicBezTo>
                <a:close/>
                <a:moveTo>
                  <a:pt x="2784182" y="2519920"/>
                </a:moveTo>
                <a:lnTo>
                  <a:pt x="96136" y="2519920"/>
                </a:lnTo>
                <a:lnTo>
                  <a:pt x="96136" y="419995"/>
                </a:lnTo>
                <a:cubicBezTo>
                  <a:pt x="96136" y="188038"/>
                  <a:pt x="284174" y="0"/>
                  <a:pt x="516131" y="0"/>
                </a:cubicBezTo>
                <a:lnTo>
                  <a:pt x="2364187" y="0"/>
                </a:lnTo>
                <a:cubicBezTo>
                  <a:pt x="2596144" y="0"/>
                  <a:pt x="2784182" y="188038"/>
                  <a:pt x="2784182" y="419995"/>
                </a:cubicBezTo>
                <a:close/>
                <a:moveTo>
                  <a:pt x="1687966" y="3252576"/>
                </a:moveTo>
                <a:lnTo>
                  <a:pt x="1192350" y="3252576"/>
                </a:lnTo>
                <a:cubicBezTo>
                  <a:pt x="1129224" y="3252576"/>
                  <a:pt x="1078050" y="3201402"/>
                  <a:pt x="1078050" y="3138276"/>
                </a:cubicBezTo>
                <a:lnTo>
                  <a:pt x="1078050" y="3023976"/>
                </a:lnTo>
                <a:lnTo>
                  <a:pt x="60008" y="3023976"/>
                </a:lnTo>
                <a:cubicBezTo>
                  <a:pt x="26866" y="3023976"/>
                  <a:pt x="0" y="2997110"/>
                  <a:pt x="0" y="2963968"/>
                </a:cubicBezTo>
                <a:lnTo>
                  <a:pt x="0" y="2723944"/>
                </a:lnTo>
                <a:cubicBezTo>
                  <a:pt x="0" y="2690802"/>
                  <a:pt x="26866" y="2663936"/>
                  <a:pt x="60008" y="2663936"/>
                </a:cubicBezTo>
                <a:lnTo>
                  <a:pt x="2820312" y="2663936"/>
                </a:lnTo>
                <a:cubicBezTo>
                  <a:pt x="2853454" y="2663936"/>
                  <a:pt x="2880320" y="2690802"/>
                  <a:pt x="2880320" y="2723944"/>
                </a:cubicBezTo>
                <a:lnTo>
                  <a:pt x="2880320" y="2963968"/>
                </a:lnTo>
                <a:cubicBezTo>
                  <a:pt x="2880320" y="2997110"/>
                  <a:pt x="2853454" y="3023976"/>
                  <a:pt x="2820312" y="3023976"/>
                </a:cubicBezTo>
                <a:lnTo>
                  <a:pt x="1802266" y="3023976"/>
                </a:lnTo>
                <a:lnTo>
                  <a:pt x="1802266" y="3138276"/>
                </a:lnTo>
                <a:cubicBezTo>
                  <a:pt x="1802266" y="3201402"/>
                  <a:pt x="1751092" y="3252576"/>
                  <a:pt x="1687966" y="325257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Oval 26">
            <a:extLst>
              <a:ext uri="{FF2B5EF4-FFF2-40B4-BE49-F238E27FC236}">
                <a16:creationId xmlns:a16="http://schemas.microsoft.com/office/drawing/2014/main" id="{A8611118-4553-45C9-837B-A5EA5C617D63}"/>
              </a:ext>
            </a:extLst>
          </p:cNvPr>
          <p:cNvSpPr/>
          <p:nvPr/>
        </p:nvSpPr>
        <p:spPr>
          <a:xfrm>
            <a:off x="6966942" y="3587275"/>
            <a:ext cx="472482" cy="563852"/>
          </a:xfrm>
          <a:custGeom>
            <a:avLst/>
            <a:gdLst/>
            <a:ahLst/>
            <a:cxnLst/>
            <a:rect l="l" t="t" r="r" b="b"/>
            <a:pathLst>
              <a:path w="2543357" h="3035197">
                <a:moveTo>
                  <a:pt x="1932497" y="885460"/>
                </a:moveTo>
                <a:lnTo>
                  <a:pt x="1858608" y="981586"/>
                </a:lnTo>
                <a:cubicBezTo>
                  <a:pt x="2087948" y="1157874"/>
                  <a:pt x="2221364" y="1431493"/>
                  <a:pt x="2219022" y="1720748"/>
                </a:cubicBezTo>
                <a:lnTo>
                  <a:pt x="2340261" y="1721729"/>
                </a:lnTo>
                <a:cubicBezTo>
                  <a:pt x="2342911" y="1394473"/>
                  <a:pt x="2191967" y="1084907"/>
                  <a:pt x="1932497" y="885460"/>
                </a:cubicBezTo>
                <a:close/>
                <a:moveTo>
                  <a:pt x="1028922" y="281987"/>
                </a:moveTo>
                <a:cubicBezTo>
                  <a:pt x="1157068" y="321344"/>
                  <a:pt x="1128134" y="299573"/>
                  <a:pt x="1193247" y="332230"/>
                </a:cubicBezTo>
                <a:cubicBezTo>
                  <a:pt x="1269854" y="451410"/>
                  <a:pt x="1301375" y="602654"/>
                  <a:pt x="1295736" y="739575"/>
                </a:cubicBezTo>
                <a:cubicBezTo>
                  <a:pt x="1418781" y="730097"/>
                  <a:pt x="1391656" y="622269"/>
                  <a:pt x="1842154" y="674175"/>
                </a:cubicBezTo>
                <a:cubicBezTo>
                  <a:pt x="2251963" y="725703"/>
                  <a:pt x="2543357" y="1202505"/>
                  <a:pt x="2543357" y="1911138"/>
                </a:cubicBezTo>
                <a:cubicBezTo>
                  <a:pt x="2543357" y="2619771"/>
                  <a:pt x="2228290" y="3174439"/>
                  <a:pt x="1189012" y="3004227"/>
                </a:cubicBezTo>
                <a:cubicBezTo>
                  <a:pt x="266689" y="3142266"/>
                  <a:pt x="99973" y="2479414"/>
                  <a:pt x="24671" y="2089269"/>
                </a:cubicBezTo>
                <a:cubicBezTo>
                  <a:pt x="-50631" y="1699124"/>
                  <a:pt x="9514" y="922425"/>
                  <a:pt x="737199" y="663358"/>
                </a:cubicBezTo>
                <a:cubicBezTo>
                  <a:pt x="1021153" y="585721"/>
                  <a:pt x="1093645" y="690425"/>
                  <a:pt x="1216376" y="728497"/>
                </a:cubicBezTo>
                <a:cubicBezTo>
                  <a:pt x="1183268" y="569368"/>
                  <a:pt x="1135766" y="458984"/>
                  <a:pt x="1028922" y="281987"/>
                </a:cubicBezTo>
                <a:close/>
                <a:moveTo>
                  <a:pt x="1919942" y="47"/>
                </a:moveTo>
                <a:cubicBezTo>
                  <a:pt x="2086542" y="1491"/>
                  <a:pt x="2263938" y="35583"/>
                  <a:pt x="2350876" y="60453"/>
                </a:cubicBezTo>
                <a:cubicBezTo>
                  <a:pt x="2672784" y="174000"/>
                  <a:pt x="2321773" y="213881"/>
                  <a:pt x="2220060" y="345654"/>
                </a:cubicBezTo>
                <a:cubicBezTo>
                  <a:pt x="2118347" y="477427"/>
                  <a:pt x="2005019" y="609932"/>
                  <a:pt x="1770740" y="609932"/>
                </a:cubicBezTo>
                <a:lnTo>
                  <a:pt x="1326444" y="614956"/>
                </a:lnTo>
                <a:lnTo>
                  <a:pt x="1346541" y="320533"/>
                </a:lnTo>
                <a:cubicBezTo>
                  <a:pt x="1401807" y="115484"/>
                  <a:pt x="1563158" y="44336"/>
                  <a:pt x="1760692" y="11037"/>
                </a:cubicBezTo>
                <a:cubicBezTo>
                  <a:pt x="1810076" y="2712"/>
                  <a:pt x="1864409" y="-434"/>
                  <a:pt x="1919942" y="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Freeform 32">
            <a:extLst>
              <a:ext uri="{FF2B5EF4-FFF2-40B4-BE49-F238E27FC236}">
                <a16:creationId xmlns:a16="http://schemas.microsoft.com/office/drawing/2014/main" id="{9C5A04AA-A50B-457A-A783-D941E78BCCDF}"/>
              </a:ext>
            </a:extLst>
          </p:cNvPr>
          <p:cNvSpPr/>
          <p:nvPr/>
        </p:nvSpPr>
        <p:spPr>
          <a:xfrm>
            <a:off x="4360223" y="1480860"/>
            <a:ext cx="597487" cy="547278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10">
            <a:extLst>
              <a:ext uri="{FF2B5EF4-FFF2-40B4-BE49-F238E27FC236}">
                <a16:creationId xmlns:a16="http://schemas.microsoft.com/office/drawing/2014/main" id="{B55467B8-5BFB-46FE-82D2-AA896BC192F1}"/>
              </a:ext>
            </a:extLst>
          </p:cNvPr>
          <p:cNvSpPr/>
          <p:nvPr/>
        </p:nvSpPr>
        <p:spPr>
          <a:xfrm>
            <a:off x="8534202" y="2515987"/>
            <a:ext cx="372169" cy="492524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32">
            <a:extLst>
              <a:ext uri="{FF2B5EF4-FFF2-40B4-BE49-F238E27FC236}">
                <a16:creationId xmlns:a16="http://schemas.microsoft.com/office/drawing/2014/main" id="{A7C45BCB-0B8E-4E0E-842A-DD554B68B1C0}"/>
              </a:ext>
            </a:extLst>
          </p:cNvPr>
          <p:cNvSpPr/>
          <p:nvPr/>
        </p:nvSpPr>
        <p:spPr>
          <a:xfrm>
            <a:off x="10179594" y="3623455"/>
            <a:ext cx="491492" cy="4914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rapezoid 13">
            <a:extLst>
              <a:ext uri="{FF2B5EF4-FFF2-40B4-BE49-F238E27FC236}">
                <a16:creationId xmlns:a16="http://schemas.microsoft.com/office/drawing/2014/main" id="{EAB635DE-58EF-4585-A0F5-0790A1957A5B}"/>
              </a:ext>
            </a:extLst>
          </p:cNvPr>
          <p:cNvSpPr/>
          <p:nvPr/>
        </p:nvSpPr>
        <p:spPr>
          <a:xfrm>
            <a:off x="5324216" y="2538243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Rounded Rectangle 7">
            <a:extLst>
              <a:ext uri="{FF2B5EF4-FFF2-40B4-BE49-F238E27FC236}">
                <a16:creationId xmlns:a16="http://schemas.microsoft.com/office/drawing/2014/main" id="{890A206E-8EB0-46CB-87E5-BB62DA827BE4}"/>
              </a:ext>
            </a:extLst>
          </p:cNvPr>
          <p:cNvSpPr/>
          <p:nvPr/>
        </p:nvSpPr>
        <p:spPr>
          <a:xfrm>
            <a:off x="7858216" y="2527504"/>
            <a:ext cx="271294" cy="469495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7" name="Rectangle 18">
            <a:extLst>
              <a:ext uri="{FF2B5EF4-FFF2-40B4-BE49-F238E27FC236}">
                <a16:creationId xmlns:a16="http://schemas.microsoft.com/office/drawing/2014/main" id="{D8BFBE69-EC90-491A-A905-789398F4B3A8}"/>
              </a:ext>
            </a:extLst>
          </p:cNvPr>
          <p:cNvSpPr/>
          <p:nvPr/>
        </p:nvSpPr>
        <p:spPr>
          <a:xfrm>
            <a:off x="6258752" y="2567175"/>
            <a:ext cx="491054" cy="390153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8" name="Rounded Rectangle 25">
            <a:extLst>
              <a:ext uri="{FF2B5EF4-FFF2-40B4-BE49-F238E27FC236}">
                <a16:creationId xmlns:a16="http://schemas.microsoft.com/office/drawing/2014/main" id="{4572E89B-D1A8-4A73-807F-C57BE0137D47}"/>
              </a:ext>
            </a:extLst>
          </p:cNvPr>
          <p:cNvSpPr/>
          <p:nvPr/>
        </p:nvSpPr>
        <p:spPr>
          <a:xfrm>
            <a:off x="7154498" y="2552022"/>
            <a:ext cx="299026" cy="420457"/>
          </a:xfrm>
          <a:custGeom>
            <a:avLst/>
            <a:gdLst/>
            <a:ahLst/>
            <a:cxnLst/>
            <a:rect l="l" t="t" r="r" b="b"/>
            <a:pathLst>
              <a:path w="2304256" h="324000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9" name="Chord 14">
            <a:extLst>
              <a:ext uri="{FF2B5EF4-FFF2-40B4-BE49-F238E27FC236}">
                <a16:creationId xmlns:a16="http://schemas.microsoft.com/office/drawing/2014/main" id="{55CB0732-5078-415F-A13A-7992B69C1679}"/>
              </a:ext>
            </a:extLst>
          </p:cNvPr>
          <p:cNvSpPr/>
          <p:nvPr/>
        </p:nvSpPr>
        <p:spPr>
          <a:xfrm>
            <a:off x="5919945" y="5535338"/>
            <a:ext cx="512639" cy="646909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0" name="Rounded Rectangle 6">
            <a:extLst>
              <a:ext uri="{FF2B5EF4-FFF2-40B4-BE49-F238E27FC236}">
                <a16:creationId xmlns:a16="http://schemas.microsoft.com/office/drawing/2014/main" id="{11DB8BB9-D675-470D-AC1D-C9EF80405172}"/>
              </a:ext>
            </a:extLst>
          </p:cNvPr>
          <p:cNvSpPr/>
          <p:nvPr/>
        </p:nvSpPr>
        <p:spPr>
          <a:xfrm>
            <a:off x="4411373" y="2471636"/>
            <a:ext cx="508153" cy="516633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1" name="Oval 66">
            <a:extLst>
              <a:ext uri="{FF2B5EF4-FFF2-40B4-BE49-F238E27FC236}">
                <a16:creationId xmlns:a16="http://schemas.microsoft.com/office/drawing/2014/main" id="{64136ECC-E882-4D1E-8298-06A6A02A6E1A}"/>
              </a:ext>
            </a:extLst>
          </p:cNvPr>
          <p:cNvSpPr/>
          <p:nvPr/>
        </p:nvSpPr>
        <p:spPr>
          <a:xfrm rot="20700000">
            <a:off x="6137536" y="3634206"/>
            <a:ext cx="548680" cy="469988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2" name="Isosceles Triangle 13">
            <a:extLst>
              <a:ext uri="{FF2B5EF4-FFF2-40B4-BE49-F238E27FC236}">
                <a16:creationId xmlns:a16="http://schemas.microsoft.com/office/drawing/2014/main" id="{A54A6140-C0D9-4440-A5D4-E05BC900724C}"/>
              </a:ext>
            </a:extLst>
          </p:cNvPr>
          <p:cNvSpPr/>
          <p:nvPr/>
        </p:nvSpPr>
        <p:spPr>
          <a:xfrm rot="10800000">
            <a:off x="5188220" y="5485943"/>
            <a:ext cx="376548" cy="745701"/>
          </a:xfrm>
          <a:custGeom>
            <a:avLst/>
            <a:gdLst/>
            <a:ahLst/>
            <a:cxnLst/>
            <a:rect l="l" t="t" r="r" b="b"/>
            <a:pathLst>
              <a:path w="1613569" h="3195455">
                <a:moveTo>
                  <a:pt x="1348422" y="2012960"/>
                </a:moveTo>
                <a:lnTo>
                  <a:pt x="264249" y="2012960"/>
                </a:lnTo>
                <a:cubicBezTo>
                  <a:pt x="99656" y="1932015"/>
                  <a:pt x="172" y="1814225"/>
                  <a:pt x="0" y="1686651"/>
                </a:cubicBezTo>
                <a:lnTo>
                  <a:pt x="716785" y="1678553"/>
                </a:lnTo>
                <a:lnTo>
                  <a:pt x="716785" y="360000"/>
                </a:lnTo>
                <a:lnTo>
                  <a:pt x="716785" y="355479"/>
                </a:lnTo>
                <a:lnTo>
                  <a:pt x="717916" y="355479"/>
                </a:lnTo>
                <a:lnTo>
                  <a:pt x="806785" y="0"/>
                </a:lnTo>
                <a:lnTo>
                  <a:pt x="895655" y="355479"/>
                </a:lnTo>
                <a:lnTo>
                  <a:pt x="896785" y="355479"/>
                </a:lnTo>
                <a:lnTo>
                  <a:pt x="896785" y="360000"/>
                </a:lnTo>
                <a:lnTo>
                  <a:pt x="896785" y="1676520"/>
                </a:lnTo>
                <a:lnTo>
                  <a:pt x="1612906" y="1668429"/>
                </a:lnTo>
                <a:cubicBezTo>
                  <a:pt x="1622778" y="1802631"/>
                  <a:pt x="1521918" y="1928220"/>
                  <a:pt x="1348422" y="2012960"/>
                </a:cubicBezTo>
                <a:close/>
                <a:moveTo>
                  <a:pt x="1175921" y="2908428"/>
                </a:moveTo>
                <a:lnTo>
                  <a:pt x="437641" y="2908428"/>
                </a:lnTo>
                <a:lnTo>
                  <a:pt x="250570" y="2083962"/>
                </a:lnTo>
                <a:lnTo>
                  <a:pt x="1362992" y="2083962"/>
                </a:lnTo>
                <a:close/>
                <a:moveTo>
                  <a:pt x="1155969" y="3195455"/>
                </a:moveTo>
                <a:lnTo>
                  <a:pt x="457593" y="3195455"/>
                </a:lnTo>
                <a:cubicBezTo>
                  <a:pt x="397940" y="3195455"/>
                  <a:pt x="349581" y="3147096"/>
                  <a:pt x="349581" y="3087443"/>
                </a:cubicBezTo>
                <a:cubicBezTo>
                  <a:pt x="349581" y="3027790"/>
                  <a:pt x="397940" y="2979431"/>
                  <a:pt x="457593" y="2979431"/>
                </a:cubicBezTo>
                <a:lnTo>
                  <a:pt x="1155969" y="2979431"/>
                </a:lnTo>
                <a:cubicBezTo>
                  <a:pt x="1215622" y="2979431"/>
                  <a:pt x="1263981" y="3027790"/>
                  <a:pt x="1263981" y="3087443"/>
                </a:cubicBezTo>
                <a:cubicBezTo>
                  <a:pt x="1263981" y="3147096"/>
                  <a:pt x="1215622" y="3195455"/>
                  <a:pt x="1155969" y="319545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3" name="Smiley Face 14">
            <a:extLst>
              <a:ext uri="{FF2B5EF4-FFF2-40B4-BE49-F238E27FC236}">
                <a16:creationId xmlns:a16="http://schemas.microsoft.com/office/drawing/2014/main" id="{BD37565A-D14C-4133-B9E1-D7F8BF1C6551}"/>
              </a:ext>
            </a:extLst>
          </p:cNvPr>
          <p:cNvSpPr/>
          <p:nvPr/>
        </p:nvSpPr>
        <p:spPr>
          <a:xfrm>
            <a:off x="761704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4" name="Smiley Face 12">
            <a:extLst>
              <a:ext uri="{FF2B5EF4-FFF2-40B4-BE49-F238E27FC236}">
                <a16:creationId xmlns:a16="http://schemas.microsoft.com/office/drawing/2014/main" id="{7F01996A-EF70-44A8-AD2D-1E270513DCED}"/>
              </a:ext>
            </a:extLst>
          </p:cNvPr>
          <p:cNvSpPr/>
          <p:nvPr/>
        </p:nvSpPr>
        <p:spPr>
          <a:xfrm>
            <a:off x="1016062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Smiley Face 15">
            <a:extLst>
              <a:ext uri="{FF2B5EF4-FFF2-40B4-BE49-F238E27FC236}">
                <a16:creationId xmlns:a16="http://schemas.microsoft.com/office/drawing/2014/main" id="{7DB0A6EE-0534-4660-BA3C-A3E8C9FF112F}"/>
              </a:ext>
            </a:extLst>
          </p:cNvPr>
          <p:cNvSpPr/>
          <p:nvPr/>
        </p:nvSpPr>
        <p:spPr>
          <a:xfrm>
            <a:off x="8468995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98433" y="2114441"/>
                </a:moveTo>
                <a:lnTo>
                  <a:pt x="1355104" y="2367205"/>
                </a:lnTo>
                <a:lnTo>
                  <a:pt x="1411009" y="2575845"/>
                </a:lnTo>
                <a:lnTo>
                  <a:pt x="2354338" y="2323081"/>
                </a:ln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6" name="Oval 37">
            <a:extLst>
              <a:ext uri="{FF2B5EF4-FFF2-40B4-BE49-F238E27FC236}">
                <a16:creationId xmlns:a16="http://schemas.microsoft.com/office/drawing/2014/main" id="{1430B71C-D580-4CA6-A442-26AED5FAE293}"/>
              </a:ext>
            </a:extLst>
          </p:cNvPr>
          <p:cNvSpPr/>
          <p:nvPr/>
        </p:nvSpPr>
        <p:spPr>
          <a:xfrm>
            <a:off x="11012576" y="5575424"/>
            <a:ext cx="566738" cy="56673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49999" y="2117384"/>
                </a:moveTo>
                <a:lnTo>
                  <a:pt x="990192" y="2131776"/>
                </a:lnTo>
                <a:cubicBezTo>
                  <a:pt x="998682" y="2476365"/>
                  <a:pt x="1282526" y="2750154"/>
                  <a:pt x="1627197" y="2746216"/>
                </a:cubicBezTo>
                <a:cubicBezTo>
                  <a:pt x="1971867" y="2742279"/>
                  <a:pt x="2249383" y="2462077"/>
                  <a:pt x="2249999" y="2117384"/>
                </a:cubicBezTo>
                <a:close/>
                <a:moveTo>
                  <a:pt x="2505352" y="784338"/>
                </a:moveTo>
                <a:lnTo>
                  <a:pt x="1869332" y="1428843"/>
                </a:lnTo>
                <a:lnTo>
                  <a:pt x="2505352" y="1522122"/>
                </a:lnTo>
                <a:lnTo>
                  <a:pt x="2505352" y="1378597"/>
                </a:lnTo>
                <a:lnTo>
                  <a:pt x="2187887" y="1332038"/>
                </a:lnTo>
                <a:lnTo>
                  <a:pt x="2505352" y="1010338"/>
                </a:lnTo>
                <a:close/>
                <a:moveTo>
                  <a:pt x="734649" y="784338"/>
                </a:moveTo>
                <a:lnTo>
                  <a:pt x="734649" y="1010338"/>
                </a:lnTo>
                <a:lnTo>
                  <a:pt x="1052115" y="1332038"/>
                </a:lnTo>
                <a:lnTo>
                  <a:pt x="734649" y="1378597"/>
                </a:lnTo>
                <a:lnTo>
                  <a:pt x="734649" y="1522122"/>
                </a:lnTo>
                <a:lnTo>
                  <a:pt x="1370670" y="1428843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Smiley Face 14">
            <a:extLst>
              <a:ext uri="{FF2B5EF4-FFF2-40B4-BE49-F238E27FC236}">
                <a16:creationId xmlns:a16="http://schemas.microsoft.com/office/drawing/2014/main" id="{77504E11-68B3-460A-979B-D56E2900C922}"/>
              </a:ext>
            </a:extLst>
          </p:cNvPr>
          <p:cNvSpPr/>
          <p:nvPr/>
        </p:nvSpPr>
        <p:spPr>
          <a:xfrm>
            <a:off x="9314808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937973" y="986566"/>
                </a:moveTo>
                <a:cubicBezTo>
                  <a:pt x="850807" y="983371"/>
                  <a:pt x="762813" y="1002775"/>
                  <a:pt x="683096" y="1045110"/>
                </a:cubicBezTo>
                <a:cubicBezTo>
                  <a:pt x="523662" y="1129780"/>
                  <a:pt x="421680" y="1293248"/>
                  <a:pt x="415731" y="1473672"/>
                </a:cubicBezTo>
                <a:lnTo>
                  <a:pt x="615852" y="1480270"/>
                </a:lnTo>
                <a:cubicBezTo>
                  <a:pt x="619438" y="1371518"/>
                  <a:pt x="680908" y="1272986"/>
                  <a:pt x="777009" y="1221950"/>
                </a:cubicBezTo>
                <a:cubicBezTo>
                  <a:pt x="873110" y="1170914"/>
                  <a:pt x="989166" y="1175167"/>
                  <a:pt x="1081273" y="1233100"/>
                </a:cubicBezTo>
                <a:cubicBezTo>
                  <a:pt x="1173381" y="1291033"/>
                  <a:pt x="1227475" y="1393800"/>
                  <a:pt x="1223091" y="1502523"/>
                </a:cubicBezTo>
                <a:lnTo>
                  <a:pt x="1423160" y="1510590"/>
                </a:lnTo>
                <a:cubicBezTo>
                  <a:pt x="1430433" y="1330214"/>
                  <a:pt x="1340689" y="1159721"/>
                  <a:pt x="1187880" y="1063608"/>
                </a:cubicBezTo>
                <a:cubicBezTo>
                  <a:pt x="1111476" y="1015552"/>
                  <a:pt x="1025138" y="989760"/>
                  <a:pt x="937973" y="986566"/>
                </a:cubicBezTo>
                <a:close/>
                <a:moveTo>
                  <a:pt x="2306124" y="986566"/>
                </a:moveTo>
                <a:cubicBezTo>
                  <a:pt x="2218958" y="983371"/>
                  <a:pt x="2130964" y="1002775"/>
                  <a:pt x="2051247" y="1045110"/>
                </a:cubicBezTo>
                <a:cubicBezTo>
                  <a:pt x="1891813" y="1129780"/>
                  <a:pt x="1789831" y="1293248"/>
                  <a:pt x="1783882" y="1473672"/>
                </a:cubicBezTo>
                <a:lnTo>
                  <a:pt x="1984003" y="1480270"/>
                </a:lnTo>
                <a:cubicBezTo>
                  <a:pt x="1987589" y="1371518"/>
                  <a:pt x="2049059" y="1272986"/>
                  <a:pt x="2145160" y="1221950"/>
                </a:cubicBezTo>
                <a:cubicBezTo>
                  <a:pt x="2241261" y="1170914"/>
                  <a:pt x="2357317" y="1175167"/>
                  <a:pt x="2449424" y="1233100"/>
                </a:cubicBezTo>
                <a:cubicBezTo>
                  <a:pt x="2541532" y="1291033"/>
                  <a:pt x="2595626" y="1393800"/>
                  <a:pt x="2591242" y="1502523"/>
                </a:cubicBezTo>
                <a:lnTo>
                  <a:pt x="2791311" y="1510590"/>
                </a:lnTo>
                <a:cubicBezTo>
                  <a:pt x="2798584" y="1330214"/>
                  <a:pt x="2708840" y="1159721"/>
                  <a:pt x="2556031" y="1063608"/>
                </a:cubicBezTo>
                <a:cubicBezTo>
                  <a:pt x="2479627" y="1015552"/>
                  <a:pt x="2393289" y="989760"/>
                  <a:pt x="2306124" y="98656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8" name="Rectangle 16">
            <a:extLst>
              <a:ext uri="{FF2B5EF4-FFF2-40B4-BE49-F238E27FC236}">
                <a16:creationId xmlns:a16="http://schemas.microsoft.com/office/drawing/2014/main" id="{EE8124F3-717D-48CF-A47F-1E6B4110895D}"/>
              </a:ext>
            </a:extLst>
          </p:cNvPr>
          <p:cNvSpPr/>
          <p:nvPr/>
        </p:nvSpPr>
        <p:spPr>
          <a:xfrm rot="2700000">
            <a:off x="5325698" y="3520150"/>
            <a:ext cx="389390" cy="69810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9" name="Rectangle 9">
            <a:extLst>
              <a:ext uri="{FF2B5EF4-FFF2-40B4-BE49-F238E27FC236}">
                <a16:creationId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4401174" y="3545247"/>
            <a:ext cx="527335" cy="49363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0" name="Round Same Side Corner Rectangle 6">
            <a:extLst>
              <a:ext uri="{FF2B5EF4-FFF2-40B4-BE49-F238E27FC236}">
                <a16:creationId xmlns:a16="http://schemas.microsoft.com/office/drawing/2014/main" id="{11207448-F26A-4EF1-8764-2D6798600849}"/>
              </a:ext>
            </a:extLst>
          </p:cNvPr>
          <p:cNvSpPr/>
          <p:nvPr/>
        </p:nvSpPr>
        <p:spPr>
          <a:xfrm rot="2700000">
            <a:off x="6979028" y="5476482"/>
            <a:ext cx="190721" cy="764622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1" name="Frame 17">
            <a:extLst>
              <a:ext uri="{FF2B5EF4-FFF2-40B4-BE49-F238E27FC236}">
                <a16:creationId xmlns:a16="http://schemas.microsoft.com/office/drawing/2014/main" id="{1278BF84-DDF3-43F8-88E4-A0F28E4079EF}"/>
              </a:ext>
            </a:extLst>
          </p:cNvPr>
          <p:cNvSpPr/>
          <p:nvPr/>
        </p:nvSpPr>
        <p:spPr>
          <a:xfrm>
            <a:off x="4376235" y="4613417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Rounded Rectangle 5">
            <a:extLst>
              <a:ext uri="{FF2B5EF4-FFF2-40B4-BE49-F238E27FC236}">
                <a16:creationId xmlns:a16="http://schemas.microsoft.com/office/drawing/2014/main" id="{B5A177C8-7AB0-4E40-873A-70F231B3FA06}"/>
              </a:ext>
            </a:extLst>
          </p:cNvPr>
          <p:cNvSpPr/>
          <p:nvPr/>
        </p:nvSpPr>
        <p:spPr>
          <a:xfrm flipH="1">
            <a:off x="10102420" y="2554106"/>
            <a:ext cx="504633" cy="416291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3" name="Teardrop 1">
            <a:extLst>
              <a:ext uri="{FF2B5EF4-FFF2-40B4-BE49-F238E27FC236}">
                <a16:creationId xmlns:a16="http://schemas.microsoft.com/office/drawing/2014/main" id="{45BBC696-75E7-44AB-A411-9B80C52FFE5A}"/>
              </a:ext>
            </a:extLst>
          </p:cNvPr>
          <p:cNvSpPr/>
          <p:nvPr/>
        </p:nvSpPr>
        <p:spPr>
          <a:xfrm rot="18805991">
            <a:off x="10126692" y="1539348"/>
            <a:ext cx="551843" cy="546086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4" name="Rectangle 130">
            <a:extLst>
              <a:ext uri="{FF2B5EF4-FFF2-40B4-BE49-F238E27FC236}">
                <a16:creationId xmlns:a16="http://schemas.microsoft.com/office/drawing/2014/main" id="{F7759672-254A-46D2-98DF-B919494C603A}"/>
              </a:ext>
            </a:extLst>
          </p:cNvPr>
          <p:cNvSpPr/>
          <p:nvPr/>
        </p:nvSpPr>
        <p:spPr>
          <a:xfrm>
            <a:off x="10932820" y="1539414"/>
            <a:ext cx="544577" cy="547049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Right Triangle 17">
            <a:extLst>
              <a:ext uri="{FF2B5EF4-FFF2-40B4-BE49-F238E27FC236}">
                <a16:creationId xmlns:a16="http://schemas.microsoft.com/office/drawing/2014/main" id="{5B989D8F-E127-48E7-B329-C52CA522C191}"/>
              </a:ext>
            </a:extLst>
          </p:cNvPr>
          <p:cNvSpPr>
            <a:spLocks noChangeAspect="1"/>
          </p:cNvSpPr>
          <p:nvPr/>
        </p:nvSpPr>
        <p:spPr>
          <a:xfrm>
            <a:off x="9363473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6" name="Right Triangle 17">
            <a:extLst>
              <a:ext uri="{FF2B5EF4-FFF2-40B4-BE49-F238E27FC236}">
                <a16:creationId xmlns:a16="http://schemas.microsoft.com/office/drawing/2014/main" id="{D61B263F-9E2B-4D6D-AE92-C6B011C62C98}"/>
              </a:ext>
            </a:extLst>
          </p:cNvPr>
          <p:cNvSpPr>
            <a:spLocks noChangeAspect="1"/>
          </p:cNvSpPr>
          <p:nvPr/>
        </p:nvSpPr>
        <p:spPr>
          <a:xfrm>
            <a:off x="8488431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ight Triangle 17">
            <a:extLst>
              <a:ext uri="{FF2B5EF4-FFF2-40B4-BE49-F238E27FC236}">
                <a16:creationId xmlns:a16="http://schemas.microsoft.com/office/drawing/2014/main" id="{5E5AE7B0-988E-44BF-89EA-013033086F96}"/>
              </a:ext>
            </a:extLst>
          </p:cNvPr>
          <p:cNvSpPr>
            <a:spLocks noChangeAspect="1"/>
          </p:cNvSpPr>
          <p:nvPr/>
        </p:nvSpPr>
        <p:spPr>
          <a:xfrm>
            <a:off x="10238515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44">
            <a:extLst>
              <a:ext uri="{FF2B5EF4-FFF2-40B4-BE49-F238E27FC236}">
                <a16:creationId xmlns:a16="http://schemas.microsoft.com/office/drawing/2014/main" id="{94195A6D-E3B2-4E10-BD54-AC5E4FED7A15}"/>
              </a:ext>
            </a:extLst>
          </p:cNvPr>
          <p:cNvSpPr>
            <a:spLocks noChangeAspect="1"/>
          </p:cNvSpPr>
          <p:nvPr/>
        </p:nvSpPr>
        <p:spPr>
          <a:xfrm>
            <a:off x="11113556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1375832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B</a:t>
            </a:r>
          </a:p>
        </p:txBody>
      </p:sp>
      <p:sp>
        <p:nvSpPr>
          <p:cNvPr id="54" name="Freeform 47">
            <a:extLst>
              <a:ext uri="{FF2B5EF4-FFF2-40B4-BE49-F238E27FC236}">
                <a16:creationId xmlns:a16="http://schemas.microsoft.com/office/drawing/2014/main" id="{C23D3A46-4648-419A-831A-39A9EF5FA6C6}"/>
              </a:ext>
            </a:extLst>
          </p:cNvPr>
          <p:cNvSpPr>
            <a:spLocks noChangeAspect="1"/>
          </p:cNvSpPr>
          <p:nvPr/>
        </p:nvSpPr>
        <p:spPr>
          <a:xfrm>
            <a:off x="4430860" y="1410562"/>
            <a:ext cx="530134" cy="529812"/>
          </a:xfrm>
          <a:custGeom>
            <a:avLst/>
            <a:gdLst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5619 w 1901727"/>
              <a:gd name="connsiteY10" fmla="*/ 633909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71474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858302 w 2014192"/>
              <a:gd name="connsiteY0" fmla="*/ 0 h 1958316"/>
              <a:gd name="connsiteX1" fmla="*/ 858302 w 2014192"/>
              <a:gd name="connsiteY1" fmla="*/ 0 h 1958316"/>
              <a:gd name="connsiteX2" fmla="*/ 1093914 w 2014192"/>
              <a:gd name="connsiteY2" fmla="*/ 5610 h 1958316"/>
              <a:gd name="connsiteX3" fmla="*/ 1088304 w 2014192"/>
              <a:gd name="connsiteY3" fmla="*/ 493664 h 1958316"/>
              <a:gd name="connsiteX4" fmla="*/ 1222940 w 2014192"/>
              <a:gd name="connsiteY4" fmla="*/ 572201 h 1958316"/>
              <a:gd name="connsiteX5" fmla="*/ 1419283 w 2014192"/>
              <a:gd name="connsiteY5" fmla="*/ 375858 h 1958316"/>
              <a:gd name="connsiteX6" fmla="*/ 1969045 w 2014192"/>
              <a:gd name="connsiteY6" fmla="*/ 1924167 h 1958316"/>
              <a:gd name="connsiteX7" fmla="*/ 1121962 w 2014192"/>
              <a:gd name="connsiteY7" fmla="*/ 1486600 h 1958316"/>
              <a:gd name="connsiteX8" fmla="*/ 1105134 w 2014192"/>
              <a:gd name="connsiteY8" fmla="*/ 1144403 h 1958316"/>
              <a:gd name="connsiteX9" fmla="*/ 1155622 w 2014192"/>
              <a:gd name="connsiteY9" fmla="*/ 757325 h 1958316"/>
              <a:gd name="connsiteX10" fmla="*/ 987327 w 2014192"/>
              <a:gd name="connsiteY10" fmla="*/ 611470 h 1958316"/>
              <a:gd name="connsiteX11" fmla="*/ 796594 w 2014192"/>
              <a:gd name="connsiteY11" fmla="*/ 751715 h 1958316"/>
              <a:gd name="connsiteX12" fmla="*/ 807813 w 2014192"/>
              <a:gd name="connsiteY12" fmla="*/ 1161232 h 1958316"/>
              <a:gd name="connsiteX13" fmla="*/ 852692 w 2014192"/>
              <a:gd name="connsiteY13" fmla="*/ 1509040 h 1958316"/>
              <a:gd name="connsiteX14" fmla="*/ 0 w 2014192"/>
              <a:gd name="connsiteY14" fmla="*/ 1952216 h 1958316"/>
              <a:gd name="connsiteX15" fmla="*/ 488054 w 2014192"/>
              <a:gd name="connsiteY15" fmla="*/ 375858 h 1958316"/>
              <a:gd name="connsiteX16" fmla="*/ 718056 w 2014192"/>
              <a:gd name="connsiteY16" fmla="*/ 611470 h 1958316"/>
              <a:gd name="connsiteX17" fmla="*/ 880741 w 2014192"/>
              <a:gd name="connsiteY17" fmla="*/ 499274 h 1958316"/>
              <a:gd name="connsiteX18" fmla="*/ 858302 w 2014192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7994 w 2103393"/>
              <a:gd name="connsiteY8" fmla="*/ 1194891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2384 w 2103393"/>
              <a:gd name="connsiteY8" fmla="*/ 117806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3064"/>
              <a:gd name="connsiteX1" fmla="*/ 947503 w 2103393"/>
              <a:gd name="connsiteY1" fmla="*/ 0 h 1963064"/>
              <a:gd name="connsiteX2" fmla="*/ 1183115 w 2103393"/>
              <a:gd name="connsiteY2" fmla="*/ 5610 h 1963064"/>
              <a:gd name="connsiteX3" fmla="*/ 1177505 w 2103393"/>
              <a:gd name="connsiteY3" fmla="*/ 493664 h 1963064"/>
              <a:gd name="connsiteX4" fmla="*/ 1312141 w 2103393"/>
              <a:gd name="connsiteY4" fmla="*/ 572201 h 1963064"/>
              <a:gd name="connsiteX5" fmla="*/ 1508484 w 2103393"/>
              <a:gd name="connsiteY5" fmla="*/ 375858 h 1963064"/>
              <a:gd name="connsiteX6" fmla="*/ 2058246 w 2103393"/>
              <a:gd name="connsiteY6" fmla="*/ 1924167 h 1963064"/>
              <a:gd name="connsiteX7" fmla="*/ 1244822 w 2103393"/>
              <a:gd name="connsiteY7" fmla="*/ 1514649 h 1963064"/>
              <a:gd name="connsiteX8" fmla="*/ 1205554 w 2103393"/>
              <a:gd name="connsiteY8" fmla="*/ 1200502 h 1963064"/>
              <a:gd name="connsiteX9" fmla="*/ 1244823 w 2103393"/>
              <a:gd name="connsiteY9" fmla="*/ 757325 h 1963064"/>
              <a:gd name="connsiteX10" fmla="*/ 1076528 w 2103393"/>
              <a:gd name="connsiteY10" fmla="*/ 611470 h 1963064"/>
              <a:gd name="connsiteX11" fmla="*/ 885795 w 2103393"/>
              <a:gd name="connsiteY11" fmla="*/ 751715 h 1963064"/>
              <a:gd name="connsiteX12" fmla="*/ 919453 w 2103393"/>
              <a:gd name="connsiteY12" fmla="*/ 1189281 h 1963064"/>
              <a:gd name="connsiteX13" fmla="*/ 891405 w 2103393"/>
              <a:gd name="connsiteY13" fmla="*/ 1509040 h 1963064"/>
              <a:gd name="connsiteX14" fmla="*/ 89201 w 2103393"/>
              <a:gd name="connsiteY14" fmla="*/ 1952216 h 1963064"/>
              <a:gd name="connsiteX15" fmla="*/ 577255 w 2103393"/>
              <a:gd name="connsiteY15" fmla="*/ 375858 h 1963064"/>
              <a:gd name="connsiteX16" fmla="*/ 807257 w 2103393"/>
              <a:gd name="connsiteY16" fmla="*/ 611470 h 1963064"/>
              <a:gd name="connsiteX17" fmla="*/ 969942 w 2103393"/>
              <a:gd name="connsiteY17" fmla="*/ 499274 h 1963064"/>
              <a:gd name="connsiteX18" fmla="*/ 947503 w 2103393"/>
              <a:gd name="connsiteY18" fmla="*/ 0 h 1963064"/>
              <a:gd name="connsiteX0" fmla="*/ 947503 w 2103393"/>
              <a:gd name="connsiteY0" fmla="*/ 0 h 1964995"/>
              <a:gd name="connsiteX1" fmla="*/ 947503 w 2103393"/>
              <a:gd name="connsiteY1" fmla="*/ 0 h 1964995"/>
              <a:gd name="connsiteX2" fmla="*/ 1183115 w 2103393"/>
              <a:gd name="connsiteY2" fmla="*/ 5610 h 1964995"/>
              <a:gd name="connsiteX3" fmla="*/ 1177505 w 2103393"/>
              <a:gd name="connsiteY3" fmla="*/ 493664 h 1964995"/>
              <a:gd name="connsiteX4" fmla="*/ 1312141 w 2103393"/>
              <a:gd name="connsiteY4" fmla="*/ 572201 h 1964995"/>
              <a:gd name="connsiteX5" fmla="*/ 1508484 w 2103393"/>
              <a:gd name="connsiteY5" fmla="*/ 375858 h 1964995"/>
              <a:gd name="connsiteX6" fmla="*/ 2058246 w 2103393"/>
              <a:gd name="connsiteY6" fmla="*/ 1924167 h 1964995"/>
              <a:gd name="connsiteX7" fmla="*/ 1244822 w 2103393"/>
              <a:gd name="connsiteY7" fmla="*/ 1514649 h 1964995"/>
              <a:gd name="connsiteX8" fmla="*/ 1205554 w 2103393"/>
              <a:gd name="connsiteY8" fmla="*/ 1200502 h 1964995"/>
              <a:gd name="connsiteX9" fmla="*/ 1244823 w 2103393"/>
              <a:gd name="connsiteY9" fmla="*/ 757325 h 1964995"/>
              <a:gd name="connsiteX10" fmla="*/ 1076528 w 2103393"/>
              <a:gd name="connsiteY10" fmla="*/ 611470 h 1964995"/>
              <a:gd name="connsiteX11" fmla="*/ 885795 w 2103393"/>
              <a:gd name="connsiteY11" fmla="*/ 751715 h 1964995"/>
              <a:gd name="connsiteX12" fmla="*/ 919453 w 2103393"/>
              <a:gd name="connsiteY12" fmla="*/ 1189281 h 1964995"/>
              <a:gd name="connsiteX13" fmla="*/ 891405 w 2103393"/>
              <a:gd name="connsiteY13" fmla="*/ 1509040 h 1964995"/>
              <a:gd name="connsiteX14" fmla="*/ 89201 w 2103393"/>
              <a:gd name="connsiteY14" fmla="*/ 1952216 h 1964995"/>
              <a:gd name="connsiteX15" fmla="*/ 577255 w 2103393"/>
              <a:gd name="connsiteY15" fmla="*/ 375858 h 1964995"/>
              <a:gd name="connsiteX16" fmla="*/ 807257 w 2103393"/>
              <a:gd name="connsiteY16" fmla="*/ 611470 h 1964995"/>
              <a:gd name="connsiteX17" fmla="*/ 969942 w 2103393"/>
              <a:gd name="connsiteY17" fmla="*/ 499274 h 1964995"/>
              <a:gd name="connsiteX18" fmla="*/ 947503 w 2103393"/>
              <a:gd name="connsiteY18" fmla="*/ 0 h 1964995"/>
              <a:gd name="connsiteX0" fmla="*/ 947503 w 2103393"/>
              <a:gd name="connsiteY0" fmla="*/ 13781 h 1978776"/>
              <a:gd name="connsiteX1" fmla="*/ 947503 w 2103393"/>
              <a:gd name="connsiteY1" fmla="*/ 13781 h 1978776"/>
              <a:gd name="connsiteX2" fmla="*/ 1183115 w 2103393"/>
              <a:gd name="connsiteY2" fmla="*/ 19391 h 1978776"/>
              <a:gd name="connsiteX3" fmla="*/ 1177505 w 2103393"/>
              <a:gd name="connsiteY3" fmla="*/ 507445 h 1978776"/>
              <a:gd name="connsiteX4" fmla="*/ 1312141 w 2103393"/>
              <a:gd name="connsiteY4" fmla="*/ 585982 h 1978776"/>
              <a:gd name="connsiteX5" fmla="*/ 1508484 w 2103393"/>
              <a:gd name="connsiteY5" fmla="*/ 389639 h 1978776"/>
              <a:gd name="connsiteX6" fmla="*/ 2058246 w 2103393"/>
              <a:gd name="connsiteY6" fmla="*/ 1937948 h 1978776"/>
              <a:gd name="connsiteX7" fmla="*/ 1244822 w 2103393"/>
              <a:gd name="connsiteY7" fmla="*/ 1528430 h 1978776"/>
              <a:gd name="connsiteX8" fmla="*/ 1205554 w 2103393"/>
              <a:gd name="connsiteY8" fmla="*/ 1214283 h 1978776"/>
              <a:gd name="connsiteX9" fmla="*/ 1244823 w 2103393"/>
              <a:gd name="connsiteY9" fmla="*/ 771106 h 1978776"/>
              <a:gd name="connsiteX10" fmla="*/ 1076528 w 2103393"/>
              <a:gd name="connsiteY10" fmla="*/ 625251 h 1978776"/>
              <a:gd name="connsiteX11" fmla="*/ 885795 w 2103393"/>
              <a:gd name="connsiteY11" fmla="*/ 765496 h 1978776"/>
              <a:gd name="connsiteX12" fmla="*/ 919453 w 2103393"/>
              <a:gd name="connsiteY12" fmla="*/ 1203062 h 1978776"/>
              <a:gd name="connsiteX13" fmla="*/ 891405 w 2103393"/>
              <a:gd name="connsiteY13" fmla="*/ 1522821 h 1978776"/>
              <a:gd name="connsiteX14" fmla="*/ 89201 w 2103393"/>
              <a:gd name="connsiteY14" fmla="*/ 1965997 h 1978776"/>
              <a:gd name="connsiteX15" fmla="*/ 577255 w 2103393"/>
              <a:gd name="connsiteY15" fmla="*/ 389639 h 1978776"/>
              <a:gd name="connsiteX16" fmla="*/ 807257 w 2103393"/>
              <a:gd name="connsiteY16" fmla="*/ 625251 h 1978776"/>
              <a:gd name="connsiteX17" fmla="*/ 969942 w 2103393"/>
              <a:gd name="connsiteY17" fmla="*/ 513055 h 1978776"/>
              <a:gd name="connsiteX18" fmla="*/ 947503 w 2103393"/>
              <a:gd name="connsiteY18" fmla="*/ 13781 h 1978776"/>
              <a:gd name="connsiteX0" fmla="*/ 964333 w 2103393"/>
              <a:gd name="connsiteY0" fmla="*/ 55026 h 1980752"/>
              <a:gd name="connsiteX1" fmla="*/ 947503 w 2103393"/>
              <a:gd name="connsiteY1" fmla="*/ 15757 h 1980752"/>
              <a:gd name="connsiteX2" fmla="*/ 1183115 w 2103393"/>
              <a:gd name="connsiteY2" fmla="*/ 21367 h 1980752"/>
              <a:gd name="connsiteX3" fmla="*/ 1177505 w 2103393"/>
              <a:gd name="connsiteY3" fmla="*/ 509421 h 1980752"/>
              <a:gd name="connsiteX4" fmla="*/ 1312141 w 2103393"/>
              <a:gd name="connsiteY4" fmla="*/ 587958 h 1980752"/>
              <a:gd name="connsiteX5" fmla="*/ 1508484 w 2103393"/>
              <a:gd name="connsiteY5" fmla="*/ 391615 h 1980752"/>
              <a:gd name="connsiteX6" fmla="*/ 2058246 w 2103393"/>
              <a:gd name="connsiteY6" fmla="*/ 1939924 h 1980752"/>
              <a:gd name="connsiteX7" fmla="*/ 1244822 w 2103393"/>
              <a:gd name="connsiteY7" fmla="*/ 1530406 h 1980752"/>
              <a:gd name="connsiteX8" fmla="*/ 1205554 w 2103393"/>
              <a:gd name="connsiteY8" fmla="*/ 1216259 h 1980752"/>
              <a:gd name="connsiteX9" fmla="*/ 1244823 w 2103393"/>
              <a:gd name="connsiteY9" fmla="*/ 773082 h 1980752"/>
              <a:gd name="connsiteX10" fmla="*/ 1076528 w 2103393"/>
              <a:gd name="connsiteY10" fmla="*/ 627227 h 1980752"/>
              <a:gd name="connsiteX11" fmla="*/ 885795 w 2103393"/>
              <a:gd name="connsiteY11" fmla="*/ 767472 h 1980752"/>
              <a:gd name="connsiteX12" fmla="*/ 919453 w 2103393"/>
              <a:gd name="connsiteY12" fmla="*/ 1205038 h 1980752"/>
              <a:gd name="connsiteX13" fmla="*/ 891405 w 2103393"/>
              <a:gd name="connsiteY13" fmla="*/ 1524797 h 1980752"/>
              <a:gd name="connsiteX14" fmla="*/ 89201 w 2103393"/>
              <a:gd name="connsiteY14" fmla="*/ 1967973 h 1980752"/>
              <a:gd name="connsiteX15" fmla="*/ 577255 w 2103393"/>
              <a:gd name="connsiteY15" fmla="*/ 391615 h 1980752"/>
              <a:gd name="connsiteX16" fmla="*/ 807257 w 2103393"/>
              <a:gd name="connsiteY16" fmla="*/ 627227 h 1980752"/>
              <a:gd name="connsiteX17" fmla="*/ 969942 w 2103393"/>
              <a:gd name="connsiteY17" fmla="*/ 515031 h 1980752"/>
              <a:gd name="connsiteX18" fmla="*/ 964333 w 2103393"/>
              <a:gd name="connsiteY18" fmla="*/ 55026 h 1980752"/>
              <a:gd name="connsiteX0" fmla="*/ 913845 w 2103393"/>
              <a:gd name="connsiteY0" fmla="*/ 72662 h 1981559"/>
              <a:gd name="connsiteX1" fmla="*/ 947503 w 2103393"/>
              <a:gd name="connsiteY1" fmla="*/ 16564 h 1981559"/>
              <a:gd name="connsiteX2" fmla="*/ 1183115 w 2103393"/>
              <a:gd name="connsiteY2" fmla="*/ 22174 h 1981559"/>
              <a:gd name="connsiteX3" fmla="*/ 1177505 w 2103393"/>
              <a:gd name="connsiteY3" fmla="*/ 510228 h 1981559"/>
              <a:gd name="connsiteX4" fmla="*/ 1312141 w 2103393"/>
              <a:gd name="connsiteY4" fmla="*/ 588765 h 1981559"/>
              <a:gd name="connsiteX5" fmla="*/ 1508484 w 2103393"/>
              <a:gd name="connsiteY5" fmla="*/ 392422 h 1981559"/>
              <a:gd name="connsiteX6" fmla="*/ 2058246 w 2103393"/>
              <a:gd name="connsiteY6" fmla="*/ 1940731 h 1981559"/>
              <a:gd name="connsiteX7" fmla="*/ 1244822 w 2103393"/>
              <a:gd name="connsiteY7" fmla="*/ 1531213 h 1981559"/>
              <a:gd name="connsiteX8" fmla="*/ 1205554 w 2103393"/>
              <a:gd name="connsiteY8" fmla="*/ 1217066 h 1981559"/>
              <a:gd name="connsiteX9" fmla="*/ 1244823 w 2103393"/>
              <a:gd name="connsiteY9" fmla="*/ 773889 h 1981559"/>
              <a:gd name="connsiteX10" fmla="*/ 1076528 w 2103393"/>
              <a:gd name="connsiteY10" fmla="*/ 628034 h 1981559"/>
              <a:gd name="connsiteX11" fmla="*/ 885795 w 2103393"/>
              <a:gd name="connsiteY11" fmla="*/ 768279 h 1981559"/>
              <a:gd name="connsiteX12" fmla="*/ 919453 w 2103393"/>
              <a:gd name="connsiteY12" fmla="*/ 1205845 h 1981559"/>
              <a:gd name="connsiteX13" fmla="*/ 891405 w 2103393"/>
              <a:gd name="connsiteY13" fmla="*/ 1525604 h 1981559"/>
              <a:gd name="connsiteX14" fmla="*/ 89201 w 2103393"/>
              <a:gd name="connsiteY14" fmla="*/ 1968780 h 1981559"/>
              <a:gd name="connsiteX15" fmla="*/ 577255 w 2103393"/>
              <a:gd name="connsiteY15" fmla="*/ 392422 h 1981559"/>
              <a:gd name="connsiteX16" fmla="*/ 807257 w 2103393"/>
              <a:gd name="connsiteY16" fmla="*/ 628034 h 1981559"/>
              <a:gd name="connsiteX17" fmla="*/ 969942 w 2103393"/>
              <a:gd name="connsiteY17" fmla="*/ 515838 h 1981559"/>
              <a:gd name="connsiteX18" fmla="*/ 913845 w 2103393"/>
              <a:gd name="connsiteY18" fmla="*/ 72662 h 1981559"/>
              <a:gd name="connsiteX0" fmla="*/ 913845 w 2103393"/>
              <a:gd name="connsiteY0" fmla="*/ 103017 h 2011914"/>
              <a:gd name="connsiteX1" fmla="*/ 1003601 w 2103393"/>
              <a:gd name="connsiteY1" fmla="*/ 2040 h 2011914"/>
              <a:gd name="connsiteX2" fmla="*/ 1183115 w 2103393"/>
              <a:gd name="connsiteY2" fmla="*/ 52529 h 2011914"/>
              <a:gd name="connsiteX3" fmla="*/ 1177505 w 2103393"/>
              <a:gd name="connsiteY3" fmla="*/ 540583 h 2011914"/>
              <a:gd name="connsiteX4" fmla="*/ 1312141 w 2103393"/>
              <a:gd name="connsiteY4" fmla="*/ 619120 h 2011914"/>
              <a:gd name="connsiteX5" fmla="*/ 1508484 w 2103393"/>
              <a:gd name="connsiteY5" fmla="*/ 422777 h 2011914"/>
              <a:gd name="connsiteX6" fmla="*/ 2058246 w 2103393"/>
              <a:gd name="connsiteY6" fmla="*/ 1971086 h 2011914"/>
              <a:gd name="connsiteX7" fmla="*/ 1244822 w 2103393"/>
              <a:gd name="connsiteY7" fmla="*/ 1561568 h 2011914"/>
              <a:gd name="connsiteX8" fmla="*/ 1205554 w 2103393"/>
              <a:gd name="connsiteY8" fmla="*/ 1247421 h 2011914"/>
              <a:gd name="connsiteX9" fmla="*/ 1244823 w 2103393"/>
              <a:gd name="connsiteY9" fmla="*/ 804244 h 2011914"/>
              <a:gd name="connsiteX10" fmla="*/ 1076528 w 2103393"/>
              <a:gd name="connsiteY10" fmla="*/ 658389 h 2011914"/>
              <a:gd name="connsiteX11" fmla="*/ 885795 w 2103393"/>
              <a:gd name="connsiteY11" fmla="*/ 798634 h 2011914"/>
              <a:gd name="connsiteX12" fmla="*/ 919453 w 2103393"/>
              <a:gd name="connsiteY12" fmla="*/ 1236200 h 2011914"/>
              <a:gd name="connsiteX13" fmla="*/ 891405 w 2103393"/>
              <a:gd name="connsiteY13" fmla="*/ 1555959 h 2011914"/>
              <a:gd name="connsiteX14" fmla="*/ 89201 w 2103393"/>
              <a:gd name="connsiteY14" fmla="*/ 1999135 h 2011914"/>
              <a:gd name="connsiteX15" fmla="*/ 577255 w 2103393"/>
              <a:gd name="connsiteY15" fmla="*/ 422777 h 2011914"/>
              <a:gd name="connsiteX16" fmla="*/ 807257 w 2103393"/>
              <a:gd name="connsiteY16" fmla="*/ 658389 h 2011914"/>
              <a:gd name="connsiteX17" fmla="*/ 969942 w 2103393"/>
              <a:gd name="connsiteY17" fmla="*/ 546193 h 2011914"/>
              <a:gd name="connsiteX18" fmla="*/ 913845 w 2103393"/>
              <a:gd name="connsiteY18" fmla="*/ 103017 h 2011914"/>
              <a:gd name="connsiteX0" fmla="*/ 930675 w 2103393"/>
              <a:gd name="connsiteY0" fmla="*/ 67702 h 2010258"/>
              <a:gd name="connsiteX1" fmla="*/ 1003601 w 2103393"/>
              <a:gd name="connsiteY1" fmla="*/ 384 h 2010258"/>
              <a:gd name="connsiteX2" fmla="*/ 1183115 w 2103393"/>
              <a:gd name="connsiteY2" fmla="*/ 50873 h 2010258"/>
              <a:gd name="connsiteX3" fmla="*/ 1177505 w 2103393"/>
              <a:gd name="connsiteY3" fmla="*/ 538927 h 2010258"/>
              <a:gd name="connsiteX4" fmla="*/ 1312141 w 2103393"/>
              <a:gd name="connsiteY4" fmla="*/ 617464 h 2010258"/>
              <a:gd name="connsiteX5" fmla="*/ 1508484 w 2103393"/>
              <a:gd name="connsiteY5" fmla="*/ 421121 h 2010258"/>
              <a:gd name="connsiteX6" fmla="*/ 2058246 w 2103393"/>
              <a:gd name="connsiteY6" fmla="*/ 1969430 h 2010258"/>
              <a:gd name="connsiteX7" fmla="*/ 1244822 w 2103393"/>
              <a:gd name="connsiteY7" fmla="*/ 1559912 h 2010258"/>
              <a:gd name="connsiteX8" fmla="*/ 1205554 w 2103393"/>
              <a:gd name="connsiteY8" fmla="*/ 1245765 h 2010258"/>
              <a:gd name="connsiteX9" fmla="*/ 1244823 w 2103393"/>
              <a:gd name="connsiteY9" fmla="*/ 802588 h 2010258"/>
              <a:gd name="connsiteX10" fmla="*/ 1076528 w 2103393"/>
              <a:gd name="connsiteY10" fmla="*/ 656733 h 2010258"/>
              <a:gd name="connsiteX11" fmla="*/ 885795 w 2103393"/>
              <a:gd name="connsiteY11" fmla="*/ 796978 h 2010258"/>
              <a:gd name="connsiteX12" fmla="*/ 919453 w 2103393"/>
              <a:gd name="connsiteY12" fmla="*/ 1234544 h 2010258"/>
              <a:gd name="connsiteX13" fmla="*/ 891405 w 2103393"/>
              <a:gd name="connsiteY13" fmla="*/ 1554303 h 2010258"/>
              <a:gd name="connsiteX14" fmla="*/ 89201 w 2103393"/>
              <a:gd name="connsiteY14" fmla="*/ 1997479 h 2010258"/>
              <a:gd name="connsiteX15" fmla="*/ 577255 w 2103393"/>
              <a:gd name="connsiteY15" fmla="*/ 421121 h 2010258"/>
              <a:gd name="connsiteX16" fmla="*/ 807257 w 2103393"/>
              <a:gd name="connsiteY16" fmla="*/ 656733 h 2010258"/>
              <a:gd name="connsiteX17" fmla="*/ 969942 w 2103393"/>
              <a:gd name="connsiteY17" fmla="*/ 544537 h 2010258"/>
              <a:gd name="connsiteX18" fmla="*/ 930675 w 2103393"/>
              <a:gd name="connsiteY18" fmla="*/ 67702 h 2010258"/>
              <a:gd name="connsiteX0" fmla="*/ 930675 w 2103393"/>
              <a:gd name="connsiteY0" fmla="*/ 69239 h 2011795"/>
              <a:gd name="connsiteX1" fmla="*/ 1183115 w 2103393"/>
              <a:gd name="connsiteY1" fmla="*/ 52410 h 2011795"/>
              <a:gd name="connsiteX2" fmla="*/ 1177505 w 2103393"/>
              <a:gd name="connsiteY2" fmla="*/ 540464 h 2011795"/>
              <a:gd name="connsiteX3" fmla="*/ 1312141 w 2103393"/>
              <a:gd name="connsiteY3" fmla="*/ 619001 h 2011795"/>
              <a:gd name="connsiteX4" fmla="*/ 1508484 w 2103393"/>
              <a:gd name="connsiteY4" fmla="*/ 422658 h 2011795"/>
              <a:gd name="connsiteX5" fmla="*/ 2058246 w 2103393"/>
              <a:gd name="connsiteY5" fmla="*/ 1970967 h 2011795"/>
              <a:gd name="connsiteX6" fmla="*/ 1244822 w 2103393"/>
              <a:gd name="connsiteY6" fmla="*/ 1561449 h 2011795"/>
              <a:gd name="connsiteX7" fmla="*/ 1205554 w 2103393"/>
              <a:gd name="connsiteY7" fmla="*/ 1247302 h 2011795"/>
              <a:gd name="connsiteX8" fmla="*/ 1244823 w 2103393"/>
              <a:gd name="connsiteY8" fmla="*/ 804125 h 2011795"/>
              <a:gd name="connsiteX9" fmla="*/ 1076528 w 2103393"/>
              <a:gd name="connsiteY9" fmla="*/ 658270 h 2011795"/>
              <a:gd name="connsiteX10" fmla="*/ 885795 w 2103393"/>
              <a:gd name="connsiteY10" fmla="*/ 798515 h 2011795"/>
              <a:gd name="connsiteX11" fmla="*/ 919453 w 2103393"/>
              <a:gd name="connsiteY11" fmla="*/ 1236081 h 2011795"/>
              <a:gd name="connsiteX12" fmla="*/ 891405 w 2103393"/>
              <a:gd name="connsiteY12" fmla="*/ 1555840 h 2011795"/>
              <a:gd name="connsiteX13" fmla="*/ 89201 w 2103393"/>
              <a:gd name="connsiteY13" fmla="*/ 1999016 h 2011795"/>
              <a:gd name="connsiteX14" fmla="*/ 577255 w 2103393"/>
              <a:gd name="connsiteY14" fmla="*/ 422658 h 2011795"/>
              <a:gd name="connsiteX15" fmla="*/ 807257 w 2103393"/>
              <a:gd name="connsiteY15" fmla="*/ 658270 h 2011795"/>
              <a:gd name="connsiteX16" fmla="*/ 969942 w 2103393"/>
              <a:gd name="connsiteY16" fmla="*/ 546074 h 2011795"/>
              <a:gd name="connsiteX17" fmla="*/ 930675 w 2103393"/>
              <a:gd name="connsiteY17" fmla="*/ 69239 h 2011795"/>
              <a:gd name="connsiteX0" fmla="*/ 930675 w 2103393"/>
              <a:gd name="connsiteY0" fmla="*/ 63795 h 2006351"/>
              <a:gd name="connsiteX1" fmla="*/ 1183115 w 2103393"/>
              <a:gd name="connsiteY1" fmla="*/ 46966 h 2006351"/>
              <a:gd name="connsiteX2" fmla="*/ 1177505 w 2103393"/>
              <a:gd name="connsiteY2" fmla="*/ 535020 h 2006351"/>
              <a:gd name="connsiteX3" fmla="*/ 1312141 w 2103393"/>
              <a:gd name="connsiteY3" fmla="*/ 613557 h 2006351"/>
              <a:gd name="connsiteX4" fmla="*/ 1508484 w 2103393"/>
              <a:gd name="connsiteY4" fmla="*/ 417214 h 2006351"/>
              <a:gd name="connsiteX5" fmla="*/ 2058246 w 2103393"/>
              <a:gd name="connsiteY5" fmla="*/ 1965523 h 2006351"/>
              <a:gd name="connsiteX6" fmla="*/ 1244822 w 2103393"/>
              <a:gd name="connsiteY6" fmla="*/ 1556005 h 2006351"/>
              <a:gd name="connsiteX7" fmla="*/ 1205554 w 2103393"/>
              <a:gd name="connsiteY7" fmla="*/ 1241858 h 2006351"/>
              <a:gd name="connsiteX8" fmla="*/ 1244823 w 2103393"/>
              <a:gd name="connsiteY8" fmla="*/ 798681 h 2006351"/>
              <a:gd name="connsiteX9" fmla="*/ 1076528 w 2103393"/>
              <a:gd name="connsiteY9" fmla="*/ 652826 h 2006351"/>
              <a:gd name="connsiteX10" fmla="*/ 885795 w 2103393"/>
              <a:gd name="connsiteY10" fmla="*/ 793071 h 2006351"/>
              <a:gd name="connsiteX11" fmla="*/ 919453 w 2103393"/>
              <a:gd name="connsiteY11" fmla="*/ 1230637 h 2006351"/>
              <a:gd name="connsiteX12" fmla="*/ 891405 w 2103393"/>
              <a:gd name="connsiteY12" fmla="*/ 1550396 h 2006351"/>
              <a:gd name="connsiteX13" fmla="*/ 89201 w 2103393"/>
              <a:gd name="connsiteY13" fmla="*/ 1993572 h 2006351"/>
              <a:gd name="connsiteX14" fmla="*/ 577255 w 2103393"/>
              <a:gd name="connsiteY14" fmla="*/ 417214 h 2006351"/>
              <a:gd name="connsiteX15" fmla="*/ 807257 w 2103393"/>
              <a:gd name="connsiteY15" fmla="*/ 652826 h 2006351"/>
              <a:gd name="connsiteX16" fmla="*/ 969942 w 2103393"/>
              <a:gd name="connsiteY16" fmla="*/ 540630 h 2006351"/>
              <a:gd name="connsiteX17" fmla="*/ 930675 w 2103393"/>
              <a:gd name="connsiteY17" fmla="*/ 63795 h 2006351"/>
              <a:gd name="connsiteX0" fmla="*/ 930675 w 2103393"/>
              <a:gd name="connsiteY0" fmla="*/ 51191 h 2016186"/>
              <a:gd name="connsiteX1" fmla="*/ 1183115 w 2103393"/>
              <a:gd name="connsiteY1" fmla="*/ 56801 h 2016186"/>
              <a:gd name="connsiteX2" fmla="*/ 1177505 w 2103393"/>
              <a:gd name="connsiteY2" fmla="*/ 544855 h 2016186"/>
              <a:gd name="connsiteX3" fmla="*/ 1312141 w 2103393"/>
              <a:gd name="connsiteY3" fmla="*/ 623392 h 2016186"/>
              <a:gd name="connsiteX4" fmla="*/ 1508484 w 2103393"/>
              <a:gd name="connsiteY4" fmla="*/ 427049 h 2016186"/>
              <a:gd name="connsiteX5" fmla="*/ 2058246 w 2103393"/>
              <a:gd name="connsiteY5" fmla="*/ 1975358 h 2016186"/>
              <a:gd name="connsiteX6" fmla="*/ 1244822 w 2103393"/>
              <a:gd name="connsiteY6" fmla="*/ 1565840 h 2016186"/>
              <a:gd name="connsiteX7" fmla="*/ 1205554 w 2103393"/>
              <a:gd name="connsiteY7" fmla="*/ 1251693 h 2016186"/>
              <a:gd name="connsiteX8" fmla="*/ 1244823 w 2103393"/>
              <a:gd name="connsiteY8" fmla="*/ 808516 h 2016186"/>
              <a:gd name="connsiteX9" fmla="*/ 1076528 w 2103393"/>
              <a:gd name="connsiteY9" fmla="*/ 662661 h 2016186"/>
              <a:gd name="connsiteX10" fmla="*/ 885795 w 2103393"/>
              <a:gd name="connsiteY10" fmla="*/ 802906 h 2016186"/>
              <a:gd name="connsiteX11" fmla="*/ 919453 w 2103393"/>
              <a:gd name="connsiteY11" fmla="*/ 1240472 h 2016186"/>
              <a:gd name="connsiteX12" fmla="*/ 891405 w 2103393"/>
              <a:gd name="connsiteY12" fmla="*/ 1560231 h 2016186"/>
              <a:gd name="connsiteX13" fmla="*/ 89201 w 2103393"/>
              <a:gd name="connsiteY13" fmla="*/ 2003407 h 2016186"/>
              <a:gd name="connsiteX14" fmla="*/ 577255 w 2103393"/>
              <a:gd name="connsiteY14" fmla="*/ 427049 h 2016186"/>
              <a:gd name="connsiteX15" fmla="*/ 807257 w 2103393"/>
              <a:gd name="connsiteY15" fmla="*/ 662661 h 2016186"/>
              <a:gd name="connsiteX16" fmla="*/ 969942 w 2103393"/>
              <a:gd name="connsiteY16" fmla="*/ 550465 h 2016186"/>
              <a:gd name="connsiteX17" fmla="*/ 930675 w 2103393"/>
              <a:gd name="connsiteY17" fmla="*/ 51191 h 2016186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24191 h 2051098"/>
              <a:gd name="connsiteX1" fmla="*/ 1183115 w 2103393"/>
              <a:gd name="connsiteY1" fmla="*/ 91713 h 2051098"/>
              <a:gd name="connsiteX2" fmla="*/ 1177505 w 2103393"/>
              <a:gd name="connsiteY2" fmla="*/ 579767 h 2051098"/>
              <a:gd name="connsiteX3" fmla="*/ 1312141 w 2103393"/>
              <a:gd name="connsiteY3" fmla="*/ 658304 h 2051098"/>
              <a:gd name="connsiteX4" fmla="*/ 1508484 w 2103393"/>
              <a:gd name="connsiteY4" fmla="*/ 461961 h 2051098"/>
              <a:gd name="connsiteX5" fmla="*/ 2058246 w 2103393"/>
              <a:gd name="connsiteY5" fmla="*/ 2010270 h 2051098"/>
              <a:gd name="connsiteX6" fmla="*/ 1244822 w 2103393"/>
              <a:gd name="connsiteY6" fmla="*/ 1600752 h 2051098"/>
              <a:gd name="connsiteX7" fmla="*/ 1205554 w 2103393"/>
              <a:gd name="connsiteY7" fmla="*/ 1286605 h 2051098"/>
              <a:gd name="connsiteX8" fmla="*/ 1244823 w 2103393"/>
              <a:gd name="connsiteY8" fmla="*/ 843428 h 2051098"/>
              <a:gd name="connsiteX9" fmla="*/ 1076528 w 2103393"/>
              <a:gd name="connsiteY9" fmla="*/ 697573 h 2051098"/>
              <a:gd name="connsiteX10" fmla="*/ 885795 w 2103393"/>
              <a:gd name="connsiteY10" fmla="*/ 837818 h 2051098"/>
              <a:gd name="connsiteX11" fmla="*/ 919453 w 2103393"/>
              <a:gd name="connsiteY11" fmla="*/ 1275384 h 2051098"/>
              <a:gd name="connsiteX12" fmla="*/ 891405 w 2103393"/>
              <a:gd name="connsiteY12" fmla="*/ 1595143 h 2051098"/>
              <a:gd name="connsiteX13" fmla="*/ 89201 w 2103393"/>
              <a:gd name="connsiteY13" fmla="*/ 2038319 h 2051098"/>
              <a:gd name="connsiteX14" fmla="*/ 577255 w 2103393"/>
              <a:gd name="connsiteY14" fmla="*/ 461961 h 2051098"/>
              <a:gd name="connsiteX15" fmla="*/ 807257 w 2103393"/>
              <a:gd name="connsiteY15" fmla="*/ 697573 h 2051098"/>
              <a:gd name="connsiteX16" fmla="*/ 969942 w 2103393"/>
              <a:gd name="connsiteY16" fmla="*/ 585377 h 2051098"/>
              <a:gd name="connsiteX17" fmla="*/ 930675 w 2103393"/>
              <a:gd name="connsiteY17" fmla="*/ 24191 h 2051098"/>
              <a:gd name="connsiteX0" fmla="*/ 930675 w 2103393"/>
              <a:gd name="connsiteY0" fmla="*/ 51153 h 2078060"/>
              <a:gd name="connsiteX1" fmla="*/ 1190398 w 2103393"/>
              <a:gd name="connsiteY1" fmla="*/ 49480 h 2078060"/>
              <a:gd name="connsiteX2" fmla="*/ 1177505 w 2103393"/>
              <a:gd name="connsiteY2" fmla="*/ 606729 h 2078060"/>
              <a:gd name="connsiteX3" fmla="*/ 1312141 w 2103393"/>
              <a:gd name="connsiteY3" fmla="*/ 685266 h 2078060"/>
              <a:gd name="connsiteX4" fmla="*/ 1508484 w 2103393"/>
              <a:gd name="connsiteY4" fmla="*/ 488923 h 2078060"/>
              <a:gd name="connsiteX5" fmla="*/ 2058246 w 2103393"/>
              <a:gd name="connsiteY5" fmla="*/ 2037232 h 2078060"/>
              <a:gd name="connsiteX6" fmla="*/ 1244822 w 2103393"/>
              <a:gd name="connsiteY6" fmla="*/ 1627714 h 2078060"/>
              <a:gd name="connsiteX7" fmla="*/ 1205554 w 2103393"/>
              <a:gd name="connsiteY7" fmla="*/ 1313567 h 2078060"/>
              <a:gd name="connsiteX8" fmla="*/ 1244823 w 2103393"/>
              <a:gd name="connsiteY8" fmla="*/ 870390 h 2078060"/>
              <a:gd name="connsiteX9" fmla="*/ 1076528 w 2103393"/>
              <a:gd name="connsiteY9" fmla="*/ 724535 h 2078060"/>
              <a:gd name="connsiteX10" fmla="*/ 885795 w 2103393"/>
              <a:gd name="connsiteY10" fmla="*/ 864780 h 2078060"/>
              <a:gd name="connsiteX11" fmla="*/ 919453 w 2103393"/>
              <a:gd name="connsiteY11" fmla="*/ 1302346 h 2078060"/>
              <a:gd name="connsiteX12" fmla="*/ 891405 w 2103393"/>
              <a:gd name="connsiteY12" fmla="*/ 1622105 h 2078060"/>
              <a:gd name="connsiteX13" fmla="*/ 89201 w 2103393"/>
              <a:gd name="connsiteY13" fmla="*/ 2065281 h 2078060"/>
              <a:gd name="connsiteX14" fmla="*/ 577255 w 2103393"/>
              <a:gd name="connsiteY14" fmla="*/ 488923 h 2078060"/>
              <a:gd name="connsiteX15" fmla="*/ 807257 w 2103393"/>
              <a:gd name="connsiteY15" fmla="*/ 724535 h 2078060"/>
              <a:gd name="connsiteX16" fmla="*/ 969942 w 2103393"/>
              <a:gd name="connsiteY16" fmla="*/ 612339 h 2078060"/>
              <a:gd name="connsiteX17" fmla="*/ 930675 w 2103393"/>
              <a:gd name="connsiteY17" fmla="*/ 51153 h 2078060"/>
              <a:gd name="connsiteX0" fmla="*/ 930675 w 2103393"/>
              <a:gd name="connsiteY0" fmla="*/ 57180 h 2084087"/>
              <a:gd name="connsiteX1" fmla="*/ 1190398 w 2103393"/>
              <a:gd name="connsiteY1" fmla="*/ 55507 h 2084087"/>
              <a:gd name="connsiteX2" fmla="*/ 1177505 w 2103393"/>
              <a:gd name="connsiteY2" fmla="*/ 612756 h 2084087"/>
              <a:gd name="connsiteX3" fmla="*/ 1312141 w 2103393"/>
              <a:gd name="connsiteY3" fmla="*/ 691293 h 2084087"/>
              <a:gd name="connsiteX4" fmla="*/ 1508484 w 2103393"/>
              <a:gd name="connsiteY4" fmla="*/ 494950 h 2084087"/>
              <a:gd name="connsiteX5" fmla="*/ 2058246 w 2103393"/>
              <a:gd name="connsiteY5" fmla="*/ 2043259 h 2084087"/>
              <a:gd name="connsiteX6" fmla="*/ 1244822 w 2103393"/>
              <a:gd name="connsiteY6" fmla="*/ 1633741 h 2084087"/>
              <a:gd name="connsiteX7" fmla="*/ 1205554 w 2103393"/>
              <a:gd name="connsiteY7" fmla="*/ 1319594 h 2084087"/>
              <a:gd name="connsiteX8" fmla="*/ 1244823 w 2103393"/>
              <a:gd name="connsiteY8" fmla="*/ 876417 h 2084087"/>
              <a:gd name="connsiteX9" fmla="*/ 1076528 w 2103393"/>
              <a:gd name="connsiteY9" fmla="*/ 730562 h 2084087"/>
              <a:gd name="connsiteX10" fmla="*/ 885795 w 2103393"/>
              <a:gd name="connsiteY10" fmla="*/ 870807 h 2084087"/>
              <a:gd name="connsiteX11" fmla="*/ 919453 w 2103393"/>
              <a:gd name="connsiteY11" fmla="*/ 1308373 h 2084087"/>
              <a:gd name="connsiteX12" fmla="*/ 891405 w 2103393"/>
              <a:gd name="connsiteY12" fmla="*/ 1628132 h 2084087"/>
              <a:gd name="connsiteX13" fmla="*/ 89201 w 2103393"/>
              <a:gd name="connsiteY13" fmla="*/ 2071308 h 2084087"/>
              <a:gd name="connsiteX14" fmla="*/ 577255 w 2103393"/>
              <a:gd name="connsiteY14" fmla="*/ 494950 h 2084087"/>
              <a:gd name="connsiteX15" fmla="*/ 807257 w 2103393"/>
              <a:gd name="connsiteY15" fmla="*/ 730562 h 2084087"/>
              <a:gd name="connsiteX16" fmla="*/ 969942 w 2103393"/>
              <a:gd name="connsiteY16" fmla="*/ 618366 h 2084087"/>
              <a:gd name="connsiteX17" fmla="*/ 930675 w 2103393"/>
              <a:gd name="connsiteY17" fmla="*/ 57180 h 2084087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73853 h 2100760"/>
              <a:gd name="connsiteX1" fmla="*/ 1190398 w 2103393"/>
              <a:gd name="connsiteY1" fmla="*/ 72180 h 2100760"/>
              <a:gd name="connsiteX2" fmla="*/ 1177505 w 2103393"/>
              <a:gd name="connsiteY2" fmla="*/ 629429 h 2100760"/>
              <a:gd name="connsiteX3" fmla="*/ 1312141 w 2103393"/>
              <a:gd name="connsiteY3" fmla="*/ 707966 h 2100760"/>
              <a:gd name="connsiteX4" fmla="*/ 1508484 w 2103393"/>
              <a:gd name="connsiteY4" fmla="*/ 511623 h 2100760"/>
              <a:gd name="connsiteX5" fmla="*/ 2058246 w 2103393"/>
              <a:gd name="connsiteY5" fmla="*/ 2059932 h 2100760"/>
              <a:gd name="connsiteX6" fmla="*/ 1244822 w 2103393"/>
              <a:gd name="connsiteY6" fmla="*/ 1650414 h 2100760"/>
              <a:gd name="connsiteX7" fmla="*/ 1205554 w 2103393"/>
              <a:gd name="connsiteY7" fmla="*/ 1336267 h 2100760"/>
              <a:gd name="connsiteX8" fmla="*/ 1244823 w 2103393"/>
              <a:gd name="connsiteY8" fmla="*/ 893090 h 2100760"/>
              <a:gd name="connsiteX9" fmla="*/ 1076528 w 2103393"/>
              <a:gd name="connsiteY9" fmla="*/ 747235 h 2100760"/>
              <a:gd name="connsiteX10" fmla="*/ 885795 w 2103393"/>
              <a:gd name="connsiteY10" fmla="*/ 887480 h 2100760"/>
              <a:gd name="connsiteX11" fmla="*/ 919453 w 2103393"/>
              <a:gd name="connsiteY11" fmla="*/ 1325046 h 2100760"/>
              <a:gd name="connsiteX12" fmla="*/ 891405 w 2103393"/>
              <a:gd name="connsiteY12" fmla="*/ 1644805 h 2100760"/>
              <a:gd name="connsiteX13" fmla="*/ 89201 w 2103393"/>
              <a:gd name="connsiteY13" fmla="*/ 2087981 h 2100760"/>
              <a:gd name="connsiteX14" fmla="*/ 577255 w 2103393"/>
              <a:gd name="connsiteY14" fmla="*/ 511623 h 2100760"/>
              <a:gd name="connsiteX15" fmla="*/ 807257 w 2103393"/>
              <a:gd name="connsiteY15" fmla="*/ 747235 h 2100760"/>
              <a:gd name="connsiteX16" fmla="*/ 969942 w 2103393"/>
              <a:gd name="connsiteY16" fmla="*/ 635039 h 2100760"/>
              <a:gd name="connsiteX17" fmla="*/ 930675 w 2103393"/>
              <a:gd name="connsiteY17" fmla="*/ 73853 h 2100760"/>
              <a:gd name="connsiteX0" fmla="*/ 930675 w 2103393"/>
              <a:gd name="connsiteY0" fmla="*/ 77953 h 2104860"/>
              <a:gd name="connsiteX1" fmla="*/ 1190398 w 2103393"/>
              <a:gd name="connsiteY1" fmla="*/ 76280 h 2104860"/>
              <a:gd name="connsiteX2" fmla="*/ 1177505 w 2103393"/>
              <a:gd name="connsiteY2" fmla="*/ 633529 h 2104860"/>
              <a:gd name="connsiteX3" fmla="*/ 1312141 w 2103393"/>
              <a:gd name="connsiteY3" fmla="*/ 712066 h 2104860"/>
              <a:gd name="connsiteX4" fmla="*/ 1508484 w 2103393"/>
              <a:gd name="connsiteY4" fmla="*/ 515723 h 2104860"/>
              <a:gd name="connsiteX5" fmla="*/ 2058246 w 2103393"/>
              <a:gd name="connsiteY5" fmla="*/ 2064032 h 2104860"/>
              <a:gd name="connsiteX6" fmla="*/ 1244822 w 2103393"/>
              <a:gd name="connsiteY6" fmla="*/ 1654514 h 2104860"/>
              <a:gd name="connsiteX7" fmla="*/ 1205554 w 2103393"/>
              <a:gd name="connsiteY7" fmla="*/ 1340367 h 2104860"/>
              <a:gd name="connsiteX8" fmla="*/ 1244823 w 2103393"/>
              <a:gd name="connsiteY8" fmla="*/ 897190 h 2104860"/>
              <a:gd name="connsiteX9" fmla="*/ 1076528 w 2103393"/>
              <a:gd name="connsiteY9" fmla="*/ 751335 h 2104860"/>
              <a:gd name="connsiteX10" fmla="*/ 885795 w 2103393"/>
              <a:gd name="connsiteY10" fmla="*/ 891580 h 2104860"/>
              <a:gd name="connsiteX11" fmla="*/ 919453 w 2103393"/>
              <a:gd name="connsiteY11" fmla="*/ 1329146 h 2104860"/>
              <a:gd name="connsiteX12" fmla="*/ 891405 w 2103393"/>
              <a:gd name="connsiteY12" fmla="*/ 1648905 h 2104860"/>
              <a:gd name="connsiteX13" fmla="*/ 89201 w 2103393"/>
              <a:gd name="connsiteY13" fmla="*/ 2092081 h 2104860"/>
              <a:gd name="connsiteX14" fmla="*/ 577255 w 2103393"/>
              <a:gd name="connsiteY14" fmla="*/ 515723 h 2104860"/>
              <a:gd name="connsiteX15" fmla="*/ 807257 w 2103393"/>
              <a:gd name="connsiteY15" fmla="*/ 751335 h 2104860"/>
              <a:gd name="connsiteX16" fmla="*/ 969942 w 2103393"/>
              <a:gd name="connsiteY16" fmla="*/ 639139 h 2104860"/>
              <a:gd name="connsiteX17" fmla="*/ 930675 w 2103393"/>
              <a:gd name="connsiteY17" fmla="*/ 77953 h 2104860"/>
              <a:gd name="connsiteX0" fmla="*/ 930675 w 2103393"/>
              <a:gd name="connsiteY0" fmla="*/ 71187 h 2098094"/>
              <a:gd name="connsiteX1" fmla="*/ 1190398 w 2103393"/>
              <a:gd name="connsiteY1" fmla="*/ 69514 h 2098094"/>
              <a:gd name="connsiteX2" fmla="*/ 1177505 w 2103393"/>
              <a:gd name="connsiteY2" fmla="*/ 626763 h 2098094"/>
              <a:gd name="connsiteX3" fmla="*/ 1312141 w 2103393"/>
              <a:gd name="connsiteY3" fmla="*/ 705300 h 2098094"/>
              <a:gd name="connsiteX4" fmla="*/ 1508484 w 2103393"/>
              <a:gd name="connsiteY4" fmla="*/ 508957 h 2098094"/>
              <a:gd name="connsiteX5" fmla="*/ 2058246 w 2103393"/>
              <a:gd name="connsiteY5" fmla="*/ 2057266 h 2098094"/>
              <a:gd name="connsiteX6" fmla="*/ 1244822 w 2103393"/>
              <a:gd name="connsiteY6" fmla="*/ 1647748 h 2098094"/>
              <a:gd name="connsiteX7" fmla="*/ 1205554 w 2103393"/>
              <a:gd name="connsiteY7" fmla="*/ 1333601 h 2098094"/>
              <a:gd name="connsiteX8" fmla="*/ 1244823 w 2103393"/>
              <a:gd name="connsiteY8" fmla="*/ 890424 h 2098094"/>
              <a:gd name="connsiteX9" fmla="*/ 1076528 w 2103393"/>
              <a:gd name="connsiteY9" fmla="*/ 744569 h 2098094"/>
              <a:gd name="connsiteX10" fmla="*/ 885795 w 2103393"/>
              <a:gd name="connsiteY10" fmla="*/ 884814 h 2098094"/>
              <a:gd name="connsiteX11" fmla="*/ 919453 w 2103393"/>
              <a:gd name="connsiteY11" fmla="*/ 1322380 h 2098094"/>
              <a:gd name="connsiteX12" fmla="*/ 891405 w 2103393"/>
              <a:gd name="connsiteY12" fmla="*/ 1642139 h 2098094"/>
              <a:gd name="connsiteX13" fmla="*/ 89201 w 2103393"/>
              <a:gd name="connsiteY13" fmla="*/ 2085315 h 2098094"/>
              <a:gd name="connsiteX14" fmla="*/ 577255 w 2103393"/>
              <a:gd name="connsiteY14" fmla="*/ 508957 h 2098094"/>
              <a:gd name="connsiteX15" fmla="*/ 807257 w 2103393"/>
              <a:gd name="connsiteY15" fmla="*/ 744569 h 2098094"/>
              <a:gd name="connsiteX16" fmla="*/ 969942 w 2103393"/>
              <a:gd name="connsiteY16" fmla="*/ 632373 h 2098094"/>
              <a:gd name="connsiteX17" fmla="*/ 930675 w 2103393"/>
              <a:gd name="connsiteY17" fmla="*/ 71187 h 2098094"/>
              <a:gd name="connsiteX0" fmla="*/ 930675 w 2103393"/>
              <a:gd name="connsiteY0" fmla="*/ 75207 h 2102114"/>
              <a:gd name="connsiteX1" fmla="*/ 1190398 w 2103393"/>
              <a:gd name="connsiteY1" fmla="*/ 73534 h 2102114"/>
              <a:gd name="connsiteX2" fmla="*/ 1177505 w 2103393"/>
              <a:gd name="connsiteY2" fmla="*/ 630783 h 2102114"/>
              <a:gd name="connsiteX3" fmla="*/ 1312141 w 2103393"/>
              <a:gd name="connsiteY3" fmla="*/ 709320 h 2102114"/>
              <a:gd name="connsiteX4" fmla="*/ 1508484 w 2103393"/>
              <a:gd name="connsiteY4" fmla="*/ 512977 h 2102114"/>
              <a:gd name="connsiteX5" fmla="*/ 2058246 w 2103393"/>
              <a:gd name="connsiteY5" fmla="*/ 2061286 h 2102114"/>
              <a:gd name="connsiteX6" fmla="*/ 1244822 w 2103393"/>
              <a:gd name="connsiteY6" fmla="*/ 1651768 h 2102114"/>
              <a:gd name="connsiteX7" fmla="*/ 1205554 w 2103393"/>
              <a:gd name="connsiteY7" fmla="*/ 1337621 h 2102114"/>
              <a:gd name="connsiteX8" fmla="*/ 1244823 w 2103393"/>
              <a:gd name="connsiteY8" fmla="*/ 894444 h 2102114"/>
              <a:gd name="connsiteX9" fmla="*/ 1076528 w 2103393"/>
              <a:gd name="connsiteY9" fmla="*/ 748589 h 2102114"/>
              <a:gd name="connsiteX10" fmla="*/ 885795 w 2103393"/>
              <a:gd name="connsiteY10" fmla="*/ 888834 h 2102114"/>
              <a:gd name="connsiteX11" fmla="*/ 919453 w 2103393"/>
              <a:gd name="connsiteY11" fmla="*/ 1326400 h 2102114"/>
              <a:gd name="connsiteX12" fmla="*/ 891405 w 2103393"/>
              <a:gd name="connsiteY12" fmla="*/ 1646159 h 2102114"/>
              <a:gd name="connsiteX13" fmla="*/ 89201 w 2103393"/>
              <a:gd name="connsiteY13" fmla="*/ 2089335 h 2102114"/>
              <a:gd name="connsiteX14" fmla="*/ 577255 w 2103393"/>
              <a:gd name="connsiteY14" fmla="*/ 512977 h 2102114"/>
              <a:gd name="connsiteX15" fmla="*/ 807257 w 2103393"/>
              <a:gd name="connsiteY15" fmla="*/ 748589 h 2102114"/>
              <a:gd name="connsiteX16" fmla="*/ 969942 w 2103393"/>
              <a:gd name="connsiteY16" fmla="*/ 636393 h 2102114"/>
              <a:gd name="connsiteX17" fmla="*/ 930675 w 2103393"/>
              <a:gd name="connsiteY17" fmla="*/ 75207 h 210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03393" h="2102114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5" name="Freeform 48">
            <a:extLst>
              <a:ext uri="{FF2B5EF4-FFF2-40B4-BE49-F238E27FC236}">
                <a16:creationId xmlns:a16="http://schemas.microsoft.com/office/drawing/2014/main" id="{67772B45-BD3F-44C4-8C3C-0A45A7F5D7AA}"/>
              </a:ext>
            </a:extLst>
          </p:cNvPr>
          <p:cNvSpPr>
            <a:spLocks noChangeAspect="1"/>
          </p:cNvSpPr>
          <p:nvPr/>
        </p:nvSpPr>
        <p:spPr>
          <a:xfrm>
            <a:off x="5278002" y="1454850"/>
            <a:ext cx="529812" cy="441236"/>
          </a:xfrm>
          <a:custGeom>
            <a:avLst/>
            <a:gdLst/>
            <a:ahLst/>
            <a:cxnLst/>
            <a:rect l="l" t="t" r="r" b="b"/>
            <a:pathLst>
              <a:path w="3240001" h="2698329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Freeform 49">
            <a:extLst>
              <a:ext uri="{FF2B5EF4-FFF2-40B4-BE49-F238E27FC236}">
                <a16:creationId xmlns:a16="http://schemas.microsoft.com/office/drawing/2014/main" id="{7993CC28-260D-4BB5-BA6E-195B880D9905}"/>
              </a:ext>
            </a:extLst>
          </p:cNvPr>
          <p:cNvSpPr>
            <a:spLocks noChangeAspect="1"/>
          </p:cNvSpPr>
          <p:nvPr/>
        </p:nvSpPr>
        <p:spPr>
          <a:xfrm>
            <a:off x="6995432" y="1440016"/>
            <a:ext cx="470907" cy="470907"/>
          </a:xfrm>
          <a:custGeom>
            <a:avLst/>
            <a:gdLst>
              <a:gd name="connsiteX0" fmla="*/ 1054645 w 3259303"/>
              <a:gd name="connsiteY0" fmla="*/ 0 h 3248084"/>
              <a:gd name="connsiteX1" fmla="*/ 1469772 w 3259303"/>
              <a:gd name="connsiteY1" fmla="*/ 28049 h 3248084"/>
              <a:gd name="connsiteX2" fmla="*/ 1682945 w 3259303"/>
              <a:gd name="connsiteY2" fmla="*/ 740496 h 3248084"/>
              <a:gd name="connsiteX3" fmla="*/ 2417830 w 3259303"/>
              <a:gd name="connsiteY3" fmla="*/ 566592 h 3248084"/>
              <a:gd name="connsiteX4" fmla="*/ 3259303 w 3259303"/>
              <a:gd name="connsiteY4" fmla="*/ 1834410 h 3248084"/>
              <a:gd name="connsiteX5" fmla="*/ 2311244 w 3259303"/>
              <a:gd name="connsiteY5" fmla="*/ 3113448 h 3248084"/>
              <a:gd name="connsiteX6" fmla="*/ 622689 w 3259303"/>
              <a:gd name="connsiteY6" fmla="*/ 2670273 h 3248084"/>
              <a:gd name="connsiteX7" fmla="*/ 398297 w 3259303"/>
              <a:gd name="connsiteY7" fmla="*/ 3248084 h 3248084"/>
              <a:gd name="connsiteX8" fmla="*/ 0 w 3259303"/>
              <a:gd name="connsiteY8" fmla="*/ 3242474 h 3248084"/>
              <a:gd name="connsiteX9" fmla="*/ 218783 w 3259303"/>
              <a:gd name="connsiteY9" fmla="*/ 2333684 h 3248084"/>
              <a:gd name="connsiteX10" fmla="*/ 1593187 w 3259303"/>
              <a:gd name="connsiteY10" fmla="*/ 1997095 h 3248084"/>
              <a:gd name="connsiteX11" fmla="*/ 1250989 w 3259303"/>
              <a:gd name="connsiteY11" fmla="*/ 964889 h 3248084"/>
              <a:gd name="connsiteX12" fmla="*/ 1054645 w 3259303"/>
              <a:gd name="connsiteY12" fmla="*/ 0 h 3248084"/>
              <a:gd name="connsiteX0" fmla="*/ 1054645 w 3259303"/>
              <a:gd name="connsiteY0" fmla="*/ 0 h 3225645"/>
              <a:gd name="connsiteX1" fmla="*/ 1469772 w 3259303"/>
              <a:gd name="connsiteY1" fmla="*/ 5610 h 3225645"/>
              <a:gd name="connsiteX2" fmla="*/ 1682945 w 3259303"/>
              <a:gd name="connsiteY2" fmla="*/ 718057 h 3225645"/>
              <a:gd name="connsiteX3" fmla="*/ 2417830 w 3259303"/>
              <a:gd name="connsiteY3" fmla="*/ 544153 h 3225645"/>
              <a:gd name="connsiteX4" fmla="*/ 3259303 w 3259303"/>
              <a:gd name="connsiteY4" fmla="*/ 1811971 h 3225645"/>
              <a:gd name="connsiteX5" fmla="*/ 2311244 w 3259303"/>
              <a:gd name="connsiteY5" fmla="*/ 3091009 h 3225645"/>
              <a:gd name="connsiteX6" fmla="*/ 622689 w 3259303"/>
              <a:gd name="connsiteY6" fmla="*/ 2647834 h 3225645"/>
              <a:gd name="connsiteX7" fmla="*/ 398297 w 3259303"/>
              <a:gd name="connsiteY7" fmla="*/ 3225645 h 3225645"/>
              <a:gd name="connsiteX8" fmla="*/ 0 w 3259303"/>
              <a:gd name="connsiteY8" fmla="*/ 3220035 h 3225645"/>
              <a:gd name="connsiteX9" fmla="*/ 218783 w 3259303"/>
              <a:gd name="connsiteY9" fmla="*/ 2311245 h 3225645"/>
              <a:gd name="connsiteX10" fmla="*/ 1593187 w 3259303"/>
              <a:gd name="connsiteY10" fmla="*/ 1974656 h 3225645"/>
              <a:gd name="connsiteX11" fmla="*/ 1250989 w 3259303"/>
              <a:gd name="connsiteY11" fmla="*/ 942450 h 3225645"/>
              <a:gd name="connsiteX12" fmla="*/ 1054645 w 3259303"/>
              <a:gd name="connsiteY12" fmla="*/ 0 h 3225645"/>
              <a:gd name="connsiteX0" fmla="*/ 1054645 w 3259303"/>
              <a:gd name="connsiteY0" fmla="*/ 0 h 3242475"/>
              <a:gd name="connsiteX1" fmla="*/ 1469772 w 3259303"/>
              <a:gd name="connsiteY1" fmla="*/ 22440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54645 w 3259303"/>
              <a:gd name="connsiteY0" fmla="*/ 0 h 3242475"/>
              <a:gd name="connsiteX1" fmla="*/ 1464162 w 3259303"/>
              <a:gd name="connsiteY1" fmla="*/ 1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65864 w 3259303"/>
              <a:gd name="connsiteY0" fmla="*/ 5609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5609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04156 w 3197595"/>
              <a:gd name="connsiteY0" fmla="*/ 16828 h 3242474"/>
              <a:gd name="connsiteX1" fmla="*/ 1402454 w 3197595"/>
              <a:gd name="connsiteY1" fmla="*/ 0 h 3242474"/>
              <a:gd name="connsiteX2" fmla="*/ 1621237 w 3197595"/>
              <a:gd name="connsiteY2" fmla="*/ 734886 h 3242474"/>
              <a:gd name="connsiteX3" fmla="*/ 2356122 w 3197595"/>
              <a:gd name="connsiteY3" fmla="*/ 560982 h 3242474"/>
              <a:gd name="connsiteX4" fmla="*/ 3197595 w 3197595"/>
              <a:gd name="connsiteY4" fmla="*/ 1828800 h 3242474"/>
              <a:gd name="connsiteX5" fmla="*/ 2249536 w 3197595"/>
              <a:gd name="connsiteY5" fmla="*/ 3107838 h 3242474"/>
              <a:gd name="connsiteX6" fmla="*/ 560981 w 3197595"/>
              <a:gd name="connsiteY6" fmla="*/ 2664663 h 3242474"/>
              <a:gd name="connsiteX7" fmla="*/ 336589 w 3197595"/>
              <a:gd name="connsiteY7" fmla="*/ 3242474 h 3242474"/>
              <a:gd name="connsiteX8" fmla="*/ 0 w 3197595"/>
              <a:gd name="connsiteY8" fmla="*/ 3236864 h 3242474"/>
              <a:gd name="connsiteX9" fmla="*/ 387077 w 3197595"/>
              <a:gd name="connsiteY9" fmla="*/ 2232708 h 3242474"/>
              <a:gd name="connsiteX10" fmla="*/ 1514650 w 3197595"/>
              <a:gd name="connsiteY10" fmla="*/ 1991485 h 3242474"/>
              <a:gd name="connsiteX11" fmla="*/ 1189281 w 3197595"/>
              <a:gd name="connsiteY11" fmla="*/ 959279 h 3242474"/>
              <a:gd name="connsiteX12" fmla="*/ 1004156 w 3197595"/>
              <a:gd name="connsiteY12" fmla="*/ 16828 h 3242474"/>
              <a:gd name="connsiteX0" fmla="*/ 1011476 w 3204915"/>
              <a:gd name="connsiteY0" fmla="*/ 16828 h 3242474"/>
              <a:gd name="connsiteX1" fmla="*/ 1409774 w 3204915"/>
              <a:gd name="connsiteY1" fmla="*/ 0 h 3242474"/>
              <a:gd name="connsiteX2" fmla="*/ 1628557 w 3204915"/>
              <a:gd name="connsiteY2" fmla="*/ 734886 h 3242474"/>
              <a:gd name="connsiteX3" fmla="*/ 2363442 w 3204915"/>
              <a:gd name="connsiteY3" fmla="*/ 560982 h 3242474"/>
              <a:gd name="connsiteX4" fmla="*/ 3204915 w 3204915"/>
              <a:gd name="connsiteY4" fmla="*/ 1828800 h 3242474"/>
              <a:gd name="connsiteX5" fmla="*/ 2256856 w 3204915"/>
              <a:gd name="connsiteY5" fmla="*/ 3107838 h 3242474"/>
              <a:gd name="connsiteX6" fmla="*/ 568301 w 3204915"/>
              <a:gd name="connsiteY6" fmla="*/ 2664663 h 3242474"/>
              <a:gd name="connsiteX7" fmla="*/ 343909 w 3204915"/>
              <a:gd name="connsiteY7" fmla="*/ 3242474 h 3242474"/>
              <a:gd name="connsiteX8" fmla="*/ 7320 w 3204915"/>
              <a:gd name="connsiteY8" fmla="*/ 3236864 h 3242474"/>
              <a:gd name="connsiteX9" fmla="*/ 394397 w 3204915"/>
              <a:gd name="connsiteY9" fmla="*/ 2232708 h 3242474"/>
              <a:gd name="connsiteX10" fmla="*/ 1521970 w 3204915"/>
              <a:gd name="connsiteY10" fmla="*/ 1991485 h 3242474"/>
              <a:gd name="connsiteX11" fmla="*/ 1196601 w 3204915"/>
              <a:gd name="connsiteY11" fmla="*/ 959279 h 3242474"/>
              <a:gd name="connsiteX12" fmla="*/ 1011476 w 3204915"/>
              <a:gd name="connsiteY12" fmla="*/ 16828 h 3242474"/>
              <a:gd name="connsiteX0" fmla="*/ 1007292 w 3200731"/>
              <a:gd name="connsiteY0" fmla="*/ 16828 h 3242474"/>
              <a:gd name="connsiteX1" fmla="*/ 1405590 w 3200731"/>
              <a:gd name="connsiteY1" fmla="*/ 0 h 3242474"/>
              <a:gd name="connsiteX2" fmla="*/ 1624373 w 3200731"/>
              <a:gd name="connsiteY2" fmla="*/ 734886 h 3242474"/>
              <a:gd name="connsiteX3" fmla="*/ 2359258 w 3200731"/>
              <a:gd name="connsiteY3" fmla="*/ 560982 h 3242474"/>
              <a:gd name="connsiteX4" fmla="*/ 3200731 w 3200731"/>
              <a:gd name="connsiteY4" fmla="*/ 1828800 h 3242474"/>
              <a:gd name="connsiteX5" fmla="*/ 2252672 w 3200731"/>
              <a:gd name="connsiteY5" fmla="*/ 3107838 h 3242474"/>
              <a:gd name="connsiteX6" fmla="*/ 564117 w 3200731"/>
              <a:gd name="connsiteY6" fmla="*/ 2664663 h 3242474"/>
              <a:gd name="connsiteX7" fmla="*/ 339725 w 3200731"/>
              <a:gd name="connsiteY7" fmla="*/ 3242474 h 3242474"/>
              <a:gd name="connsiteX8" fmla="*/ 3136 w 3200731"/>
              <a:gd name="connsiteY8" fmla="*/ 3236864 h 3242474"/>
              <a:gd name="connsiteX9" fmla="*/ 390213 w 3200731"/>
              <a:gd name="connsiteY9" fmla="*/ 2232708 h 3242474"/>
              <a:gd name="connsiteX10" fmla="*/ 1517786 w 3200731"/>
              <a:gd name="connsiteY10" fmla="*/ 1991485 h 3242474"/>
              <a:gd name="connsiteX11" fmla="*/ 1192417 w 3200731"/>
              <a:gd name="connsiteY11" fmla="*/ 959279 h 3242474"/>
              <a:gd name="connsiteX12" fmla="*/ 1007292 w 3200731"/>
              <a:gd name="connsiteY12" fmla="*/ 16828 h 3242474"/>
              <a:gd name="connsiteX0" fmla="*/ 1051443 w 3244882"/>
              <a:gd name="connsiteY0" fmla="*/ 16828 h 3242474"/>
              <a:gd name="connsiteX1" fmla="*/ 1449741 w 3244882"/>
              <a:gd name="connsiteY1" fmla="*/ 0 h 3242474"/>
              <a:gd name="connsiteX2" fmla="*/ 1668524 w 3244882"/>
              <a:gd name="connsiteY2" fmla="*/ 734886 h 3242474"/>
              <a:gd name="connsiteX3" fmla="*/ 2403409 w 3244882"/>
              <a:gd name="connsiteY3" fmla="*/ 560982 h 3242474"/>
              <a:gd name="connsiteX4" fmla="*/ 3244882 w 3244882"/>
              <a:gd name="connsiteY4" fmla="*/ 1828800 h 3242474"/>
              <a:gd name="connsiteX5" fmla="*/ 2296823 w 3244882"/>
              <a:gd name="connsiteY5" fmla="*/ 3107838 h 3242474"/>
              <a:gd name="connsiteX6" fmla="*/ 608268 w 3244882"/>
              <a:gd name="connsiteY6" fmla="*/ 2664663 h 3242474"/>
              <a:gd name="connsiteX7" fmla="*/ 383876 w 3244882"/>
              <a:gd name="connsiteY7" fmla="*/ 3242474 h 3242474"/>
              <a:gd name="connsiteX8" fmla="*/ 2408 w 3244882"/>
              <a:gd name="connsiteY8" fmla="*/ 3236864 h 3242474"/>
              <a:gd name="connsiteX9" fmla="*/ 434364 w 3244882"/>
              <a:gd name="connsiteY9" fmla="*/ 2232708 h 3242474"/>
              <a:gd name="connsiteX10" fmla="*/ 1561937 w 3244882"/>
              <a:gd name="connsiteY10" fmla="*/ 1991485 h 3242474"/>
              <a:gd name="connsiteX11" fmla="*/ 1236568 w 3244882"/>
              <a:gd name="connsiteY11" fmla="*/ 959279 h 3242474"/>
              <a:gd name="connsiteX12" fmla="*/ 1051443 w 3244882"/>
              <a:gd name="connsiteY12" fmla="*/ 16828 h 3242474"/>
              <a:gd name="connsiteX0" fmla="*/ 1049313 w 3242752"/>
              <a:gd name="connsiteY0" fmla="*/ 16828 h 3242474"/>
              <a:gd name="connsiteX1" fmla="*/ 1447611 w 3242752"/>
              <a:gd name="connsiteY1" fmla="*/ 0 h 3242474"/>
              <a:gd name="connsiteX2" fmla="*/ 1666394 w 3242752"/>
              <a:gd name="connsiteY2" fmla="*/ 734886 h 3242474"/>
              <a:gd name="connsiteX3" fmla="*/ 2401279 w 3242752"/>
              <a:gd name="connsiteY3" fmla="*/ 560982 h 3242474"/>
              <a:gd name="connsiteX4" fmla="*/ 3242752 w 3242752"/>
              <a:gd name="connsiteY4" fmla="*/ 1828800 h 3242474"/>
              <a:gd name="connsiteX5" fmla="*/ 2294693 w 3242752"/>
              <a:gd name="connsiteY5" fmla="*/ 3107838 h 3242474"/>
              <a:gd name="connsiteX6" fmla="*/ 606138 w 3242752"/>
              <a:gd name="connsiteY6" fmla="*/ 2664663 h 3242474"/>
              <a:gd name="connsiteX7" fmla="*/ 381746 w 3242752"/>
              <a:gd name="connsiteY7" fmla="*/ 3242474 h 3242474"/>
              <a:gd name="connsiteX8" fmla="*/ 278 w 3242752"/>
              <a:gd name="connsiteY8" fmla="*/ 3236864 h 3242474"/>
              <a:gd name="connsiteX9" fmla="*/ 432234 w 3242752"/>
              <a:gd name="connsiteY9" fmla="*/ 2232708 h 3242474"/>
              <a:gd name="connsiteX10" fmla="*/ 1559807 w 3242752"/>
              <a:gd name="connsiteY10" fmla="*/ 1991485 h 3242474"/>
              <a:gd name="connsiteX11" fmla="*/ 1234438 w 3242752"/>
              <a:gd name="connsiteY11" fmla="*/ 959279 h 3242474"/>
              <a:gd name="connsiteX12" fmla="*/ 1049313 w 3242752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34409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516103 w 3203206"/>
              <a:gd name="connsiteY9" fmla="*/ 224953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3570" h="3242474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Freeform 50">
            <a:extLst>
              <a:ext uri="{FF2B5EF4-FFF2-40B4-BE49-F238E27FC236}">
                <a16:creationId xmlns:a16="http://schemas.microsoft.com/office/drawing/2014/main" id="{605A5CD8-DE95-4E92-98B2-C8DFAA6AF85E}"/>
              </a:ext>
            </a:extLst>
          </p:cNvPr>
          <p:cNvSpPr>
            <a:spLocks noChangeAspect="1"/>
          </p:cNvSpPr>
          <p:nvPr/>
        </p:nvSpPr>
        <p:spPr>
          <a:xfrm>
            <a:off x="6115987" y="1451770"/>
            <a:ext cx="529812" cy="447396"/>
          </a:xfrm>
          <a:custGeom>
            <a:avLst/>
            <a:gdLst/>
            <a:ahLst/>
            <a:cxnLst/>
            <a:rect l="l" t="t" r="r" b="b"/>
            <a:pathLst>
              <a:path w="3213653" h="2719059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Teardrop 9">
            <a:extLst>
              <a:ext uri="{FF2B5EF4-FFF2-40B4-BE49-F238E27FC236}">
                <a16:creationId xmlns:a16="http://schemas.microsoft.com/office/drawing/2014/main" id="{4408BA9B-C6A7-4C33-9FEA-0E214549F256}"/>
              </a:ext>
            </a:extLst>
          </p:cNvPr>
          <p:cNvSpPr>
            <a:spLocks noChangeAspect="1"/>
          </p:cNvSpPr>
          <p:nvPr/>
        </p:nvSpPr>
        <p:spPr>
          <a:xfrm rot="18900000">
            <a:off x="7840756" y="2475143"/>
            <a:ext cx="512877" cy="437727"/>
          </a:xfrm>
          <a:custGeom>
            <a:avLst/>
            <a:gdLst/>
            <a:ahLst/>
            <a:cxnLst/>
            <a:rect l="l" t="t" r="r" b="b"/>
            <a:pathLst>
              <a:path w="3552042" h="3031575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9" name="Freeform 97">
            <a:extLst>
              <a:ext uri="{FF2B5EF4-FFF2-40B4-BE49-F238E27FC236}">
                <a16:creationId xmlns:a16="http://schemas.microsoft.com/office/drawing/2014/main" id="{EC2CC9E2-613C-4C7C-AA96-FC8E238EAB9F}"/>
              </a:ext>
            </a:extLst>
          </p:cNvPr>
          <p:cNvSpPr>
            <a:spLocks noChangeAspect="1"/>
          </p:cNvSpPr>
          <p:nvPr/>
        </p:nvSpPr>
        <p:spPr>
          <a:xfrm>
            <a:off x="8560808" y="1444151"/>
            <a:ext cx="619107" cy="462636"/>
          </a:xfrm>
          <a:custGeom>
            <a:avLst/>
            <a:gdLst/>
            <a:ahLst/>
            <a:cxnLst/>
            <a:rect l="l" t="t" r="r" b="b"/>
            <a:pathLst>
              <a:path w="3246245" h="2425805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0" name="Donut 22">
            <a:extLst>
              <a:ext uri="{FF2B5EF4-FFF2-40B4-BE49-F238E27FC236}">
                <a16:creationId xmlns:a16="http://schemas.microsoft.com/office/drawing/2014/main" id="{CE7A0D83-9523-4EB8-8677-1D7D4415C973}"/>
              </a:ext>
            </a:extLst>
          </p:cNvPr>
          <p:cNvSpPr>
            <a:spLocks noChangeAspect="1"/>
          </p:cNvSpPr>
          <p:nvPr/>
        </p:nvSpPr>
        <p:spPr>
          <a:xfrm>
            <a:off x="10277429" y="1539784"/>
            <a:ext cx="529812" cy="271370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1" name="Freeform 99">
            <a:extLst>
              <a:ext uri="{FF2B5EF4-FFF2-40B4-BE49-F238E27FC236}">
                <a16:creationId xmlns:a16="http://schemas.microsoft.com/office/drawing/2014/main" id="{6EFBEDF3-F563-421B-9E3D-7024636F370F}"/>
              </a:ext>
            </a:extLst>
          </p:cNvPr>
          <p:cNvSpPr>
            <a:spLocks noChangeAspect="1"/>
          </p:cNvSpPr>
          <p:nvPr/>
        </p:nvSpPr>
        <p:spPr>
          <a:xfrm>
            <a:off x="7902810" y="1432248"/>
            <a:ext cx="388767" cy="486441"/>
          </a:xfrm>
          <a:custGeom>
            <a:avLst/>
            <a:gdLst/>
            <a:ahLst/>
            <a:cxnLst/>
            <a:rect l="l" t="t" r="r" b="b"/>
            <a:pathLst>
              <a:path w="2427821" h="3249943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2" name="Oval 10">
            <a:extLst>
              <a:ext uri="{FF2B5EF4-FFF2-40B4-BE49-F238E27FC236}">
                <a16:creationId xmlns:a16="http://schemas.microsoft.com/office/drawing/2014/main" id="{8624E4A5-1602-4F93-B497-F8D7323B39B1}"/>
              </a:ext>
            </a:extLst>
          </p:cNvPr>
          <p:cNvSpPr/>
          <p:nvPr/>
        </p:nvSpPr>
        <p:spPr>
          <a:xfrm>
            <a:off x="9460302" y="1433265"/>
            <a:ext cx="486653" cy="484407"/>
          </a:xfrm>
          <a:custGeom>
            <a:avLst/>
            <a:gdLst/>
            <a:ahLst/>
            <a:cxnLst/>
            <a:rect l="l" t="t" r="r" b="b"/>
            <a:pathLst>
              <a:path w="3229769" h="3214867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3" name="Freeform 101">
            <a:extLst>
              <a:ext uri="{FF2B5EF4-FFF2-40B4-BE49-F238E27FC236}">
                <a16:creationId xmlns:a16="http://schemas.microsoft.com/office/drawing/2014/main" id="{398DE87D-E996-4168-8931-FBF1633FDCD5}"/>
              </a:ext>
            </a:extLst>
          </p:cNvPr>
          <p:cNvSpPr/>
          <p:nvPr/>
        </p:nvSpPr>
        <p:spPr>
          <a:xfrm>
            <a:off x="11180535" y="1485955"/>
            <a:ext cx="284691" cy="379029"/>
          </a:xfrm>
          <a:custGeom>
            <a:avLst/>
            <a:gdLst>
              <a:gd name="connsiteX0" fmla="*/ 143301 w 1910686"/>
              <a:gd name="connsiteY0" fmla="*/ 0 h 3268639"/>
              <a:gd name="connsiteX1" fmla="*/ 0 w 1910686"/>
              <a:gd name="connsiteY1" fmla="*/ 1705970 h 3268639"/>
              <a:gd name="connsiteX2" fmla="*/ 436728 w 1910686"/>
              <a:gd name="connsiteY2" fmla="*/ 3268639 h 3268639"/>
              <a:gd name="connsiteX3" fmla="*/ 928047 w 1910686"/>
              <a:gd name="connsiteY3" fmla="*/ 1944806 h 3268639"/>
              <a:gd name="connsiteX4" fmla="*/ 1364776 w 1910686"/>
              <a:gd name="connsiteY4" fmla="*/ 3268639 h 3268639"/>
              <a:gd name="connsiteX5" fmla="*/ 1910686 w 1910686"/>
              <a:gd name="connsiteY5" fmla="*/ 1726442 h 3268639"/>
              <a:gd name="connsiteX6" fmla="*/ 1603612 w 1910686"/>
              <a:gd name="connsiteY6" fmla="*/ 6824 h 3268639"/>
              <a:gd name="connsiteX7" fmla="*/ 1521725 w 1910686"/>
              <a:gd name="connsiteY7" fmla="*/ 20472 h 3268639"/>
              <a:gd name="connsiteX8" fmla="*/ 907576 w 1910686"/>
              <a:gd name="connsiteY8" fmla="*/ 163773 h 3268639"/>
              <a:gd name="connsiteX9" fmla="*/ 143301 w 1910686"/>
              <a:gd name="connsiteY9" fmla="*/ 0 h 3268639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326627 w 2094012"/>
              <a:gd name="connsiteY0" fmla="*/ 27296 h 3261815"/>
              <a:gd name="connsiteX1" fmla="*/ 183326 w 2094012"/>
              <a:gd name="connsiteY1" fmla="*/ 1699146 h 3261815"/>
              <a:gd name="connsiteX2" fmla="*/ 620054 w 2094012"/>
              <a:gd name="connsiteY2" fmla="*/ 3261815 h 3261815"/>
              <a:gd name="connsiteX3" fmla="*/ 1111373 w 2094012"/>
              <a:gd name="connsiteY3" fmla="*/ 1937982 h 3261815"/>
              <a:gd name="connsiteX4" fmla="*/ 1548102 w 2094012"/>
              <a:gd name="connsiteY4" fmla="*/ 3261815 h 3261815"/>
              <a:gd name="connsiteX5" fmla="*/ 2094012 w 2094012"/>
              <a:gd name="connsiteY5" fmla="*/ 1719618 h 3261815"/>
              <a:gd name="connsiteX6" fmla="*/ 1786938 w 2094012"/>
              <a:gd name="connsiteY6" fmla="*/ 0 h 3261815"/>
              <a:gd name="connsiteX7" fmla="*/ 1705051 w 2094012"/>
              <a:gd name="connsiteY7" fmla="*/ 13648 h 3261815"/>
              <a:gd name="connsiteX8" fmla="*/ 1090902 w 2094012"/>
              <a:gd name="connsiteY8" fmla="*/ 156949 h 3261815"/>
              <a:gd name="connsiteX9" fmla="*/ 326627 w 2094012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377501 w 2144886"/>
              <a:gd name="connsiteY0" fmla="*/ 27296 h 3261815"/>
              <a:gd name="connsiteX1" fmla="*/ 295615 w 2144886"/>
              <a:gd name="connsiteY1" fmla="*/ 1774209 h 3261815"/>
              <a:gd name="connsiteX2" fmla="*/ 670928 w 2144886"/>
              <a:gd name="connsiteY2" fmla="*/ 3261815 h 3261815"/>
              <a:gd name="connsiteX3" fmla="*/ 1162247 w 2144886"/>
              <a:gd name="connsiteY3" fmla="*/ 1937982 h 3261815"/>
              <a:gd name="connsiteX4" fmla="*/ 1598976 w 2144886"/>
              <a:gd name="connsiteY4" fmla="*/ 3261815 h 3261815"/>
              <a:gd name="connsiteX5" fmla="*/ 2144886 w 2144886"/>
              <a:gd name="connsiteY5" fmla="*/ 1719618 h 3261815"/>
              <a:gd name="connsiteX6" fmla="*/ 1837812 w 2144886"/>
              <a:gd name="connsiteY6" fmla="*/ 0 h 3261815"/>
              <a:gd name="connsiteX7" fmla="*/ 1755925 w 2144886"/>
              <a:gd name="connsiteY7" fmla="*/ 13648 h 3261815"/>
              <a:gd name="connsiteX8" fmla="*/ 1141776 w 2144886"/>
              <a:gd name="connsiteY8" fmla="*/ 156949 h 3261815"/>
              <a:gd name="connsiteX9" fmla="*/ 377501 w 2144886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80396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205171"/>
              <a:gd name="connsiteY0" fmla="*/ 27296 h 3261815"/>
              <a:gd name="connsiteX1" fmla="*/ 322444 w 2205171"/>
              <a:gd name="connsiteY1" fmla="*/ 1801504 h 3261815"/>
              <a:gd name="connsiteX2" fmla="*/ 704581 w 2205171"/>
              <a:gd name="connsiteY2" fmla="*/ 3261815 h 3261815"/>
              <a:gd name="connsiteX3" fmla="*/ 1216372 w 2205171"/>
              <a:gd name="connsiteY3" fmla="*/ 1951629 h 3261815"/>
              <a:gd name="connsiteX4" fmla="*/ 1707692 w 2205171"/>
              <a:gd name="connsiteY4" fmla="*/ 3254991 h 3261815"/>
              <a:gd name="connsiteX5" fmla="*/ 2144420 w 2205171"/>
              <a:gd name="connsiteY5" fmla="*/ 1753737 h 3261815"/>
              <a:gd name="connsiteX6" fmla="*/ 1871465 w 2205171"/>
              <a:gd name="connsiteY6" fmla="*/ 0 h 3261815"/>
              <a:gd name="connsiteX7" fmla="*/ 1789578 w 2205171"/>
              <a:gd name="connsiteY7" fmla="*/ 13648 h 3261815"/>
              <a:gd name="connsiteX8" fmla="*/ 1175429 w 2205171"/>
              <a:gd name="connsiteY8" fmla="*/ 156949 h 3261815"/>
              <a:gd name="connsiteX9" fmla="*/ 411154 w 2205171"/>
              <a:gd name="connsiteY9" fmla="*/ 27296 h 3261815"/>
              <a:gd name="connsiteX0" fmla="*/ 411154 w 2145061"/>
              <a:gd name="connsiteY0" fmla="*/ 23869 h 3258388"/>
              <a:gd name="connsiteX1" fmla="*/ 322444 w 2145061"/>
              <a:gd name="connsiteY1" fmla="*/ 1798077 h 3258388"/>
              <a:gd name="connsiteX2" fmla="*/ 704581 w 2145061"/>
              <a:gd name="connsiteY2" fmla="*/ 3258388 h 3258388"/>
              <a:gd name="connsiteX3" fmla="*/ 1216372 w 2145061"/>
              <a:gd name="connsiteY3" fmla="*/ 1948202 h 3258388"/>
              <a:gd name="connsiteX4" fmla="*/ 1707692 w 2145061"/>
              <a:gd name="connsiteY4" fmla="*/ 3251564 h 3258388"/>
              <a:gd name="connsiteX5" fmla="*/ 2144420 w 2145061"/>
              <a:gd name="connsiteY5" fmla="*/ 1750310 h 3258388"/>
              <a:gd name="connsiteX6" fmla="*/ 1789578 w 2145061"/>
              <a:gd name="connsiteY6" fmla="*/ 10221 h 3258388"/>
              <a:gd name="connsiteX7" fmla="*/ 1175429 w 2145061"/>
              <a:gd name="connsiteY7" fmla="*/ 153522 h 3258388"/>
              <a:gd name="connsiteX8" fmla="*/ 411154 w 2145061"/>
              <a:gd name="connsiteY8" fmla="*/ 23869 h 3258388"/>
              <a:gd name="connsiteX0" fmla="*/ 411154 w 2146076"/>
              <a:gd name="connsiteY0" fmla="*/ 23869 h 3258388"/>
              <a:gd name="connsiteX1" fmla="*/ 322444 w 2146076"/>
              <a:gd name="connsiteY1" fmla="*/ 1798077 h 3258388"/>
              <a:gd name="connsiteX2" fmla="*/ 704581 w 2146076"/>
              <a:gd name="connsiteY2" fmla="*/ 3258388 h 3258388"/>
              <a:gd name="connsiteX3" fmla="*/ 1216372 w 2146076"/>
              <a:gd name="connsiteY3" fmla="*/ 1948202 h 3258388"/>
              <a:gd name="connsiteX4" fmla="*/ 1707692 w 2146076"/>
              <a:gd name="connsiteY4" fmla="*/ 3251564 h 3258388"/>
              <a:gd name="connsiteX5" fmla="*/ 2144420 w 2146076"/>
              <a:gd name="connsiteY5" fmla="*/ 1750310 h 3258388"/>
              <a:gd name="connsiteX6" fmla="*/ 1926056 w 2146076"/>
              <a:gd name="connsiteY6" fmla="*/ 17045 h 3258388"/>
              <a:gd name="connsiteX7" fmla="*/ 1175429 w 2146076"/>
              <a:gd name="connsiteY7" fmla="*/ 153522 h 3258388"/>
              <a:gd name="connsiteX8" fmla="*/ 411154 w 2146076"/>
              <a:gd name="connsiteY8" fmla="*/ 23869 h 3258388"/>
              <a:gd name="connsiteX0" fmla="*/ 411154 w 2374416"/>
              <a:gd name="connsiteY0" fmla="*/ 23869 h 3258388"/>
              <a:gd name="connsiteX1" fmla="*/ 322444 w 2374416"/>
              <a:gd name="connsiteY1" fmla="*/ 1798077 h 3258388"/>
              <a:gd name="connsiteX2" fmla="*/ 704581 w 2374416"/>
              <a:gd name="connsiteY2" fmla="*/ 3258388 h 3258388"/>
              <a:gd name="connsiteX3" fmla="*/ 1216372 w 2374416"/>
              <a:gd name="connsiteY3" fmla="*/ 1948202 h 3258388"/>
              <a:gd name="connsiteX4" fmla="*/ 1707692 w 2374416"/>
              <a:gd name="connsiteY4" fmla="*/ 3251564 h 3258388"/>
              <a:gd name="connsiteX5" fmla="*/ 2144420 w 2374416"/>
              <a:gd name="connsiteY5" fmla="*/ 1750310 h 3258388"/>
              <a:gd name="connsiteX6" fmla="*/ 1926056 w 2374416"/>
              <a:gd name="connsiteY6" fmla="*/ 17045 h 3258388"/>
              <a:gd name="connsiteX7" fmla="*/ 1175429 w 2374416"/>
              <a:gd name="connsiteY7" fmla="*/ 153522 h 3258388"/>
              <a:gd name="connsiteX8" fmla="*/ 411154 w 2374416"/>
              <a:gd name="connsiteY8" fmla="*/ 23869 h 3258388"/>
              <a:gd name="connsiteX0" fmla="*/ 411154 w 2441693"/>
              <a:gd name="connsiteY0" fmla="*/ 23869 h 3258388"/>
              <a:gd name="connsiteX1" fmla="*/ 322444 w 2441693"/>
              <a:gd name="connsiteY1" fmla="*/ 1798077 h 3258388"/>
              <a:gd name="connsiteX2" fmla="*/ 704581 w 2441693"/>
              <a:gd name="connsiteY2" fmla="*/ 3258388 h 3258388"/>
              <a:gd name="connsiteX3" fmla="*/ 1216372 w 2441693"/>
              <a:gd name="connsiteY3" fmla="*/ 1948202 h 3258388"/>
              <a:gd name="connsiteX4" fmla="*/ 1707692 w 2441693"/>
              <a:gd name="connsiteY4" fmla="*/ 3251564 h 3258388"/>
              <a:gd name="connsiteX5" fmla="*/ 2144420 w 2441693"/>
              <a:gd name="connsiteY5" fmla="*/ 1750310 h 3258388"/>
              <a:gd name="connsiteX6" fmla="*/ 1926056 w 2441693"/>
              <a:gd name="connsiteY6" fmla="*/ 17045 h 3258388"/>
              <a:gd name="connsiteX7" fmla="*/ 1175429 w 2441693"/>
              <a:gd name="connsiteY7" fmla="*/ 153522 h 3258388"/>
              <a:gd name="connsiteX8" fmla="*/ 411154 w 2441693"/>
              <a:gd name="connsiteY8" fmla="*/ 23869 h 3258388"/>
              <a:gd name="connsiteX0" fmla="*/ 411154 w 2377348"/>
              <a:gd name="connsiteY0" fmla="*/ 23869 h 3258388"/>
              <a:gd name="connsiteX1" fmla="*/ 322444 w 2377348"/>
              <a:gd name="connsiteY1" fmla="*/ 1798077 h 3258388"/>
              <a:gd name="connsiteX2" fmla="*/ 704581 w 2377348"/>
              <a:gd name="connsiteY2" fmla="*/ 3258388 h 3258388"/>
              <a:gd name="connsiteX3" fmla="*/ 1216372 w 2377348"/>
              <a:gd name="connsiteY3" fmla="*/ 1948202 h 3258388"/>
              <a:gd name="connsiteX4" fmla="*/ 1707692 w 2377348"/>
              <a:gd name="connsiteY4" fmla="*/ 3251564 h 3258388"/>
              <a:gd name="connsiteX5" fmla="*/ 2144420 w 2377348"/>
              <a:gd name="connsiteY5" fmla="*/ 1750310 h 3258388"/>
              <a:gd name="connsiteX6" fmla="*/ 1926056 w 2377348"/>
              <a:gd name="connsiteY6" fmla="*/ 17045 h 3258388"/>
              <a:gd name="connsiteX7" fmla="*/ 1175429 w 2377348"/>
              <a:gd name="connsiteY7" fmla="*/ 153522 h 3258388"/>
              <a:gd name="connsiteX8" fmla="*/ 411154 w 2377348"/>
              <a:gd name="connsiteY8" fmla="*/ 23869 h 3258388"/>
              <a:gd name="connsiteX0" fmla="*/ 411154 w 2424220"/>
              <a:gd name="connsiteY0" fmla="*/ 23869 h 3258388"/>
              <a:gd name="connsiteX1" fmla="*/ 322444 w 2424220"/>
              <a:gd name="connsiteY1" fmla="*/ 1798077 h 3258388"/>
              <a:gd name="connsiteX2" fmla="*/ 704581 w 2424220"/>
              <a:gd name="connsiteY2" fmla="*/ 3258388 h 3258388"/>
              <a:gd name="connsiteX3" fmla="*/ 1216372 w 2424220"/>
              <a:gd name="connsiteY3" fmla="*/ 1948202 h 3258388"/>
              <a:gd name="connsiteX4" fmla="*/ 1707692 w 2424220"/>
              <a:gd name="connsiteY4" fmla="*/ 3251564 h 3258388"/>
              <a:gd name="connsiteX5" fmla="*/ 2144420 w 2424220"/>
              <a:gd name="connsiteY5" fmla="*/ 1750310 h 3258388"/>
              <a:gd name="connsiteX6" fmla="*/ 1926056 w 2424220"/>
              <a:gd name="connsiteY6" fmla="*/ 17045 h 3258388"/>
              <a:gd name="connsiteX7" fmla="*/ 1175429 w 2424220"/>
              <a:gd name="connsiteY7" fmla="*/ 153522 h 3258388"/>
              <a:gd name="connsiteX8" fmla="*/ 411154 w 2424220"/>
              <a:gd name="connsiteY8" fmla="*/ 23869 h 3258388"/>
              <a:gd name="connsiteX0" fmla="*/ 411154 w 2449010"/>
              <a:gd name="connsiteY0" fmla="*/ 23869 h 3258388"/>
              <a:gd name="connsiteX1" fmla="*/ 322444 w 2449010"/>
              <a:gd name="connsiteY1" fmla="*/ 1798077 h 3258388"/>
              <a:gd name="connsiteX2" fmla="*/ 704581 w 2449010"/>
              <a:gd name="connsiteY2" fmla="*/ 3258388 h 3258388"/>
              <a:gd name="connsiteX3" fmla="*/ 1216372 w 2449010"/>
              <a:gd name="connsiteY3" fmla="*/ 1948202 h 3258388"/>
              <a:gd name="connsiteX4" fmla="*/ 1707692 w 2449010"/>
              <a:gd name="connsiteY4" fmla="*/ 3251564 h 3258388"/>
              <a:gd name="connsiteX5" fmla="*/ 2144420 w 2449010"/>
              <a:gd name="connsiteY5" fmla="*/ 1750310 h 3258388"/>
              <a:gd name="connsiteX6" fmla="*/ 1926056 w 2449010"/>
              <a:gd name="connsiteY6" fmla="*/ 17045 h 3258388"/>
              <a:gd name="connsiteX7" fmla="*/ 1175429 w 2449010"/>
              <a:gd name="connsiteY7" fmla="*/ 153522 h 3258388"/>
              <a:gd name="connsiteX8" fmla="*/ 411154 w 2449010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593" h="3258388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64" name="Group 102">
            <a:extLst>
              <a:ext uri="{FF2B5EF4-FFF2-40B4-BE49-F238E27FC236}">
                <a16:creationId xmlns:a16="http://schemas.microsoft.com/office/drawing/2014/main" id="{3B22177F-3D45-4A9B-976C-0E5FC31B92C4}"/>
              </a:ext>
            </a:extLst>
          </p:cNvPr>
          <p:cNvGrpSpPr>
            <a:grpSpLocks noChangeAspect="1"/>
          </p:cNvGrpSpPr>
          <p:nvPr/>
        </p:nvGrpSpPr>
        <p:grpSpPr>
          <a:xfrm>
            <a:off x="8707494" y="2429101"/>
            <a:ext cx="325734" cy="529812"/>
            <a:chOff x="2071598" y="2060848"/>
            <a:chExt cx="1917605" cy="3137144"/>
          </a:xfrm>
          <a:solidFill>
            <a:schemeClr val="accent4"/>
          </a:solidFill>
        </p:grpSpPr>
        <p:sp>
          <p:nvSpPr>
            <p:cNvPr id="65" name="Freeform 103">
              <a:extLst>
                <a:ext uri="{FF2B5EF4-FFF2-40B4-BE49-F238E27FC236}">
                  <a16:creationId xmlns:a16="http://schemas.microsoft.com/office/drawing/2014/main" id="{45551A25-8F0E-4347-975E-A924A7130E47}"/>
                </a:ext>
              </a:extLst>
            </p:cNvPr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6" name="Freeform 104">
              <a:extLst>
                <a:ext uri="{FF2B5EF4-FFF2-40B4-BE49-F238E27FC236}">
                  <a16:creationId xmlns:a16="http://schemas.microsoft.com/office/drawing/2014/main" id="{1D56ED84-718A-4F64-9201-3371A122B353}"/>
                </a:ext>
              </a:extLst>
            </p:cNvPr>
            <p:cNvSpPr/>
            <p:nvPr/>
          </p:nvSpPr>
          <p:spPr>
            <a:xfrm rot="21253755">
              <a:off x="2170737" y="2710023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7" name="Freeform 105">
              <a:extLst>
                <a:ext uri="{FF2B5EF4-FFF2-40B4-BE49-F238E27FC236}">
                  <a16:creationId xmlns:a16="http://schemas.microsoft.com/office/drawing/2014/main" id="{C13BBB19-70FE-4952-97D0-FDEBC2A1BBF6}"/>
                </a:ext>
              </a:extLst>
            </p:cNvPr>
            <p:cNvSpPr/>
            <p:nvPr/>
          </p:nvSpPr>
          <p:spPr>
            <a:xfrm rot="20634645">
              <a:off x="2071598" y="3466865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8" name="Freeform 106">
              <a:extLst>
                <a:ext uri="{FF2B5EF4-FFF2-40B4-BE49-F238E27FC236}">
                  <a16:creationId xmlns:a16="http://schemas.microsoft.com/office/drawing/2014/main" id="{7ABD01DA-F7D7-478D-A532-2A1B78A013CF}"/>
                </a:ext>
              </a:extLst>
            </p:cNvPr>
            <p:cNvSpPr/>
            <p:nvPr/>
          </p:nvSpPr>
          <p:spPr>
            <a:xfrm rot="19632933">
              <a:off x="2257651" y="418223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69" name="Freeform 107">
            <a:extLst>
              <a:ext uri="{FF2B5EF4-FFF2-40B4-BE49-F238E27FC236}">
                <a16:creationId xmlns:a16="http://schemas.microsoft.com/office/drawing/2014/main" id="{5F7DADB8-BA7C-4AE5-BF1E-BC82543D1EA9}"/>
              </a:ext>
            </a:extLst>
          </p:cNvPr>
          <p:cNvSpPr>
            <a:spLocks noChangeAspect="1"/>
          </p:cNvSpPr>
          <p:nvPr/>
        </p:nvSpPr>
        <p:spPr>
          <a:xfrm>
            <a:off x="9618682" y="2429101"/>
            <a:ext cx="169894" cy="529812"/>
          </a:xfrm>
          <a:custGeom>
            <a:avLst/>
            <a:gdLst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25685 w 779830"/>
              <a:gd name="connsiteY0" fmla="*/ 1331843 h 2449001"/>
              <a:gd name="connsiteX1" fmla="*/ 537004 w 779830"/>
              <a:gd name="connsiteY1" fmla="*/ 1379551 h 2449001"/>
              <a:gd name="connsiteX2" fmla="*/ 758434 w 779830"/>
              <a:gd name="connsiteY2" fmla="*/ 1406369 h 2449001"/>
              <a:gd name="connsiteX3" fmla="*/ 620492 w 779830"/>
              <a:gd name="connsiteY3" fmla="*/ 1741335 h 2449001"/>
              <a:gd name="connsiteX4" fmla="*/ 604589 w 779830"/>
              <a:gd name="connsiteY4" fmla="*/ 2441050 h 2449001"/>
              <a:gd name="connsiteX5" fmla="*/ 314367 w 779830"/>
              <a:gd name="connsiteY5" fmla="*/ 2445025 h 2449001"/>
              <a:gd name="connsiteX6" fmla="*/ 207024 w 779830"/>
              <a:gd name="connsiteY6" fmla="*/ 1673750 h 2449001"/>
              <a:gd name="connsiteX7" fmla="*/ 203049 w 779830"/>
              <a:gd name="connsiteY7" fmla="*/ 2441050 h 2449001"/>
              <a:gd name="connsiteX8" fmla="*/ 131487 w 779830"/>
              <a:gd name="connsiteY8" fmla="*/ 2449001 h 2449001"/>
              <a:gd name="connsiteX9" fmla="*/ 290 w 779830"/>
              <a:gd name="connsiteY9" fmla="*/ 1701579 h 2449001"/>
              <a:gd name="connsiteX10" fmla="*/ 95803 w 779830"/>
              <a:gd name="connsiteY10" fmla="*/ 1597201 h 2449001"/>
              <a:gd name="connsiteX11" fmla="*/ 84332 w 779830"/>
              <a:gd name="connsiteY11" fmla="*/ 1389262 h 2449001"/>
              <a:gd name="connsiteX12" fmla="*/ 334245 w 779830"/>
              <a:gd name="connsiteY12" fmla="*/ 1375575 h 2449001"/>
              <a:gd name="connsiteX13" fmla="*/ 425685 w 779830"/>
              <a:gd name="connsiteY13" fmla="*/ 1331843 h 2449001"/>
              <a:gd name="connsiteX14" fmla="*/ 238828 w 779830"/>
              <a:gd name="connsiteY14" fmla="*/ 0 h 2449001"/>
              <a:gd name="connsiteX15" fmla="*/ 552904 w 779830"/>
              <a:gd name="connsiteY15" fmla="*/ 0 h 2449001"/>
              <a:gd name="connsiteX16" fmla="*/ 684102 w 779830"/>
              <a:gd name="connsiteY16" fmla="*/ 962108 h 2449001"/>
              <a:gd name="connsiteX17" fmla="*/ 719882 w 779830"/>
              <a:gd name="connsiteY17" fmla="*/ 1307990 h 2449001"/>
              <a:gd name="connsiteX18" fmla="*/ 409781 w 779830"/>
              <a:gd name="connsiteY18" fmla="*/ 1268233 h 2449001"/>
              <a:gd name="connsiteX19" fmla="*/ 99681 w 779830"/>
              <a:gd name="connsiteY19" fmla="*/ 1288111 h 2449001"/>
              <a:gd name="connsiteX20" fmla="*/ 119559 w 779830"/>
              <a:gd name="connsiteY20" fmla="*/ 1017766 h 2449001"/>
              <a:gd name="connsiteX21" fmla="*/ 238828 w 779830"/>
              <a:gd name="connsiteY21" fmla="*/ 0 h 2449001"/>
              <a:gd name="connsiteX0" fmla="*/ 425766 w 779911"/>
              <a:gd name="connsiteY0" fmla="*/ 1331843 h 2449001"/>
              <a:gd name="connsiteX1" fmla="*/ 537085 w 779911"/>
              <a:gd name="connsiteY1" fmla="*/ 1379551 h 2449001"/>
              <a:gd name="connsiteX2" fmla="*/ 758515 w 779911"/>
              <a:gd name="connsiteY2" fmla="*/ 1406369 h 2449001"/>
              <a:gd name="connsiteX3" fmla="*/ 620573 w 779911"/>
              <a:gd name="connsiteY3" fmla="*/ 1741335 h 2449001"/>
              <a:gd name="connsiteX4" fmla="*/ 604670 w 779911"/>
              <a:gd name="connsiteY4" fmla="*/ 2441050 h 2449001"/>
              <a:gd name="connsiteX5" fmla="*/ 314448 w 779911"/>
              <a:gd name="connsiteY5" fmla="*/ 2445025 h 2449001"/>
              <a:gd name="connsiteX6" fmla="*/ 207105 w 779911"/>
              <a:gd name="connsiteY6" fmla="*/ 1673750 h 2449001"/>
              <a:gd name="connsiteX7" fmla="*/ 203130 w 779911"/>
              <a:gd name="connsiteY7" fmla="*/ 2441050 h 2449001"/>
              <a:gd name="connsiteX8" fmla="*/ 131568 w 779911"/>
              <a:gd name="connsiteY8" fmla="*/ 2449001 h 2449001"/>
              <a:gd name="connsiteX9" fmla="*/ 371 w 779911"/>
              <a:gd name="connsiteY9" fmla="*/ 1701579 h 2449001"/>
              <a:gd name="connsiteX10" fmla="*/ 95884 w 779911"/>
              <a:gd name="connsiteY10" fmla="*/ 1597201 h 2449001"/>
              <a:gd name="connsiteX11" fmla="*/ 84413 w 779911"/>
              <a:gd name="connsiteY11" fmla="*/ 1389262 h 2449001"/>
              <a:gd name="connsiteX12" fmla="*/ 334326 w 779911"/>
              <a:gd name="connsiteY12" fmla="*/ 1375575 h 2449001"/>
              <a:gd name="connsiteX13" fmla="*/ 425766 w 779911"/>
              <a:gd name="connsiteY13" fmla="*/ 1331843 h 2449001"/>
              <a:gd name="connsiteX14" fmla="*/ 238909 w 779911"/>
              <a:gd name="connsiteY14" fmla="*/ 0 h 2449001"/>
              <a:gd name="connsiteX15" fmla="*/ 552985 w 779911"/>
              <a:gd name="connsiteY15" fmla="*/ 0 h 2449001"/>
              <a:gd name="connsiteX16" fmla="*/ 684183 w 779911"/>
              <a:gd name="connsiteY16" fmla="*/ 962108 h 2449001"/>
              <a:gd name="connsiteX17" fmla="*/ 719963 w 779911"/>
              <a:gd name="connsiteY17" fmla="*/ 1307990 h 2449001"/>
              <a:gd name="connsiteX18" fmla="*/ 409862 w 779911"/>
              <a:gd name="connsiteY18" fmla="*/ 1268233 h 2449001"/>
              <a:gd name="connsiteX19" fmla="*/ 99762 w 779911"/>
              <a:gd name="connsiteY19" fmla="*/ 1288111 h 2449001"/>
              <a:gd name="connsiteX20" fmla="*/ 119640 w 779911"/>
              <a:gd name="connsiteY20" fmla="*/ 1017766 h 2449001"/>
              <a:gd name="connsiteX21" fmla="*/ 238909 w 779911"/>
              <a:gd name="connsiteY21" fmla="*/ 0 h 2449001"/>
              <a:gd name="connsiteX0" fmla="*/ 425696 w 779841"/>
              <a:gd name="connsiteY0" fmla="*/ 1331843 h 2449001"/>
              <a:gd name="connsiteX1" fmla="*/ 537015 w 779841"/>
              <a:gd name="connsiteY1" fmla="*/ 1379551 h 2449001"/>
              <a:gd name="connsiteX2" fmla="*/ 758445 w 779841"/>
              <a:gd name="connsiteY2" fmla="*/ 1406369 h 2449001"/>
              <a:gd name="connsiteX3" fmla="*/ 620503 w 779841"/>
              <a:gd name="connsiteY3" fmla="*/ 1741335 h 2449001"/>
              <a:gd name="connsiteX4" fmla="*/ 604600 w 779841"/>
              <a:gd name="connsiteY4" fmla="*/ 2441050 h 2449001"/>
              <a:gd name="connsiteX5" fmla="*/ 314378 w 779841"/>
              <a:gd name="connsiteY5" fmla="*/ 2445025 h 2449001"/>
              <a:gd name="connsiteX6" fmla="*/ 207035 w 779841"/>
              <a:gd name="connsiteY6" fmla="*/ 1673750 h 2449001"/>
              <a:gd name="connsiteX7" fmla="*/ 203060 w 779841"/>
              <a:gd name="connsiteY7" fmla="*/ 2441050 h 2449001"/>
              <a:gd name="connsiteX8" fmla="*/ 131498 w 779841"/>
              <a:gd name="connsiteY8" fmla="*/ 2449001 h 2449001"/>
              <a:gd name="connsiteX9" fmla="*/ 301 w 779841"/>
              <a:gd name="connsiteY9" fmla="*/ 1701579 h 2449001"/>
              <a:gd name="connsiteX10" fmla="*/ 95814 w 779841"/>
              <a:gd name="connsiteY10" fmla="*/ 1597201 h 2449001"/>
              <a:gd name="connsiteX11" fmla="*/ 84343 w 779841"/>
              <a:gd name="connsiteY11" fmla="*/ 1389262 h 2449001"/>
              <a:gd name="connsiteX12" fmla="*/ 334256 w 779841"/>
              <a:gd name="connsiteY12" fmla="*/ 1375575 h 2449001"/>
              <a:gd name="connsiteX13" fmla="*/ 425696 w 779841"/>
              <a:gd name="connsiteY13" fmla="*/ 1331843 h 2449001"/>
              <a:gd name="connsiteX14" fmla="*/ 238839 w 779841"/>
              <a:gd name="connsiteY14" fmla="*/ 0 h 2449001"/>
              <a:gd name="connsiteX15" fmla="*/ 552915 w 779841"/>
              <a:gd name="connsiteY15" fmla="*/ 0 h 2449001"/>
              <a:gd name="connsiteX16" fmla="*/ 684113 w 779841"/>
              <a:gd name="connsiteY16" fmla="*/ 962108 h 2449001"/>
              <a:gd name="connsiteX17" fmla="*/ 719893 w 779841"/>
              <a:gd name="connsiteY17" fmla="*/ 1307990 h 2449001"/>
              <a:gd name="connsiteX18" fmla="*/ 409792 w 779841"/>
              <a:gd name="connsiteY18" fmla="*/ 1268233 h 2449001"/>
              <a:gd name="connsiteX19" fmla="*/ 99692 w 779841"/>
              <a:gd name="connsiteY19" fmla="*/ 1288111 h 2449001"/>
              <a:gd name="connsiteX20" fmla="*/ 119570 w 779841"/>
              <a:gd name="connsiteY20" fmla="*/ 1017766 h 2449001"/>
              <a:gd name="connsiteX21" fmla="*/ 238839 w 779841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19570 w 794874"/>
              <a:gd name="connsiteY20" fmla="*/ 1017766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1314"/>
              <a:gd name="connsiteY0" fmla="*/ 1331843 h 2449001"/>
              <a:gd name="connsiteX1" fmla="*/ 537015 w 791314"/>
              <a:gd name="connsiteY1" fmla="*/ 1379551 h 2449001"/>
              <a:gd name="connsiteX2" fmla="*/ 758445 w 791314"/>
              <a:gd name="connsiteY2" fmla="*/ 1406369 h 2449001"/>
              <a:gd name="connsiteX3" fmla="*/ 620503 w 791314"/>
              <a:gd name="connsiteY3" fmla="*/ 1741335 h 2449001"/>
              <a:gd name="connsiteX4" fmla="*/ 604600 w 791314"/>
              <a:gd name="connsiteY4" fmla="*/ 2441050 h 2449001"/>
              <a:gd name="connsiteX5" fmla="*/ 314378 w 791314"/>
              <a:gd name="connsiteY5" fmla="*/ 2445025 h 2449001"/>
              <a:gd name="connsiteX6" fmla="*/ 207035 w 791314"/>
              <a:gd name="connsiteY6" fmla="*/ 1673750 h 2449001"/>
              <a:gd name="connsiteX7" fmla="*/ 203060 w 791314"/>
              <a:gd name="connsiteY7" fmla="*/ 2441050 h 2449001"/>
              <a:gd name="connsiteX8" fmla="*/ 131498 w 791314"/>
              <a:gd name="connsiteY8" fmla="*/ 2449001 h 2449001"/>
              <a:gd name="connsiteX9" fmla="*/ 301 w 791314"/>
              <a:gd name="connsiteY9" fmla="*/ 1701579 h 2449001"/>
              <a:gd name="connsiteX10" fmla="*/ 95814 w 791314"/>
              <a:gd name="connsiteY10" fmla="*/ 1597201 h 2449001"/>
              <a:gd name="connsiteX11" fmla="*/ 84343 w 791314"/>
              <a:gd name="connsiteY11" fmla="*/ 1389262 h 2449001"/>
              <a:gd name="connsiteX12" fmla="*/ 334256 w 791314"/>
              <a:gd name="connsiteY12" fmla="*/ 1375575 h 2449001"/>
              <a:gd name="connsiteX13" fmla="*/ 425696 w 791314"/>
              <a:gd name="connsiteY13" fmla="*/ 1331843 h 2449001"/>
              <a:gd name="connsiteX14" fmla="*/ 218310 w 791314"/>
              <a:gd name="connsiteY14" fmla="*/ 0 h 2449001"/>
              <a:gd name="connsiteX15" fmla="*/ 570023 w 791314"/>
              <a:gd name="connsiteY15" fmla="*/ 3422 h 2449001"/>
              <a:gd name="connsiteX16" fmla="*/ 677271 w 791314"/>
              <a:gd name="connsiteY16" fmla="*/ 938156 h 2449001"/>
              <a:gd name="connsiteX17" fmla="*/ 719893 w 791314"/>
              <a:gd name="connsiteY17" fmla="*/ 1307990 h 2449001"/>
              <a:gd name="connsiteX18" fmla="*/ 409792 w 791314"/>
              <a:gd name="connsiteY18" fmla="*/ 1268233 h 2449001"/>
              <a:gd name="connsiteX19" fmla="*/ 99692 w 791314"/>
              <a:gd name="connsiteY19" fmla="*/ 1288111 h 2449001"/>
              <a:gd name="connsiteX20" fmla="*/ 133257 w 791314"/>
              <a:gd name="connsiteY20" fmla="*/ 945913 h 2449001"/>
              <a:gd name="connsiteX21" fmla="*/ 218310 w 791314"/>
              <a:gd name="connsiteY21" fmla="*/ 0 h 2449001"/>
              <a:gd name="connsiteX0" fmla="*/ 425696 w 791740"/>
              <a:gd name="connsiteY0" fmla="*/ 1331843 h 2449001"/>
              <a:gd name="connsiteX1" fmla="*/ 537015 w 791740"/>
              <a:gd name="connsiteY1" fmla="*/ 1379551 h 2449001"/>
              <a:gd name="connsiteX2" fmla="*/ 775553 w 791740"/>
              <a:gd name="connsiteY2" fmla="*/ 1406369 h 2449001"/>
              <a:gd name="connsiteX3" fmla="*/ 620503 w 791740"/>
              <a:gd name="connsiteY3" fmla="*/ 1741335 h 2449001"/>
              <a:gd name="connsiteX4" fmla="*/ 604600 w 791740"/>
              <a:gd name="connsiteY4" fmla="*/ 2441050 h 2449001"/>
              <a:gd name="connsiteX5" fmla="*/ 314378 w 791740"/>
              <a:gd name="connsiteY5" fmla="*/ 2445025 h 2449001"/>
              <a:gd name="connsiteX6" fmla="*/ 207035 w 791740"/>
              <a:gd name="connsiteY6" fmla="*/ 1673750 h 2449001"/>
              <a:gd name="connsiteX7" fmla="*/ 203060 w 791740"/>
              <a:gd name="connsiteY7" fmla="*/ 2441050 h 2449001"/>
              <a:gd name="connsiteX8" fmla="*/ 131498 w 791740"/>
              <a:gd name="connsiteY8" fmla="*/ 2449001 h 2449001"/>
              <a:gd name="connsiteX9" fmla="*/ 301 w 791740"/>
              <a:gd name="connsiteY9" fmla="*/ 1701579 h 2449001"/>
              <a:gd name="connsiteX10" fmla="*/ 95814 w 791740"/>
              <a:gd name="connsiteY10" fmla="*/ 1597201 h 2449001"/>
              <a:gd name="connsiteX11" fmla="*/ 84343 w 791740"/>
              <a:gd name="connsiteY11" fmla="*/ 1389262 h 2449001"/>
              <a:gd name="connsiteX12" fmla="*/ 334256 w 791740"/>
              <a:gd name="connsiteY12" fmla="*/ 1375575 h 2449001"/>
              <a:gd name="connsiteX13" fmla="*/ 425696 w 791740"/>
              <a:gd name="connsiteY13" fmla="*/ 1331843 h 2449001"/>
              <a:gd name="connsiteX14" fmla="*/ 218310 w 791740"/>
              <a:gd name="connsiteY14" fmla="*/ 0 h 2449001"/>
              <a:gd name="connsiteX15" fmla="*/ 570023 w 791740"/>
              <a:gd name="connsiteY15" fmla="*/ 3422 h 2449001"/>
              <a:gd name="connsiteX16" fmla="*/ 677271 w 791740"/>
              <a:gd name="connsiteY16" fmla="*/ 938156 h 2449001"/>
              <a:gd name="connsiteX17" fmla="*/ 719893 w 791740"/>
              <a:gd name="connsiteY17" fmla="*/ 1307990 h 2449001"/>
              <a:gd name="connsiteX18" fmla="*/ 409792 w 791740"/>
              <a:gd name="connsiteY18" fmla="*/ 1268233 h 2449001"/>
              <a:gd name="connsiteX19" fmla="*/ 99692 w 791740"/>
              <a:gd name="connsiteY19" fmla="*/ 1288111 h 2449001"/>
              <a:gd name="connsiteX20" fmla="*/ 133257 w 791740"/>
              <a:gd name="connsiteY20" fmla="*/ 945913 h 2449001"/>
              <a:gd name="connsiteX21" fmla="*/ 218310 w 791740"/>
              <a:gd name="connsiteY21" fmla="*/ 0 h 2449001"/>
              <a:gd name="connsiteX0" fmla="*/ 425696 w 798638"/>
              <a:gd name="connsiteY0" fmla="*/ 1331843 h 2449001"/>
              <a:gd name="connsiteX1" fmla="*/ 537015 w 798638"/>
              <a:gd name="connsiteY1" fmla="*/ 1379551 h 2449001"/>
              <a:gd name="connsiteX2" fmla="*/ 775553 w 798638"/>
              <a:gd name="connsiteY2" fmla="*/ 1406369 h 2449001"/>
              <a:gd name="connsiteX3" fmla="*/ 620503 w 798638"/>
              <a:gd name="connsiteY3" fmla="*/ 1741335 h 2449001"/>
              <a:gd name="connsiteX4" fmla="*/ 604600 w 798638"/>
              <a:gd name="connsiteY4" fmla="*/ 2441050 h 2449001"/>
              <a:gd name="connsiteX5" fmla="*/ 314378 w 798638"/>
              <a:gd name="connsiteY5" fmla="*/ 2445025 h 2449001"/>
              <a:gd name="connsiteX6" fmla="*/ 207035 w 798638"/>
              <a:gd name="connsiteY6" fmla="*/ 1673750 h 2449001"/>
              <a:gd name="connsiteX7" fmla="*/ 203060 w 798638"/>
              <a:gd name="connsiteY7" fmla="*/ 2441050 h 2449001"/>
              <a:gd name="connsiteX8" fmla="*/ 131498 w 798638"/>
              <a:gd name="connsiteY8" fmla="*/ 2449001 h 2449001"/>
              <a:gd name="connsiteX9" fmla="*/ 301 w 798638"/>
              <a:gd name="connsiteY9" fmla="*/ 1701579 h 2449001"/>
              <a:gd name="connsiteX10" fmla="*/ 95814 w 798638"/>
              <a:gd name="connsiteY10" fmla="*/ 1597201 h 2449001"/>
              <a:gd name="connsiteX11" fmla="*/ 84343 w 798638"/>
              <a:gd name="connsiteY11" fmla="*/ 1389262 h 2449001"/>
              <a:gd name="connsiteX12" fmla="*/ 334256 w 798638"/>
              <a:gd name="connsiteY12" fmla="*/ 1375575 h 2449001"/>
              <a:gd name="connsiteX13" fmla="*/ 425696 w 798638"/>
              <a:gd name="connsiteY13" fmla="*/ 1331843 h 2449001"/>
              <a:gd name="connsiteX14" fmla="*/ 218310 w 798638"/>
              <a:gd name="connsiteY14" fmla="*/ 0 h 2449001"/>
              <a:gd name="connsiteX15" fmla="*/ 570023 w 798638"/>
              <a:gd name="connsiteY15" fmla="*/ 3422 h 2449001"/>
              <a:gd name="connsiteX16" fmla="*/ 677271 w 798638"/>
              <a:gd name="connsiteY16" fmla="*/ 938156 h 2449001"/>
              <a:gd name="connsiteX17" fmla="*/ 719893 w 798638"/>
              <a:gd name="connsiteY17" fmla="*/ 1307990 h 2449001"/>
              <a:gd name="connsiteX18" fmla="*/ 409792 w 798638"/>
              <a:gd name="connsiteY18" fmla="*/ 1268233 h 2449001"/>
              <a:gd name="connsiteX19" fmla="*/ 99692 w 798638"/>
              <a:gd name="connsiteY19" fmla="*/ 1288111 h 2449001"/>
              <a:gd name="connsiteX20" fmla="*/ 133257 w 798638"/>
              <a:gd name="connsiteY20" fmla="*/ 945913 h 2449001"/>
              <a:gd name="connsiteX21" fmla="*/ 218310 w 798638"/>
              <a:gd name="connsiteY21" fmla="*/ 0 h 2449001"/>
              <a:gd name="connsiteX0" fmla="*/ 425696 w 798137"/>
              <a:gd name="connsiteY0" fmla="*/ 1331843 h 2449001"/>
              <a:gd name="connsiteX1" fmla="*/ 537015 w 798137"/>
              <a:gd name="connsiteY1" fmla="*/ 1379551 h 2449001"/>
              <a:gd name="connsiteX2" fmla="*/ 775553 w 798137"/>
              <a:gd name="connsiteY2" fmla="*/ 1406369 h 2449001"/>
              <a:gd name="connsiteX3" fmla="*/ 613659 w 798137"/>
              <a:gd name="connsiteY3" fmla="*/ 1785816 h 2449001"/>
              <a:gd name="connsiteX4" fmla="*/ 604600 w 798137"/>
              <a:gd name="connsiteY4" fmla="*/ 2441050 h 2449001"/>
              <a:gd name="connsiteX5" fmla="*/ 314378 w 798137"/>
              <a:gd name="connsiteY5" fmla="*/ 2445025 h 2449001"/>
              <a:gd name="connsiteX6" fmla="*/ 207035 w 798137"/>
              <a:gd name="connsiteY6" fmla="*/ 1673750 h 2449001"/>
              <a:gd name="connsiteX7" fmla="*/ 203060 w 798137"/>
              <a:gd name="connsiteY7" fmla="*/ 2441050 h 2449001"/>
              <a:gd name="connsiteX8" fmla="*/ 131498 w 798137"/>
              <a:gd name="connsiteY8" fmla="*/ 2449001 h 2449001"/>
              <a:gd name="connsiteX9" fmla="*/ 301 w 798137"/>
              <a:gd name="connsiteY9" fmla="*/ 1701579 h 2449001"/>
              <a:gd name="connsiteX10" fmla="*/ 95814 w 798137"/>
              <a:gd name="connsiteY10" fmla="*/ 1597201 h 2449001"/>
              <a:gd name="connsiteX11" fmla="*/ 84343 w 798137"/>
              <a:gd name="connsiteY11" fmla="*/ 1389262 h 2449001"/>
              <a:gd name="connsiteX12" fmla="*/ 334256 w 798137"/>
              <a:gd name="connsiteY12" fmla="*/ 1375575 h 2449001"/>
              <a:gd name="connsiteX13" fmla="*/ 425696 w 798137"/>
              <a:gd name="connsiteY13" fmla="*/ 1331843 h 2449001"/>
              <a:gd name="connsiteX14" fmla="*/ 218310 w 798137"/>
              <a:gd name="connsiteY14" fmla="*/ 0 h 2449001"/>
              <a:gd name="connsiteX15" fmla="*/ 570023 w 798137"/>
              <a:gd name="connsiteY15" fmla="*/ 3422 h 2449001"/>
              <a:gd name="connsiteX16" fmla="*/ 677271 w 798137"/>
              <a:gd name="connsiteY16" fmla="*/ 938156 h 2449001"/>
              <a:gd name="connsiteX17" fmla="*/ 719893 w 798137"/>
              <a:gd name="connsiteY17" fmla="*/ 1307990 h 2449001"/>
              <a:gd name="connsiteX18" fmla="*/ 409792 w 798137"/>
              <a:gd name="connsiteY18" fmla="*/ 1268233 h 2449001"/>
              <a:gd name="connsiteX19" fmla="*/ 99692 w 798137"/>
              <a:gd name="connsiteY19" fmla="*/ 1288111 h 2449001"/>
              <a:gd name="connsiteX20" fmla="*/ 133257 w 798137"/>
              <a:gd name="connsiteY20" fmla="*/ 945913 h 2449001"/>
              <a:gd name="connsiteX21" fmla="*/ 218310 w 798137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07035 w 797686"/>
              <a:gd name="connsiteY6" fmla="*/ 1673750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24143 w 797686"/>
              <a:gd name="connsiteY6" fmla="*/ 1721654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05179 w 777169"/>
              <a:gd name="connsiteY0" fmla="*/ 1331843 h 2449001"/>
              <a:gd name="connsiteX1" fmla="*/ 516498 w 777169"/>
              <a:gd name="connsiteY1" fmla="*/ 1379551 h 2449001"/>
              <a:gd name="connsiteX2" fmla="*/ 755036 w 777169"/>
              <a:gd name="connsiteY2" fmla="*/ 1406369 h 2449001"/>
              <a:gd name="connsiteX3" fmla="*/ 593142 w 777169"/>
              <a:gd name="connsiteY3" fmla="*/ 1785816 h 2449001"/>
              <a:gd name="connsiteX4" fmla="*/ 584083 w 777169"/>
              <a:gd name="connsiteY4" fmla="*/ 2441050 h 2449001"/>
              <a:gd name="connsiteX5" fmla="*/ 293861 w 777169"/>
              <a:gd name="connsiteY5" fmla="*/ 2445025 h 2449001"/>
              <a:gd name="connsiteX6" fmla="*/ 203626 w 777169"/>
              <a:gd name="connsiteY6" fmla="*/ 1721654 h 2449001"/>
              <a:gd name="connsiteX7" fmla="*/ 182543 w 777169"/>
              <a:gd name="connsiteY7" fmla="*/ 2441050 h 2449001"/>
              <a:gd name="connsiteX8" fmla="*/ 110981 w 777169"/>
              <a:gd name="connsiteY8" fmla="*/ 2449001 h 2449001"/>
              <a:gd name="connsiteX9" fmla="*/ 313 w 777169"/>
              <a:gd name="connsiteY9" fmla="*/ 1749481 h 2449001"/>
              <a:gd name="connsiteX10" fmla="*/ 92405 w 777169"/>
              <a:gd name="connsiteY10" fmla="*/ 1641682 h 2449001"/>
              <a:gd name="connsiteX11" fmla="*/ 63826 w 777169"/>
              <a:gd name="connsiteY11" fmla="*/ 1389262 h 2449001"/>
              <a:gd name="connsiteX12" fmla="*/ 313739 w 777169"/>
              <a:gd name="connsiteY12" fmla="*/ 1375575 h 2449001"/>
              <a:gd name="connsiteX13" fmla="*/ 405179 w 777169"/>
              <a:gd name="connsiteY13" fmla="*/ 1331843 h 2449001"/>
              <a:gd name="connsiteX14" fmla="*/ 197793 w 777169"/>
              <a:gd name="connsiteY14" fmla="*/ 0 h 2449001"/>
              <a:gd name="connsiteX15" fmla="*/ 549506 w 777169"/>
              <a:gd name="connsiteY15" fmla="*/ 3422 h 2449001"/>
              <a:gd name="connsiteX16" fmla="*/ 656754 w 777169"/>
              <a:gd name="connsiteY16" fmla="*/ 938156 h 2449001"/>
              <a:gd name="connsiteX17" fmla="*/ 699376 w 777169"/>
              <a:gd name="connsiteY17" fmla="*/ 1307990 h 2449001"/>
              <a:gd name="connsiteX18" fmla="*/ 389275 w 777169"/>
              <a:gd name="connsiteY18" fmla="*/ 1268233 h 2449001"/>
              <a:gd name="connsiteX19" fmla="*/ 79175 w 777169"/>
              <a:gd name="connsiteY19" fmla="*/ 1288111 h 2449001"/>
              <a:gd name="connsiteX20" fmla="*/ 112740 w 777169"/>
              <a:gd name="connsiteY20" fmla="*/ 945913 h 2449001"/>
              <a:gd name="connsiteX21" fmla="*/ 197793 w 777169"/>
              <a:gd name="connsiteY21" fmla="*/ 0 h 2449001"/>
              <a:gd name="connsiteX0" fmla="*/ 413332 w 785322"/>
              <a:gd name="connsiteY0" fmla="*/ 1331843 h 2449001"/>
              <a:gd name="connsiteX1" fmla="*/ 524651 w 785322"/>
              <a:gd name="connsiteY1" fmla="*/ 1379551 h 2449001"/>
              <a:gd name="connsiteX2" fmla="*/ 763189 w 785322"/>
              <a:gd name="connsiteY2" fmla="*/ 1406369 h 2449001"/>
              <a:gd name="connsiteX3" fmla="*/ 601295 w 785322"/>
              <a:gd name="connsiteY3" fmla="*/ 1785816 h 2449001"/>
              <a:gd name="connsiteX4" fmla="*/ 592236 w 785322"/>
              <a:gd name="connsiteY4" fmla="*/ 2441050 h 2449001"/>
              <a:gd name="connsiteX5" fmla="*/ 302014 w 785322"/>
              <a:gd name="connsiteY5" fmla="*/ 2445025 h 2449001"/>
              <a:gd name="connsiteX6" fmla="*/ 211779 w 785322"/>
              <a:gd name="connsiteY6" fmla="*/ 1721654 h 2449001"/>
              <a:gd name="connsiteX7" fmla="*/ 190696 w 785322"/>
              <a:gd name="connsiteY7" fmla="*/ 2441050 h 2449001"/>
              <a:gd name="connsiteX8" fmla="*/ 119134 w 785322"/>
              <a:gd name="connsiteY8" fmla="*/ 2449001 h 2449001"/>
              <a:gd name="connsiteX9" fmla="*/ 8466 w 785322"/>
              <a:gd name="connsiteY9" fmla="*/ 1749481 h 2449001"/>
              <a:gd name="connsiteX10" fmla="*/ 100558 w 785322"/>
              <a:gd name="connsiteY10" fmla="*/ 1641682 h 2449001"/>
              <a:gd name="connsiteX11" fmla="*/ 71979 w 785322"/>
              <a:gd name="connsiteY11" fmla="*/ 1389262 h 2449001"/>
              <a:gd name="connsiteX12" fmla="*/ 321892 w 785322"/>
              <a:gd name="connsiteY12" fmla="*/ 1375575 h 2449001"/>
              <a:gd name="connsiteX13" fmla="*/ 413332 w 785322"/>
              <a:gd name="connsiteY13" fmla="*/ 1331843 h 2449001"/>
              <a:gd name="connsiteX14" fmla="*/ 205946 w 785322"/>
              <a:gd name="connsiteY14" fmla="*/ 0 h 2449001"/>
              <a:gd name="connsiteX15" fmla="*/ 557659 w 785322"/>
              <a:gd name="connsiteY15" fmla="*/ 3422 h 2449001"/>
              <a:gd name="connsiteX16" fmla="*/ 664907 w 785322"/>
              <a:gd name="connsiteY16" fmla="*/ 938156 h 2449001"/>
              <a:gd name="connsiteX17" fmla="*/ 707529 w 785322"/>
              <a:gd name="connsiteY17" fmla="*/ 1307990 h 2449001"/>
              <a:gd name="connsiteX18" fmla="*/ 397428 w 785322"/>
              <a:gd name="connsiteY18" fmla="*/ 1268233 h 2449001"/>
              <a:gd name="connsiteX19" fmla="*/ 87328 w 785322"/>
              <a:gd name="connsiteY19" fmla="*/ 1288111 h 2449001"/>
              <a:gd name="connsiteX20" fmla="*/ 120893 w 785322"/>
              <a:gd name="connsiteY20" fmla="*/ 945913 h 2449001"/>
              <a:gd name="connsiteX21" fmla="*/ 205946 w 785322"/>
              <a:gd name="connsiteY21" fmla="*/ 0 h 244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5322" h="2449001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0" name="Freeform 108">
            <a:extLst>
              <a:ext uri="{FF2B5EF4-FFF2-40B4-BE49-F238E27FC236}">
                <a16:creationId xmlns:a16="http://schemas.microsoft.com/office/drawing/2014/main" id="{6A02011B-41CE-4E20-9214-001F7D847E12}"/>
              </a:ext>
            </a:extLst>
          </p:cNvPr>
          <p:cNvSpPr/>
          <p:nvPr/>
        </p:nvSpPr>
        <p:spPr>
          <a:xfrm>
            <a:off x="6129967" y="2416730"/>
            <a:ext cx="501857" cy="554554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1" name="Oval 8">
            <a:extLst>
              <a:ext uri="{FF2B5EF4-FFF2-40B4-BE49-F238E27FC236}">
                <a16:creationId xmlns:a16="http://schemas.microsoft.com/office/drawing/2014/main" id="{E3D5639C-49CF-43D9-965F-7653D69F451F}"/>
              </a:ext>
            </a:extLst>
          </p:cNvPr>
          <p:cNvSpPr/>
          <p:nvPr/>
        </p:nvSpPr>
        <p:spPr>
          <a:xfrm>
            <a:off x="6967308" y="2429072"/>
            <a:ext cx="527152" cy="52987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72" name="Group 110">
            <a:extLst>
              <a:ext uri="{FF2B5EF4-FFF2-40B4-BE49-F238E27FC236}">
                <a16:creationId xmlns:a16="http://schemas.microsoft.com/office/drawing/2014/main" id="{D519BD50-C580-4623-8810-E04695FA5F45}"/>
              </a:ext>
            </a:extLst>
          </p:cNvPr>
          <p:cNvGrpSpPr/>
          <p:nvPr/>
        </p:nvGrpSpPr>
        <p:grpSpPr>
          <a:xfrm>
            <a:off x="5291981" y="2416730"/>
            <a:ext cx="501857" cy="554554"/>
            <a:chOff x="4835382" y="73243"/>
            <a:chExt cx="2920830" cy="3227535"/>
          </a:xfrm>
          <a:solidFill>
            <a:schemeClr val="accent4"/>
          </a:solidFill>
        </p:grpSpPr>
        <p:sp>
          <p:nvSpPr>
            <p:cNvPr id="73" name="Freeform 111">
              <a:extLst>
                <a:ext uri="{FF2B5EF4-FFF2-40B4-BE49-F238E27FC236}">
                  <a16:creationId xmlns:a16="http://schemas.microsoft.com/office/drawing/2014/main" id="{BBCCCC44-B257-423A-BB40-01303C1A40E8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4" name="Oval 37">
              <a:extLst>
                <a:ext uri="{FF2B5EF4-FFF2-40B4-BE49-F238E27FC236}">
                  <a16:creationId xmlns:a16="http://schemas.microsoft.com/office/drawing/2014/main" id="{0711327E-9191-4394-B64D-73AD56C41377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75" name="Rectangle 19">
            <a:extLst>
              <a:ext uri="{FF2B5EF4-FFF2-40B4-BE49-F238E27FC236}">
                <a16:creationId xmlns:a16="http://schemas.microsoft.com/office/drawing/2014/main" id="{8025BC4E-7A4E-42D9-9569-8844F8906CE5}"/>
              </a:ext>
            </a:extLst>
          </p:cNvPr>
          <p:cNvSpPr/>
          <p:nvPr/>
        </p:nvSpPr>
        <p:spPr>
          <a:xfrm>
            <a:off x="4471052" y="2446822"/>
            <a:ext cx="449751" cy="494370"/>
          </a:xfrm>
          <a:custGeom>
            <a:avLst/>
            <a:gdLst/>
            <a:ahLst/>
            <a:cxnLst/>
            <a:rect l="l" t="t" r="r" b="b"/>
            <a:pathLst>
              <a:path w="2926108" h="3216409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6" name="Freeform 114">
            <a:extLst>
              <a:ext uri="{FF2B5EF4-FFF2-40B4-BE49-F238E27FC236}">
                <a16:creationId xmlns:a16="http://schemas.microsoft.com/office/drawing/2014/main" id="{353DEA2B-7F2E-4C6B-B5D7-248AF895CCDB}"/>
              </a:ext>
            </a:extLst>
          </p:cNvPr>
          <p:cNvSpPr>
            <a:spLocks noChangeAspect="1"/>
          </p:cNvSpPr>
          <p:nvPr/>
        </p:nvSpPr>
        <p:spPr>
          <a:xfrm>
            <a:off x="10267646" y="2429101"/>
            <a:ext cx="549379" cy="529812"/>
          </a:xfrm>
          <a:custGeom>
            <a:avLst/>
            <a:gdLst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955441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745816" h="3316502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7" name="Rounded Rectangle 31">
            <a:extLst>
              <a:ext uri="{FF2B5EF4-FFF2-40B4-BE49-F238E27FC236}">
                <a16:creationId xmlns:a16="http://schemas.microsoft.com/office/drawing/2014/main" id="{B25FCE9B-6DC5-4836-8DD9-E737D6782AA3}"/>
              </a:ext>
            </a:extLst>
          </p:cNvPr>
          <p:cNvSpPr>
            <a:spLocks noChangeAspect="1"/>
          </p:cNvSpPr>
          <p:nvPr/>
        </p:nvSpPr>
        <p:spPr>
          <a:xfrm>
            <a:off x="4509610" y="3571006"/>
            <a:ext cx="372634" cy="529812"/>
          </a:xfrm>
          <a:custGeom>
            <a:avLst/>
            <a:gdLst/>
            <a:ahLst/>
            <a:cxnLst/>
            <a:rect l="l" t="t" r="r" b="b"/>
            <a:pathLst>
              <a:path w="2273269" h="3232141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Oval 47">
            <a:extLst>
              <a:ext uri="{FF2B5EF4-FFF2-40B4-BE49-F238E27FC236}">
                <a16:creationId xmlns:a16="http://schemas.microsoft.com/office/drawing/2014/main" id="{2A7B72D2-455E-4647-BA7D-2D9A0D0187FB}"/>
              </a:ext>
            </a:extLst>
          </p:cNvPr>
          <p:cNvSpPr>
            <a:spLocks noChangeAspect="1"/>
          </p:cNvSpPr>
          <p:nvPr/>
        </p:nvSpPr>
        <p:spPr>
          <a:xfrm>
            <a:off x="11057974" y="2429101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Oval 50">
            <a:extLst>
              <a:ext uri="{FF2B5EF4-FFF2-40B4-BE49-F238E27FC236}">
                <a16:creationId xmlns:a16="http://schemas.microsoft.com/office/drawing/2014/main" id="{91CDD124-ED61-4ED3-81C2-B526853B9B84}"/>
              </a:ext>
            </a:extLst>
          </p:cNvPr>
          <p:cNvSpPr>
            <a:spLocks noChangeAspect="1"/>
          </p:cNvSpPr>
          <p:nvPr/>
        </p:nvSpPr>
        <p:spPr>
          <a:xfrm>
            <a:off x="5308362" y="3571006"/>
            <a:ext cx="469094" cy="529812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Heart 17">
            <a:extLst>
              <a:ext uri="{FF2B5EF4-FFF2-40B4-BE49-F238E27FC236}">
                <a16:creationId xmlns:a16="http://schemas.microsoft.com/office/drawing/2014/main" id="{FD25AA3C-FD36-4FC1-9406-60F9CCE3DC0D}"/>
              </a:ext>
            </a:extLst>
          </p:cNvPr>
          <p:cNvSpPr/>
          <p:nvPr/>
        </p:nvSpPr>
        <p:spPr>
          <a:xfrm>
            <a:off x="7846544" y="3588496"/>
            <a:ext cx="501299" cy="491506"/>
          </a:xfrm>
          <a:custGeom>
            <a:avLst/>
            <a:gdLst/>
            <a:ahLst/>
            <a:cxnLst/>
            <a:rect l="l" t="t" r="r" b="b"/>
            <a:pathLst>
              <a:path w="3263621" h="3199863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Rounded Rectangle 25">
            <a:extLst>
              <a:ext uri="{FF2B5EF4-FFF2-40B4-BE49-F238E27FC236}">
                <a16:creationId xmlns:a16="http://schemas.microsoft.com/office/drawing/2014/main" id="{A53FDB1A-403D-4EBD-8EB6-3E1911FAEEC5}"/>
              </a:ext>
            </a:extLst>
          </p:cNvPr>
          <p:cNvSpPr/>
          <p:nvPr/>
        </p:nvSpPr>
        <p:spPr>
          <a:xfrm>
            <a:off x="6982048" y="3626197"/>
            <a:ext cx="497670" cy="419433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Chord 32">
            <a:extLst>
              <a:ext uri="{FF2B5EF4-FFF2-40B4-BE49-F238E27FC236}">
                <a16:creationId xmlns:a16="http://schemas.microsoft.com/office/drawing/2014/main" id="{3D1BBD17-EB21-4265-8BCB-65380AD568C6}"/>
              </a:ext>
            </a:extLst>
          </p:cNvPr>
          <p:cNvSpPr/>
          <p:nvPr/>
        </p:nvSpPr>
        <p:spPr>
          <a:xfrm>
            <a:off x="6132058" y="3589260"/>
            <a:ext cx="497670" cy="493305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Rounded Rectangle 40">
            <a:extLst>
              <a:ext uri="{FF2B5EF4-FFF2-40B4-BE49-F238E27FC236}">
                <a16:creationId xmlns:a16="http://schemas.microsoft.com/office/drawing/2014/main" id="{9EAE5B7B-9157-44FC-AC9D-E519CCFB3F84}"/>
              </a:ext>
            </a:extLst>
          </p:cNvPr>
          <p:cNvSpPr/>
          <p:nvPr/>
        </p:nvSpPr>
        <p:spPr>
          <a:xfrm rot="2942052">
            <a:off x="8639059" y="3589842"/>
            <a:ext cx="462604" cy="492140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Rounded Rectangle 7">
            <a:extLst>
              <a:ext uri="{FF2B5EF4-FFF2-40B4-BE49-F238E27FC236}">
                <a16:creationId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6299616" y="4621988"/>
            <a:ext cx="162556" cy="635774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Rounded Rectangle 17">
            <a:extLst>
              <a:ext uri="{FF2B5EF4-FFF2-40B4-BE49-F238E27FC236}">
                <a16:creationId xmlns:a16="http://schemas.microsoft.com/office/drawing/2014/main" id="{6B94B2D2-8266-41F5-8364-5F47F1CD6CCC}"/>
              </a:ext>
            </a:extLst>
          </p:cNvPr>
          <p:cNvSpPr>
            <a:spLocks noChangeAspect="1"/>
          </p:cNvSpPr>
          <p:nvPr/>
        </p:nvSpPr>
        <p:spPr>
          <a:xfrm>
            <a:off x="11156386" y="3571006"/>
            <a:ext cx="332990" cy="529812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Oval 21">
            <a:extLst>
              <a:ext uri="{FF2B5EF4-FFF2-40B4-BE49-F238E27FC236}">
                <a16:creationId xmlns:a16="http://schemas.microsoft.com/office/drawing/2014/main" id="{97FCD430-8257-484B-9F8F-22D7D55C6EEE}"/>
              </a:ext>
            </a:extLst>
          </p:cNvPr>
          <p:cNvSpPr>
            <a:spLocks noChangeAspect="1"/>
          </p:cNvSpPr>
          <p:nvPr/>
        </p:nvSpPr>
        <p:spPr>
          <a:xfrm>
            <a:off x="9438721" y="3571006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Oval 25">
            <a:extLst>
              <a:ext uri="{FF2B5EF4-FFF2-40B4-BE49-F238E27FC236}">
                <a16:creationId xmlns:a16="http://schemas.microsoft.com/office/drawing/2014/main" id="{662B9A10-B959-4031-98B4-3EA3760E7508}"/>
              </a:ext>
            </a:extLst>
          </p:cNvPr>
          <p:cNvSpPr>
            <a:spLocks noChangeAspect="1"/>
          </p:cNvSpPr>
          <p:nvPr/>
        </p:nvSpPr>
        <p:spPr>
          <a:xfrm>
            <a:off x="10277790" y="3571006"/>
            <a:ext cx="529090" cy="529812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Block Arc 20">
            <a:extLst>
              <a:ext uri="{FF2B5EF4-FFF2-40B4-BE49-F238E27FC236}">
                <a16:creationId xmlns:a16="http://schemas.microsoft.com/office/drawing/2014/main" id="{442BD419-0F67-4BAB-976B-E90CC1C4AECE}"/>
              </a:ext>
            </a:extLst>
          </p:cNvPr>
          <p:cNvSpPr>
            <a:spLocks noChangeAspect="1"/>
          </p:cNvSpPr>
          <p:nvPr/>
        </p:nvSpPr>
        <p:spPr>
          <a:xfrm rot="10800000">
            <a:off x="5298601" y="4674968"/>
            <a:ext cx="488619" cy="529812"/>
          </a:xfrm>
          <a:custGeom>
            <a:avLst/>
            <a:gdLst/>
            <a:ahLst/>
            <a:cxnLst/>
            <a:rect l="l" t="t" r="r" b="b"/>
            <a:pathLst>
              <a:path w="2958558" h="3207983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Block Arc 11">
            <a:extLst>
              <a:ext uri="{FF2B5EF4-FFF2-40B4-BE49-F238E27FC236}">
                <a16:creationId xmlns:a16="http://schemas.microsoft.com/office/drawing/2014/main" id="{6237B46C-EE2F-45F5-A452-AEF5853F7D2C}"/>
              </a:ext>
            </a:extLst>
          </p:cNvPr>
          <p:cNvSpPr/>
          <p:nvPr/>
        </p:nvSpPr>
        <p:spPr>
          <a:xfrm rot="10800000">
            <a:off x="8710309" y="4659312"/>
            <a:ext cx="320105" cy="520850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Rectangle 21">
            <a:extLst>
              <a:ext uri="{FF2B5EF4-FFF2-40B4-BE49-F238E27FC236}">
                <a16:creationId xmlns:a16="http://schemas.microsoft.com/office/drawing/2014/main" id="{3DFB5373-0015-4A31-8F01-1597E404815D}"/>
              </a:ext>
            </a:extLst>
          </p:cNvPr>
          <p:cNvSpPr/>
          <p:nvPr/>
        </p:nvSpPr>
        <p:spPr>
          <a:xfrm>
            <a:off x="6977936" y="4798176"/>
            <a:ext cx="505898" cy="283399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Round Same Side Corner Rectangle 8">
            <a:extLst>
              <a:ext uri="{FF2B5EF4-FFF2-40B4-BE49-F238E27FC236}">
                <a16:creationId xmlns:a16="http://schemas.microsoft.com/office/drawing/2014/main" id="{E4451B41-2F0A-4F98-8F16-0D0192492445}"/>
              </a:ext>
            </a:extLst>
          </p:cNvPr>
          <p:cNvSpPr/>
          <p:nvPr/>
        </p:nvSpPr>
        <p:spPr>
          <a:xfrm>
            <a:off x="11061660" y="4700090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2" name="Rounded Rectangle 51">
            <a:extLst>
              <a:ext uri="{FF2B5EF4-FFF2-40B4-BE49-F238E27FC236}">
                <a16:creationId xmlns:a16="http://schemas.microsoft.com/office/drawing/2014/main" id="{B83253D3-E181-4488-9CD9-39D21527F719}"/>
              </a:ext>
            </a:extLst>
          </p:cNvPr>
          <p:cNvSpPr/>
          <p:nvPr/>
        </p:nvSpPr>
        <p:spPr>
          <a:xfrm rot="16200000" flipH="1">
            <a:off x="9442736" y="5628226"/>
            <a:ext cx="541566" cy="510026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Isosceles Triangle 5">
            <a:extLst>
              <a:ext uri="{FF2B5EF4-FFF2-40B4-BE49-F238E27FC236}">
                <a16:creationId xmlns:a16="http://schemas.microsoft.com/office/drawing/2014/main" id="{C90FA9E7-BC2A-492A-9790-9857E5ADE9BC}"/>
              </a:ext>
            </a:extLst>
          </p:cNvPr>
          <p:cNvSpPr>
            <a:spLocks noChangeAspect="1"/>
          </p:cNvSpPr>
          <p:nvPr/>
        </p:nvSpPr>
        <p:spPr>
          <a:xfrm>
            <a:off x="7895083" y="4737985"/>
            <a:ext cx="404220" cy="403783"/>
          </a:xfrm>
          <a:custGeom>
            <a:avLst/>
            <a:gdLst/>
            <a:ahLst/>
            <a:cxnLst/>
            <a:rect l="l" t="t" r="r" b="b"/>
            <a:pathLst>
              <a:path w="3229104" h="322561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Trapezoid 22">
            <a:extLst>
              <a:ext uri="{FF2B5EF4-FFF2-40B4-BE49-F238E27FC236}">
                <a16:creationId xmlns:a16="http://schemas.microsoft.com/office/drawing/2014/main" id="{D2EC6B0A-E896-40D9-B4A8-1556019F68B9}"/>
              </a:ext>
            </a:extLst>
          </p:cNvPr>
          <p:cNvSpPr>
            <a:spLocks noChangeAspect="1"/>
          </p:cNvSpPr>
          <p:nvPr/>
        </p:nvSpPr>
        <p:spPr>
          <a:xfrm>
            <a:off x="9438721" y="4805113"/>
            <a:ext cx="529812" cy="269525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5" name="Rounded Rectangle 20">
            <a:extLst>
              <a:ext uri="{FF2B5EF4-FFF2-40B4-BE49-F238E27FC236}">
                <a16:creationId xmlns:a16="http://schemas.microsoft.com/office/drawing/2014/main" id="{B5A75B4D-CA52-4F78-AC74-CB42B7BD2898}"/>
              </a:ext>
            </a:extLst>
          </p:cNvPr>
          <p:cNvSpPr>
            <a:spLocks noChangeAspect="1"/>
          </p:cNvSpPr>
          <p:nvPr/>
        </p:nvSpPr>
        <p:spPr>
          <a:xfrm rot="2160000">
            <a:off x="10296822" y="4674968"/>
            <a:ext cx="491028" cy="529812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Trapezoid 28">
            <a:extLst>
              <a:ext uri="{FF2B5EF4-FFF2-40B4-BE49-F238E27FC236}">
                <a16:creationId xmlns:a16="http://schemas.microsoft.com/office/drawing/2014/main" id="{013F6F7D-652C-40EF-B339-66A172676932}"/>
              </a:ext>
            </a:extLst>
          </p:cNvPr>
          <p:cNvSpPr>
            <a:spLocks noChangeAspect="1"/>
          </p:cNvSpPr>
          <p:nvPr/>
        </p:nvSpPr>
        <p:spPr>
          <a:xfrm>
            <a:off x="4477340" y="4674968"/>
            <a:ext cx="437175" cy="529812"/>
          </a:xfrm>
          <a:custGeom>
            <a:avLst/>
            <a:gdLst/>
            <a:ahLst/>
            <a:cxnLst/>
            <a:rect l="l" t="t" r="r" b="b"/>
            <a:pathLst>
              <a:path w="2664297" h="3228846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ounded Rectangle 2">
            <a:extLst>
              <a:ext uri="{FF2B5EF4-FFF2-40B4-BE49-F238E27FC236}">
                <a16:creationId xmlns:a16="http://schemas.microsoft.com/office/drawing/2014/main" id="{2CB3F902-7F51-468E-928D-DF8ED92CA432}"/>
              </a:ext>
            </a:extLst>
          </p:cNvPr>
          <p:cNvSpPr/>
          <p:nvPr/>
        </p:nvSpPr>
        <p:spPr>
          <a:xfrm>
            <a:off x="5283276" y="5634756"/>
            <a:ext cx="519265" cy="519265"/>
          </a:xfrm>
          <a:custGeom>
            <a:avLst/>
            <a:gdLst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338560 w 3960440"/>
              <a:gd name="connsiteY3" fmla="*/ 1981614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960440" h="396000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8" name="Rounded Rectangle 8">
            <a:extLst>
              <a:ext uri="{FF2B5EF4-FFF2-40B4-BE49-F238E27FC236}">
                <a16:creationId xmlns:a16="http://schemas.microsoft.com/office/drawing/2014/main" id="{CF999092-51D0-4040-A441-EE93FB3BE0AB}"/>
              </a:ext>
            </a:extLst>
          </p:cNvPr>
          <p:cNvSpPr/>
          <p:nvPr/>
        </p:nvSpPr>
        <p:spPr>
          <a:xfrm>
            <a:off x="4436267" y="5634756"/>
            <a:ext cx="519323" cy="519265"/>
          </a:xfrm>
          <a:custGeom>
            <a:avLst/>
            <a:gdLst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688485 w 3888432"/>
              <a:gd name="connsiteY5" fmla="*/ 147563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2688485 w 3888432"/>
              <a:gd name="connsiteY17" fmla="*/ 1475633 h 3960440"/>
              <a:gd name="connsiteX18" fmla="*/ 878058 w 3888432"/>
              <a:gd name="connsiteY18" fmla="*/ 648072 h 3960440"/>
              <a:gd name="connsiteX19" fmla="*/ 554477 w 3888432"/>
              <a:gd name="connsiteY19" fmla="*/ 971653 h 3960440"/>
              <a:gd name="connsiteX20" fmla="*/ 878058 w 3888432"/>
              <a:gd name="connsiteY20" fmla="*/ 1295234 h 3960440"/>
              <a:gd name="connsiteX21" fmla="*/ 1201639 w 3888432"/>
              <a:gd name="connsiteY21" fmla="*/ 971653 h 3960440"/>
              <a:gd name="connsiteX22" fmla="*/ 878058 w 3888432"/>
              <a:gd name="connsiteY22" fmla="*/ 648072 h 3960440"/>
              <a:gd name="connsiteX23" fmla="*/ 333511 w 3888432"/>
              <a:gd name="connsiteY23" fmla="*/ 0 h 3960440"/>
              <a:gd name="connsiteX24" fmla="*/ 3554921 w 3888432"/>
              <a:gd name="connsiteY24" fmla="*/ 0 h 3960440"/>
              <a:gd name="connsiteX25" fmla="*/ 3888432 w 3888432"/>
              <a:gd name="connsiteY25" fmla="*/ 333511 h 3960440"/>
              <a:gd name="connsiteX26" fmla="*/ 3888432 w 3888432"/>
              <a:gd name="connsiteY26" fmla="*/ 3626929 h 3960440"/>
              <a:gd name="connsiteX27" fmla="*/ 3554921 w 3888432"/>
              <a:gd name="connsiteY27" fmla="*/ 3960440 h 3960440"/>
              <a:gd name="connsiteX28" fmla="*/ 333511 w 3888432"/>
              <a:gd name="connsiteY28" fmla="*/ 3960440 h 3960440"/>
              <a:gd name="connsiteX29" fmla="*/ 0 w 3888432"/>
              <a:gd name="connsiteY29" fmla="*/ 3626929 h 3960440"/>
              <a:gd name="connsiteX30" fmla="*/ 0 w 3888432"/>
              <a:gd name="connsiteY30" fmla="*/ 333511 h 3960440"/>
              <a:gd name="connsiteX31" fmla="*/ 333511 w 3888432"/>
              <a:gd name="connsiteY31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88432" h="396044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9" name="Rounded Rectangle 2">
            <a:extLst>
              <a:ext uri="{FF2B5EF4-FFF2-40B4-BE49-F238E27FC236}">
                <a16:creationId xmlns:a16="http://schemas.microsoft.com/office/drawing/2014/main" id="{5394194E-40CF-4800-82F4-DA12261F9012}"/>
              </a:ext>
            </a:extLst>
          </p:cNvPr>
          <p:cNvSpPr/>
          <p:nvPr/>
        </p:nvSpPr>
        <p:spPr>
          <a:xfrm>
            <a:off x="6971252" y="5634756"/>
            <a:ext cx="519265" cy="519265"/>
          </a:xfrm>
          <a:custGeom>
            <a:avLst/>
            <a:gdLst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155131 w 3960000"/>
              <a:gd name="connsiteY16" fmla="*/ 1419365 h 3960000"/>
              <a:gd name="connsiteX17" fmla="*/ 3207849 w 3960000"/>
              <a:gd name="connsiteY17" fmla="*/ 1493166 h 3960000"/>
              <a:gd name="connsiteX18" fmla="*/ 3407333 w 3960000"/>
              <a:gd name="connsiteY18" fmla="*/ 1117847 h 3960000"/>
              <a:gd name="connsiteX19" fmla="*/ 3108461 w 3960000"/>
              <a:gd name="connsiteY19" fmla="*/ 1185086 h 3960000"/>
              <a:gd name="connsiteX20" fmla="*/ 3334650 w 3960000"/>
              <a:gd name="connsiteY20" fmla="*/ 883134 h 3960000"/>
              <a:gd name="connsiteX21" fmla="*/ 2995677 w 3960000"/>
              <a:gd name="connsiteY21" fmla="*/ 1008938 h 3960000"/>
              <a:gd name="connsiteX22" fmla="*/ 2538382 w 3960000"/>
              <a:gd name="connsiteY22" fmla="*/ 802616 h 3960000"/>
              <a:gd name="connsiteX23" fmla="*/ 308009 w 3960000"/>
              <a:gd name="connsiteY23" fmla="*/ 0 h 3960000"/>
              <a:gd name="connsiteX24" fmla="*/ 3651991 w 3960000"/>
              <a:gd name="connsiteY24" fmla="*/ 0 h 3960000"/>
              <a:gd name="connsiteX25" fmla="*/ 3960000 w 3960000"/>
              <a:gd name="connsiteY25" fmla="*/ 308009 h 3960000"/>
              <a:gd name="connsiteX26" fmla="*/ 3960000 w 3960000"/>
              <a:gd name="connsiteY26" fmla="*/ 3651991 h 3960000"/>
              <a:gd name="connsiteX27" fmla="*/ 3651991 w 3960000"/>
              <a:gd name="connsiteY27" fmla="*/ 3960000 h 3960000"/>
              <a:gd name="connsiteX28" fmla="*/ 308009 w 3960000"/>
              <a:gd name="connsiteY28" fmla="*/ 3960000 h 3960000"/>
              <a:gd name="connsiteX29" fmla="*/ 0 w 3960000"/>
              <a:gd name="connsiteY29" fmla="*/ 3651991 h 3960000"/>
              <a:gd name="connsiteX30" fmla="*/ 0 w 3960000"/>
              <a:gd name="connsiteY30" fmla="*/ 308009 h 3960000"/>
              <a:gd name="connsiteX31" fmla="*/ 308009 w 3960000"/>
              <a:gd name="connsiteY31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207849 w 3960000"/>
              <a:gd name="connsiteY16" fmla="*/ 1493166 h 3960000"/>
              <a:gd name="connsiteX17" fmla="*/ 3407333 w 3960000"/>
              <a:gd name="connsiteY17" fmla="*/ 1117847 h 3960000"/>
              <a:gd name="connsiteX18" fmla="*/ 3108461 w 3960000"/>
              <a:gd name="connsiteY18" fmla="*/ 1185086 h 3960000"/>
              <a:gd name="connsiteX19" fmla="*/ 3334650 w 3960000"/>
              <a:gd name="connsiteY19" fmla="*/ 883134 h 3960000"/>
              <a:gd name="connsiteX20" fmla="*/ 2995677 w 3960000"/>
              <a:gd name="connsiteY20" fmla="*/ 1008938 h 3960000"/>
              <a:gd name="connsiteX21" fmla="*/ 2538382 w 3960000"/>
              <a:gd name="connsiteY21" fmla="*/ 802616 h 3960000"/>
              <a:gd name="connsiteX22" fmla="*/ 308009 w 3960000"/>
              <a:gd name="connsiteY22" fmla="*/ 0 h 3960000"/>
              <a:gd name="connsiteX23" fmla="*/ 3651991 w 3960000"/>
              <a:gd name="connsiteY23" fmla="*/ 0 h 3960000"/>
              <a:gd name="connsiteX24" fmla="*/ 3960000 w 3960000"/>
              <a:gd name="connsiteY24" fmla="*/ 308009 h 3960000"/>
              <a:gd name="connsiteX25" fmla="*/ 3960000 w 3960000"/>
              <a:gd name="connsiteY25" fmla="*/ 3651991 h 3960000"/>
              <a:gd name="connsiteX26" fmla="*/ 3651991 w 3960000"/>
              <a:gd name="connsiteY26" fmla="*/ 3960000 h 3960000"/>
              <a:gd name="connsiteX27" fmla="*/ 308009 w 3960000"/>
              <a:gd name="connsiteY27" fmla="*/ 3960000 h 3960000"/>
              <a:gd name="connsiteX28" fmla="*/ 0 w 3960000"/>
              <a:gd name="connsiteY28" fmla="*/ 3651991 h 3960000"/>
              <a:gd name="connsiteX29" fmla="*/ 0 w 3960000"/>
              <a:gd name="connsiteY29" fmla="*/ 308009 h 3960000"/>
              <a:gd name="connsiteX30" fmla="*/ 308009 w 3960000"/>
              <a:gd name="connsiteY30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08461 w 3960000"/>
              <a:gd name="connsiteY17" fmla="*/ 1185086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960000" h="396000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0" name="Rounded Rectangle 3">
            <a:extLst>
              <a:ext uri="{FF2B5EF4-FFF2-40B4-BE49-F238E27FC236}">
                <a16:creationId xmlns:a16="http://schemas.microsoft.com/office/drawing/2014/main" id="{C2FE4DD9-BD0F-42FA-8558-1E2788EACC02}"/>
              </a:ext>
            </a:extLst>
          </p:cNvPr>
          <p:cNvSpPr>
            <a:spLocks noChangeAspect="1"/>
          </p:cNvSpPr>
          <p:nvPr/>
        </p:nvSpPr>
        <p:spPr>
          <a:xfrm>
            <a:off x="6121262" y="5634756"/>
            <a:ext cx="519265" cy="519265"/>
          </a:xfrm>
          <a:custGeom>
            <a:avLst/>
            <a:gdLst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59137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1" name="Rounded Rectangle 10">
            <a:extLst>
              <a:ext uri="{FF2B5EF4-FFF2-40B4-BE49-F238E27FC236}">
                <a16:creationId xmlns:a16="http://schemas.microsoft.com/office/drawing/2014/main" id="{798E328E-1056-4BD6-8D0A-FEC675AE63E6}"/>
              </a:ext>
            </a:extLst>
          </p:cNvPr>
          <p:cNvSpPr>
            <a:spLocks noChangeAspect="1"/>
          </p:cNvSpPr>
          <p:nvPr/>
        </p:nvSpPr>
        <p:spPr>
          <a:xfrm>
            <a:off x="7836637" y="5624208"/>
            <a:ext cx="521115" cy="529812"/>
          </a:xfrm>
          <a:custGeom>
            <a:avLst/>
            <a:gdLst/>
            <a:ahLst/>
            <a:cxnLst/>
            <a:rect l="l" t="t" r="r" b="b"/>
            <a:pathLst>
              <a:path w="3186824" h="324000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2" name="Block Arc 6">
            <a:extLst>
              <a:ext uri="{FF2B5EF4-FFF2-40B4-BE49-F238E27FC236}">
                <a16:creationId xmlns:a16="http://schemas.microsoft.com/office/drawing/2014/main" id="{62965521-2EFF-4BE9-866C-3D9369FA5C74}"/>
              </a:ext>
            </a:extLst>
          </p:cNvPr>
          <p:cNvSpPr/>
          <p:nvPr/>
        </p:nvSpPr>
        <p:spPr>
          <a:xfrm>
            <a:off x="8626102" y="5660698"/>
            <a:ext cx="488516" cy="493322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3" name="Left Arrow 1">
            <a:extLst>
              <a:ext uri="{FF2B5EF4-FFF2-40B4-BE49-F238E27FC236}">
                <a16:creationId xmlns:a16="http://schemas.microsoft.com/office/drawing/2014/main" id="{1947BE1D-5A1D-43CF-B583-1D9110F2864D}"/>
              </a:ext>
            </a:extLst>
          </p:cNvPr>
          <p:cNvSpPr>
            <a:spLocks noChangeAspect="1"/>
          </p:cNvSpPr>
          <p:nvPr/>
        </p:nvSpPr>
        <p:spPr>
          <a:xfrm>
            <a:off x="11088980" y="5624208"/>
            <a:ext cx="544340" cy="529812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4" name="Oval 35">
            <a:extLst>
              <a:ext uri="{FF2B5EF4-FFF2-40B4-BE49-F238E27FC236}">
                <a16:creationId xmlns:a16="http://schemas.microsoft.com/office/drawing/2014/main" id="{BCF76AF1-1ADE-45FB-9D44-99BC7FEECFA3}"/>
              </a:ext>
            </a:extLst>
          </p:cNvPr>
          <p:cNvSpPr/>
          <p:nvPr/>
        </p:nvSpPr>
        <p:spPr>
          <a:xfrm>
            <a:off x="10359195" y="5625275"/>
            <a:ext cx="426213" cy="537400"/>
          </a:xfrm>
          <a:custGeom>
            <a:avLst/>
            <a:gdLst/>
            <a:ahLst/>
            <a:cxnLst/>
            <a:rect l="l" t="t" r="r" b="b"/>
            <a:pathLst>
              <a:path w="2548531" h="3213371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2126821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C</a:t>
            </a:r>
          </a:p>
        </p:txBody>
      </p:sp>
      <p:sp>
        <p:nvSpPr>
          <p:cNvPr id="54" name="Isosceles Triangle 68">
            <a:extLst>
              <a:ext uri="{FF2B5EF4-FFF2-40B4-BE49-F238E27FC236}">
                <a16:creationId xmlns:a16="http://schemas.microsoft.com/office/drawing/2014/main" id="{870C564B-4826-4504-AD55-BCA183FFA29B}"/>
              </a:ext>
            </a:extLst>
          </p:cNvPr>
          <p:cNvSpPr/>
          <p:nvPr/>
        </p:nvSpPr>
        <p:spPr>
          <a:xfrm rot="10800000">
            <a:off x="7871934" y="4610240"/>
            <a:ext cx="220703" cy="687310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Rectangle 9">
            <a:extLst>
              <a:ext uri="{FF2B5EF4-FFF2-40B4-BE49-F238E27FC236}">
                <a16:creationId xmlns:a16="http://schemas.microsoft.com/office/drawing/2014/main" id="{F4DF7C3C-D955-465B-A7ED-DA6CEFF74209}"/>
              </a:ext>
            </a:extLst>
          </p:cNvPr>
          <p:cNvSpPr/>
          <p:nvPr/>
        </p:nvSpPr>
        <p:spPr>
          <a:xfrm>
            <a:off x="8435540" y="4689594"/>
            <a:ext cx="529466" cy="528605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8">
            <a:extLst>
              <a:ext uri="{FF2B5EF4-FFF2-40B4-BE49-F238E27FC236}">
                <a16:creationId xmlns:a16="http://schemas.microsoft.com/office/drawing/2014/main" id="{FED1BF7A-7546-4AF8-89CC-3CEC8A5874C0}"/>
              </a:ext>
            </a:extLst>
          </p:cNvPr>
          <p:cNvSpPr/>
          <p:nvPr/>
        </p:nvSpPr>
        <p:spPr>
          <a:xfrm rot="16200000">
            <a:off x="4359308" y="3634371"/>
            <a:ext cx="444149" cy="529543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Donut 8">
            <a:extLst>
              <a:ext uri="{FF2B5EF4-FFF2-40B4-BE49-F238E27FC236}">
                <a16:creationId xmlns:a16="http://schemas.microsoft.com/office/drawing/2014/main" id="{E6D41FF5-B672-4C8A-A062-73A4028D9602}"/>
              </a:ext>
            </a:extLst>
          </p:cNvPr>
          <p:cNvSpPr/>
          <p:nvPr/>
        </p:nvSpPr>
        <p:spPr>
          <a:xfrm>
            <a:off x="9475134" y="3608548"/>
            <a:ext cx="486216" cy="581184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8" name="Freeform 18">
            <a:extLst>
              <a:ext uri="{FF2B5EF4-FFF2-40B4-BE49-F238E27FC236}">
                <a16:creationId xmlns:a16="http://schemas.microsoft.com/office/drawing/2014/main" id="{F57ADD61-A5C9-4BA6-A485-F46349246C4A}"/>
              </a:ext>
            </a:extLst>
          </p:cNvPr>
          <p:cNvSpPr/>
          <p:nvPr/>
        </p:nvSpPr>
        <p:spPr>
          <a:xfrm>
            <a:off x="10104940" y="4747559"/>
            <a:ext cx="511325" cy="412677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Oval 7">
            <a:extLst>
              <a:ext uri="{FF2B5EF4-FFF2-40B4-BE49-F238E27FC236}">
                <a16:creationId xmlns:a16="http://schemas.microsoft.com/office/drawing/2014/main" id="{5B3365E1-0E4A-4E37-8487-402BEAEC4C18}"/>
              </a:ext>
            </a:extLst>
          </p:cNvPr>
          <p:cNvSpPr/>
          <p:nvPr/>
        </p:nvSpPr>
        <p:spPr>
          <a:xfrm>
            <a:off x="10252271" y="3641889"/>
            <a:ext cx="514505" cy="51450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Freeform 20">
            <a:extLst>
              <a:ext uri="{FF2B5EF4-FFF2-40B4-BE49-F238E27FC236}">
                <a16:creationId xmlns:a16="http://schemas.microsoft.com/office/drawing/2014/main" id="{E674EC10-6DF4-4D79-8C68-8E0E302F4814}"/>
              </a:ext>
            </a:extLst>
          </p:cNvPr>
          <p:cNvSpPr/>
          <p:nvPr/>
        </p:nvSpPr>
        <p:spPr>
          <a:xfrm>
            <a:off x="10998217" y="5652772"/>
            <a:ext cx="536427" cy="573297"/>
          </a:xfrm>
          <a:custGeom>
            <a:avLst/>
            <a:gdLst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700645 w 2149434"/>
              <a:gd name="connsiteY3" fmla="*/ 166255 h 2933205"/>
              <a:gd name="connsiteX4" fmla="*/ 676894 w 2149434"/>
              <a:gd name="connsiteY4" fmla="*/ 0 h 2933205"/>
              <a:gd name="connsiteX5" fmla="*/ 2066307 w 2149434"/>
              <a:gd name="connsiteY5" fmla="*/ 819397 h 2933205"/>
              <a:gd name="connsiteX6" fmla="*/ 2149434 w 2149434"/>
              <a:gd name="connsiteY6" fmla="*/ 593766 h 2933205"/>
              <a:gd name="connsiteX7" fmla="*/ 1816925 w 2149434"/>
              <a:gd name="connsiteY7" fmla="*/ 2933205 h 2933205"/>
              <a:gd name="connsiteX8" fmla="*/ 1187533 w 2149434"/>
              <a:gd name="connsiteY8" fmla="*/ 926275 h 2933205"/>
              <a:gd name="connsiteX9" fmla="*/ 1080655 w 2149434"/>
              <a:gd name="connsiteY9" fmla="*/ 1828800 h 2933205"/>
              <a:gd name="connsiteX10" fmla="*/ 914400 w 2149434"/>
              <a:gd name="connsiteY10" fmla="*/ 1448790 h 2933205"/>
              <a:gd name="connsiteX11" fmla="*/ 795647 w 2149434"/>
              <a:gd name="connsiteY11" fmla="*/ 2933205 h 2933205"/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676894 w 2149434"/>
              <a:gd name="connsiteY3" fmla="*/ 0 h 2933205"/>
              <a:gd name="connsiteX4" fmla="*/ 2066307 w 2149434"/>
              <a:gd name="connsiteY4" fmla="*/ 819397 h 2933205"/>
              <a:gd name="connsiteX5" fmla="*/ 2149434 w 2149434"/>
              <a:gd name="connsiteY5" fmla="*/ 593766 h 2933205"/>
              <a:gd name="connsiteX6" fmla="*/ 1816925 w 2149434"/>
              <a:gd name="connsiteY6" fmla="*/ 2933205 h 2933205"/>
              <a:gd name="connsiteX7" fmla="*/ 1187533 w 2149434"/>
              <a:gd name="connsiteY7" fmla="*/ 926275 h 2933205"/>
              <a:gd name="connsiteX8" fmla="*/ 1080655 w 2149434"/>
              <a:gd name="connsiteY8" fmla="*/ 1828800 h 2933205"/>
              <a:gd name="connsiteX9" fmla="*/ 914400 w 2149434"/>
              <a:gd name="connsiteY9" fmla="*/ 1448790 h 2933205"/>
              <a:gd name="connsiteX10" fmla="*/ 795647 w 2149434"/>
              <a:gd name="connsiteY10" fmla="*/ 2933205 h 2933205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095113"/>
              <a:gd name="connsiteY0" fmla="*/ 3150488 h 3150488"/>
              <a:gd name="connsiteX1" fmla="*/ 0 w 2095113"/>
              <a:gd name="connsiteY1" fmla="*/ 1749200 h 3150488"/>
              <a:gd name="connsiteX2" fmla="*/ 463138 w 2095113"/>
              <a:gd name="connsiteY2" fmla="*/ 1951080 h 3150488"/>
              <a:gd name="connsiteX3" fmla="*/ 776482 w 2095113"/>
              <a:gd name="connsiteY3" fmla="*/ 0 h 3150488"/>
              <a:gd name="connsiteX4" fmla="*/ 1975772 w 2095113"/>
              <a:gd name="connsiteY4" fmla="*/ 991413 h 3150488"/>
              <a:gd name="connsiteX5" fmla="*/ 2095113 w 2095113"/>
              <a:gd name="connsiteY5" fmla="*/ 702407 h 3150488"/>
              <a:gd name="connsiteX6" fmla="*/ 1816925 w 2095113"/>
              <a:gd name="connsiteY6" fmla="*/ 3150488 h 3150488"/>
              <a:gd name="connsiteX7" fmla="*/ 1187533 w 2095113"/>
              <a:gd name="connsiteY7" fmla="*/ 1143558 h 3150488"/>
              <a:gd name="connsiteX8" fmla="*/ 1080655 w 2095113"/>
              <a:gd name="connsiteY8" fmla="*/ 2046083 h 3150488"/>
              <a:gd name="connsiteX9" fmla="*/ 914400 w 2095113"/>
              <a:gd name="connsiteY9" fmla="*/ 1666073 h 3150488"/>
              <a:gd name="connsiteX10" fmla="*/ 795647 w 2095113"/>
              <a:gd name="connsiteY10" fmla="*/ 3150488 h 3150488"/>
              <a:gd name="connsiteX0" fmla="*/ 795647 w 2760540"/>
              <a:gd name="connsiteY0" fmla="*/ 3150488 h 3150488"/>
              <a:gd name="connsiteX1" fmla="*/ 0 w 2760540"/>
              <a:gd name="connsiteY1" fmla="*/ 1749200 h 3150488"/>
              <a:gd name="connsiteX2" fmla="*/ 463138 w 2760540"/>
              <a:gd name="connsiteY2" fmla="*/ 1951080 h 3150488"/>
              <a:gd name="connsiteX3" fmla="*/ 776482 w 2760540"/>
              <a:gd name="connsiteY3" fmla="*/ 0 h 3150488"/>
              <a:gd name="connsiteX4" fmla="*/ 1975772 w 2760540"/>
              <a:gd name="connsiteY4" fmla="*/ 991413 h 3150488"/>
              <a:gd name="connsiteX5" fmla="*/ 2095113 w 2760540"/>
              <a:gd name="connsiteY5" fmla="*/ 702407 h 3150488"/>
              <a:gd name="connsiteX6" fmla="*/ 1816925 w 2760540"/>
              <a:gd name="connsiteY6" fmla="*/ 3150488 h 3150488"/>
              <a:gd name="connsiteX7" fmla="*/ 1187533 w 2760540"/>
              <a:gd name="connsiteY7" fmla="*/ 1143558 h 3150488"/>
              <a:gd name="connsiteX8" fmla="*/ 1080655 w 2760540"/>
              <a:gd name="connsiteY8" fmla="*/ 2046083 h 3150488"/>
              <a:gd name="connsiteX9" fmla="*/ 914400 w 2760540"/>
              <a:gd name="connsiteY9" fmla="*/ 1666073 h 3150488"/>
              <a:gd name="connsiteX10" fmla="*/ 795647 w 2760540"/>
              <a:gd name="connsiteY10" fmla="*/ 3150488 h 3150488"/>
              <a:gd name="connsiteX0" fmla="*/ 795647 w 2904019"/>
              <a:gd name="connsiteY0" fmla="*/ 3150488 h 3150488"/>
              <a:gd name="connsiteX1" fmla="*/ 0 w 2904019"/>
              <a:gd name="connsiteY1" fmla="*/ 1749200 h 3150488"/>
              <a:gd name="connsiteX2" fmla="*/ 463138 w 2904019"/>
              <a:gd name="connsiteY2" fmla="*/ 1951080 h 3150488"/>
              <a:gd name="connsiteX3" fmla="*/ 776482 w 2904019"/>
              <a:gd name="connsiteY3" fmla="*/ 0 h 3150488"/>
              <a:gd name="connsiteX4" fmla="*/ 1975772 w 2904019"/>
              <a:gd name="connsiteY4" fmla="*/ 991413 h 3150488"/>
              <a:gd name="connsiteX5" fmla="*/ 2095113 w 2904019"/>
              <a:gd name="connsiteY5" fmla="*/ 702407 h 3150488"/>
              <a:gd name="connsiteX6" fmla="*/ 1816925 w 2904019"/>
              <a:gd name="connsiteY6" fmla="*/ 3150488 h 3150488"/>
              <a:gd name="connsiteX7" fmla="*/ 1187533 w 2904019"/>
              <a:gd name="connsiteY7" fmla="*/ 1143558 h 3150488"/>
              <a:gd name="connsiteX8" fmla="*/ 1080655 w 2904019"/>
              <a:gd name="connsiteY8" fmla="*/ 2046083 h 3150488"/>
              <a:gd name="connsiteX9" fmla="*/ 914400 w 2904019"/>
              <a:gd name="connsiteY9" fmla="*/ 1666073 h 3150488"/>
              <a:gd name="connsiteX10" fmla="*/ 795647 w 2904019"/>
              <a:gd name="connsiteY10" fmla="*/ 3150488 h 3150488"/>
              <a:gd name="connsiteX0" fmla="*/ 795647 w 2905418"/>
              <a:gd name="connsiteY0" fmla="*/ 3150488 h 3186701"/>
              <a:gd name="connsiteX1" fmla="*/ 0 w 2905418"/>
              <a:gd name="connsiteY1" fmla="*/ 1749200 h 3186701"/>
              <a:gd name="connsiteX2" fmla="*/ 463138 w 2905418"/>
              <a:gd name="connsiteY2" fmla="*/ 1951080 h 3186701"/>
              <a:gd name="connsiteX3" fmla="*/ 776482 w 2905418"/>
              <a:gd name="connsiteY3" fmla="*/ 0 h 3186701"/>
              <a:gd name="connsiteX4" fmla="*/ 1975772 w 2905418"/>
              <a:gd name="connsiteY4" fmla="*/ 991413 h 3186701"/>
              <a:gd name="connsiteX5" fmla="*/ 2095113 w 2905418"/>
              <a:gd name="connsiteY5" fmla="*/ 702407 h 3186701"/>
              <a:gd name="connsiteX6" fmla="*/ 1821452 w 2905418"/>
              <a:gd name="connsiteY6" fmla="*/ 3186701 h 3186701"/>
              <a:gd name="connsiteX7" fmla="*/ 1187533 w 2905418"/>
              <a:gd name="connsiteY7" fmla="*/ 1143558 h 3186701"/>
              <a:gd name="connsiteX8" fmla="*/ 1080655 w 2905418"/>
              <a:gd name="connsiteY8" fmla="*/ 2046083 h 3186701"/>
              <a:gd name="connsiteX9" fmla="*/ 914400 w 2905418"/>
              <a:gd name="connsiteY9" fmla="*/ 1666073 h 3186701"/>
              <a:gd name="connsiteX10" fmla="*/ 795647 w 2905418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1975772 w 2937337"/>
              <a:gd name="connsiteY4" fmla="*/ 991413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893849"/>
              <a:gd name="connsiteY0" fmla="*/ 3150488 h 3186701"/>
              <a:gd name="connsiteX1" fmla="*/ 0 w 2893849"/>
              <a:gd name="connsiteY1" fmla="*/ 1749200 h 3186701"/>
              <a:gd name="connsiteX2" fmla="*/ 463138 w 2893849"/>
              <a:gd name="connsiteY2" fmla="*/ 1951080 h 3186701"/>
              <a:gd name="connsiteX3" fmla="*/ 776482 w 2893849"/>
              <a:gd name="connsiteY3" fmla="*/ 0 h 3186701"/>
              <a:gd name="connsiteX4" fmla="*/ 2034620 w 2893849"/>
              <a:gd name="connsiteY4" fmla="*/ 1294704 h 3186701"/>
              <a:gd name="connsiteX5" fmla="*/ 2031739 w 2893849"/>
              <a:gd name="connsiteY5" fmla="*/ 711461 h 3186701"/>
              <a:gd name="connsiteX6" fmla="*/ 1821452 w 2893849"/>
              <a:gd name="connsiteY6" fmla="*/ 3186701 h 3186701"/>
              <a:gd name="connsiteX7" fmla="*/ 1187533 w 2893849"/>
              <a:gd name="connsiteY7" fmla="*/ 1143558 h 3186701"/>
              <a:gd name="connsiteX8" fmla="*/ 1080655 w 2893849"/>
              <a:gd name="connsiteY8" fmla="*/ 2046083 h 3186701"/>
              <a:gd name="connsiteX9" fmla="*/ 914400 w 2893849"/>
              <a:gd name="connsiteY9" fmla="*/ 1666073 h 3186701"/>
              <a:gd name="connsiteX10" fmla="*/ 795647 w 2893849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03465 w 2936139"/>
              <a:gd name="connsiteY0" fmla="*/ 3168594 h 3186701"/>
              <a:gd name="connsiteX1" fmla="*/ 0 w 2936139"/>
              <a:gd name="connsiteY1" fmla="*/ 1726566 h 3186701"/>
              <a:gd name="connsiteX2" fmla="*/ 404291 w 2936139"/>
              <a:gd name="connsiteY2" fmla="*/ 2009927 h 3186701"/>
              <a:gd name="connsiteX3" fmla="*/ 781009 w 2936139"/>
              <a:gd name="connsiteY3" fmla="*/ 0 h 3186701"/>
              <a:gd name="connsiteX4" fmla="*/ 2039147 w 2936139"/>
              <a:gd name="connsiteY4" fmla="*/ 1294704 h 3186701"/>
              <a:gd name="connsiteX5" fmla="*/ 2036266 w 2936139"/>
              <a:gd name="connsiteY5" fmla="*/ 711461 h 3186701"/>
              <a:gd name="connsiteX6" fmla="*/ 1825979 w 2936139"/>
              <a:gd name="connsiteY6" fmla="*/ 3186701 h 3186701"/>
              <a:gd name="connsiteX7" fmla="*/ 1192060 w 2936139"/>
              <a:gd name="connsiteY7" fmla="*/ 1143558 h 3186701"/>
              <a:gd name="connsiteX8" fmla="*/ 1085182 w 2936139"/>
              <a:gd name="connsiteY8" fmla="*/ 2046083 h 3186701"/>
              <a:gd name="connsiteX9" fmla="*/ 918927 w 2936139"/>
              <a:gd name="connsiteY9" fmla="*/ 1666073 h 3186701"/>
              <a:gd name="connsiteX10" fmla="*/ 1103465 w 2936139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897156"/>
              <a:gd name="connsiteY0" fmla="*/ 3168594 h 3173121"/>
              <a:gd name="connsiteX1" fmla="*/ 0 w 2897156"/>
              <a:gd name="connsiteY1" fmla="*/ 1749200 h 3173121"/>
              <a:gd name="connsiteX2" fmla="*/ 449559 w 2897156"/>
              <a:gd name="connsiteY2" fmla="*/ 2009927 h 3173121"/>
              <a:gd name="connsiteX3" fmla="*/ 826277 w 2897156"/>
              <a:gd name="connsiteY3" fmla="*/ 0 h 3173121"/>
              <a:gd name="connsiteX4" fmla="*/ 2084415 w 2897156"/>
              <a:gd name="connsiteY4" fmla="*/ 1294704 h 3173121"/>
              <a:gd name="connsiteX5" fmla="*/ 2081534 w 2897156"/>
              <a:gd name="connsiteY5" fmla="*/ 711461 h 3173121"/>
              <a:gd name="connsiteX6" fmla="*/ 1581537 w 2897156"/>
              <a:gd name="connsiteY6" fmla="*/ 3173121 h 3173121"/>
              <a:gd name="connsiteX7" fmla="*/ 1237328 w 2897156"/>
              <a:gd name="connsiteY7" fmla="*/ 1143558 h 3173121"/>
              <a:gd name="connsiteX8" fmla="*/ 1130450 w 2897156"/>
              <a:gd name="connsiteY8" fmla="*/ 2046083 h 3173121"/>
              <a:gd name="connsiteX9" fmla="*/ 918927 w 2897156"/>
              <a:gd name="connsiteY9" fmla="*/ 1697760 h 3173121"/>
              <a:gd name="connsiteX10" fmla="*/ 1148733 w 2897156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288886 w 2969045"/>
              <a:gd name="connsiteY8" fmla="*/ 2367481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9045" h="3173121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ounded Rectangle 25">
            <a:extLst>
              <a:ext uri="{FF2B5EF4-FFF2-40B4-BE49-F238E27FC236}">
                <a16:creationId xmlns:a16="http://schemas.microsoft.com/office/drawing/2014/main" id="{52251A18-A73B-4A26-9FEC-6B831E23205B}"/>
              </a:ext>
            </a:extLst>
          </p:cNvPr>
          <p:cNvSpPr/>
          <p:nvPr/>
        </p:nvSpPr>
        <p:spPr>
          <a:xfrm>
            <a:off x="10972939" y="2640819"/>
            <a:ext cx="586980" cy="43016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Block Arc 41">
            <a:extLst>
              <a:ext uri="{FF2B5EF4-FFF2-40B4-BE49-F238E27FC236}">
                <a16:creationId xmlns:a16="http://schemas.microsoft.com/office/drawing/2014/main" id="{36DCD789-FED8-401C-8C81-CF9F331DAB6D}"/>
              </a:ext>
            </a:extLst>
          </p:cNvPr>
          <p:cNvSpPr/>
          <p:nvPr/>
        </p:nvSpPr>
        <p:spPr>
          <a:xfrm>
            <a:off x="9454085" y="5654191"/>
            <a:ext cx="563324" cy="570461"/>
          </a:xfrm>
          <a:custGeom>
            <a:avLst/>
            <a:gdLst/>
            <a:ahLst/>
            <a:cxnLst/>
            <a:rect l="l" t="t" r="r" b="b"/>
            <a:pathLst>
              <a:path w="2844151" h="2880180">
                <a:moveTo>
                  <a:pt x="2390187" y="1502145"/>
                </a:moveTo>
                <a:lnTo>
                  <a:pt x="2844151" y="1530794"/>
                </a:lnTo>
                <a:cubicBezTo>
                  <a:pt x="2804784" y="2154619"/>
                  <a:pt x="2367464" y="2681809"/>
                  <a:pt x="1761650" y="2835749"/>
                </a:cubicBezTo>
                <a:cubicBezTo>
                  <a:pt x="1191486" y="2980631"/>
                  <a:pt x="594633" y="2763755"/>
                  <a:pt x="252983" y="2293680"/>
                </a:cubicBezTo>
                <a:lnTo>
                  <a:pt x="102982" y="2380283"/>
                </a:lnTo>
                <a:lnTo>
                  <a:pt x="104524" y="1603708"/>
                </a:lnTo>
                <a:lnTo>
                  <a:pt x="777828" y="1990661"/>
                </a:lnTo>
                <a:lnTo>
                  <a:pt x="648358" y="2065410"/>
                </a:lnTo>
                <a:cubicBezTo>
                  <a:pt x="886760" y="2358087"/>
                  <a:pt x="1276546" y="2489694"/>
                  <a:pt x="1649627" y="2394891"/>
                </a:cubicBezTo>
                <a:cubicBezTo>
                  <a:pt x="2064076" y="2289577"/>
                  <a:pt x="2363256" y="1928916"/>
                  <a:pt x="2390187" y="1502145"/>
                </a:cubicBezTo>
                <a:close/>
                <a:moveTo>
                  <a:pt x="1424249" y="58"/>
                </a:moveTo>
                <a:cubicBezTo>
                  <a:pt x="1880498" y="-4073"/>
                  <a:pt x="2318325" y="209551"/>
                  <a:pt x="2591169" y="586524"/>
                </a:cubicBezTo>
                <a:lnTo>
                  <a:pt x="2741170" y="499921"/>
                </a:lnTo>
                <a:lnTo>
                  <a:pt x="2739628" y="1276497"/>
                </a:lnTo>
                <a:lnTo>
                  <a:pt x="2066324" y="889544"/>
                </a:lnTo>
                <a:lnTo>
                  <a:pt x="2195793" y="814795"/>
                </a:lnTo>
                <a:cubicBezTo>
                  <a:pt x="1957391" y="522118"/>
                  <a:pt x="1567606" y="390511"/>
                  <a:pt x="1194524" y="485313"/>
                </a:cubicBezTo>
                <a:cubicBezTo>
                  <a:pt x="780075" y="590627"/>
                  <a:pt x="480895" y="951288"/>
                  <a:pt x="453964" y="1378059"/>
                </a:cubicBezTo>
                <a:lnTo>
                  <a:pt x="0" y="1349410"/>
                </a:lnTo>
                <a:cubicBezTo>
                  <a:pt x="39367" y="725585"/>
                  <a:pt x="476687" y="198395"/>
                  <a:pt x="1082501" y="44455"/>
                </a:cubicBezTo>
                <a:cubicBezTo>
                  <a:pt x="1196091" y="15591"/>
                  <a:pt x="1310740" y="1086"/>
                  <a:pt x="1424249" y="5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3" name="Round Same Side Corner Rectangle 11">
            <a:extLst>
              <a:ext uri="{FF2B5EF4-FFF2-40B4-BE49-F238E27FC236}">
                <a16:creationId xmlns:a16="http://schemas.microsoft.com/office/drawing/2014/main" id="{AFBCEF67-A3DE-45DE-97FD-374E910A67D8}"/>
              </a:ext>
            </a:extLst>
          </p:cNvPr>
          <p:cNvSpPr/>
          <p:nvPr/>
        </p:nvSpPr>
        <p:spPr>
          <a:xfrm rot="9900000">
            <a:off x="10208910" y="1534987"/>
            <a:ext cx="579867" cy="492485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4" name="Donut 39">
            <a:extLst>
              <a:ext uri="{FF2B5EF4-FFF2-40B4-BE49-F238E27FC236}">
                <a16:creationId xmlns:a16="http://schemas.microsoft.com/office/drawing/2014/main" id="{439297A1-2150-467C-8B3E-08A8C9E0E56F}"/>
              </a:ext>
            </a:extLst>
          </p:cNvPr>
          <p:cNvSpPr/>
          <p:nvPr/>
        </p:nvSpPr>
        <p:spPr>
          <a:xfrm>
            <a:off x="4246301" y="4666128"/>
            <a:ext cx="575536" cy="575536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5" name="Freeform 25">
            <a:extLst>
              <a:ext uri="{FF2B5EF4-FFF2-40B4-BE49-F238E27FC236}">
                <a16:creationId xmlns:a16="http://schemas.microsoft.com/office/drawing/2014/main" id="{115A3EAB-6A86-45ED-8F48-A7797A2D6676}"/>
              </a:ext>
            </a:extLst>
          </p:cNvPr>
          <p:cNvSpPr/>
          <p:nvPr/>
        </p:nvSpPr>
        <p:spPr>
          <a:xfrm>
            <a:off x="8766358" y="3640606"/>
            <a:ext cx="417857" cy="517071"/>
          </a:xfrm>
          <a:custGeom>
            <a:avLst/>
            <a:gdLst>
              <a:gd name="connsiteX0" fmla="*/ 371475 w 1600200"/>
              <a:gd name="connsiteY0" fmla="*/ 0 h 1857375"/>
              <a:gd name="connsiteX1" fmla="*/ 628650 w 1600200"/>
              <a:gd name="connsiteY1" fmla="*/ 523875 h 1857375"/>
              <a:gd name="connsiteX2" fmla="*/ 400050 w 1600200"/>
              <a:gd name="connsiteY2" fmla="*/ 561975 h 1857375"/>
              <a:gd name="connsiteX3" fmla="*/ 1019175 w 1600200"/>
              <a:gd name="connsiteY3" fmla="*/ 1438275 h 1857375"/>
              <a:gd name="connsiteX4" fmla="*/ 1219200 w 1600200"/>
              <a:gd name="connsiteY4" fmla="*/ 1238250 h 1857375"/>
              <a:gd name="connsiteX5" fmla="*/ 1600200 w 1600200"/>
              <a:gd name="connsiteY5" fmla="*/ 1666875 h 1857375"/>
              <a:gd name="connsiteX6" fmla="*/ 1038225 w 1600200"/>
              <a:gd name="connsiteY6" fmla="*/ 1857375 h 1857375"/>
              <a:gd name="connsiteX7" fmla="*/ 0 w 1600200"/>
              <a:gd name="connsiteY7" fmla="*/ 314325 h 1857375"/>
              <a:gd name="connsiteX8" fmla="*/ 371475 w 1600200"/>
              <a:gd name="connsiteY8" fmla="*/ 0 h 1857375"/>
              <a:gd name="connsiteX0" fmla="*/ 371475 w 1600200"/>
              <a:gd name="connsiteY0" fmla="*/ 0 h 1917951"/>
              <a:gd name="connsiteX1" fmla="*/ 628650 w 1600200"/>
              <a:gd name="connsiteY1" fmla="*/ 584451 h 1917951"/>
              <a:gd name="connsiteX2" fmla="*/ 400050 w 1600200"/>
              <a:gd name="connsiteY2" fmla="*/ 622551 h 1917951"/>
              <a:gd name="connsiteX3" fmla="*/ 1019175 w 1600200"/>
              <a:gd name="connsiteY3" fmla="*/ 1498851 h 1917951"/>
              <a:gd name="connsiteX4" fmla="*/ 1219200 w 1600200"/>
              <a:gd name="connsiteY4" fmla="*/ 1298826 h 1917951"/>
              <a:gd name="connsiteX5" fmla="*/ 1600200 w 1600200"/>
              <a:gd name="connsiteY5" fmla="*/ 1727451 h 1917951"/>
              <a:gd name="connsiteX6" fmla="*/ 1038225 w 1600200"/>
              <a:gd name="connsiteY6" fmla="*/ 1917951 h 1917951"/>
              <a:gd name="connsiteX7" fmla="*/ 0 w 1600200"/>
              <a:gd name="connsiteY7" fmla="*/ 374901 h 1917951"/>
              <a:gd name="connsiteX8" fmla="*/ 371475 w 1600200"/>
              <a:gd name="connsiteY8" fmla="*/ 0 h 1917951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544 h 1919495"/>
              <a:gd name="connsiteX1" fmla="*/ 628650 w 1600200"/>
              <a:gd name="connsiteY1" fmla="*/ 585995 h 1919495"/>
              <a:gd name="connsiteX2" fmla="*/ 400050 w 1600200"/>
              <a:gd name="connsiteY2" fmla="*/ 624095 h 1919495"/>
              <a:gd name="connsiteX3" fmla="*/ 1019175 w 1600200"/>
              <a:gd name="connsiteY3" fmla="*/ 1500395 h 1919495"/>
              <a:gd name="connsiteX4" fmla="*/ 1219200 w 1600200"/>
              <a:gd name="connsiteY4" fmla="*/ 1300370 h 1919495"/>
              <a:gd name="connsiteX5" fmla="*/ 1600200 w 1600200"/>
              <a:gd name="connsiteY5" fmla="*/ 1728995 h 1919495"/>
              <a:gd name="connsiteX6" fmla="*/ 1038225 w 1600200"/>
              <a:gd name="connsiteY6" fmla="*/ 1919495 h 1919495"/>
              <a:gd name="connsiteX7" fmla="*/ 0 w 1600200"/>
              <a:gd name="connsiteY7" fmla="*/ 376445 h 1919495"/>
              <a:gd name="connsiteX8" fmla="*/ 371475 w 1600200"/>
              <a:gd name="connsiteY8" fmla="*/ 1544 h 1919495"/>
              <a:gd name="connsiteX0" fmla="*/ 371475 w 1600200"/>
              <a:gd name="connsiteY0" fmla="*/ 1487 h 1919438"/>
              <a:gd name="connsiteX1" fmla="*/ 568075 w 1600200"/>
              <a:gd name="connsiteY1" fmla="*/ 603245 h 1919438"/>
              <a:gd name="connsiteX2" fmla="*/ 400050 w 1600200"/>
              <a:gd name="connsiteY2" fmla="*/ 624038 h 1919438"/>
              <a:gd name="connsiteX3" fmla="*/ 1019175 w 1600200"/>
              <a:gd name="connsiteY3" fmla="*/ 1500338 h 1919438"/>
              <a:gd name="connsiteX4" fmla="*/ 1219200 w 1600200"/>
              <a:gd name="connsiteY4" fmla="*/ 1300313 h 1919438"/>
              <a:gd name="connsiteX5" fmla="*/ 1600200 w 1600200"/>
              <a:gd name="connsiteY5" fmla="*/ 1728938 h 1919438"/>
              <a:gd name="connsiteX6" fmla="*/ 1038225 w 1600200"/>
              <a:gd name="connsiteY6" fmla="*/ 1919438 h 1919438"/>
              <a:gd name="connsiteX7" fmla="*/ 0 w 1600200"/>
              <a:gd name="connsiteY7" fmla="*/ 376388 h 1919438"/>
              <a:gd name="connsiteX8" fmla="*/ 371475 w 1600200"/>
              <a:gd name="connsiteY8" fmla="*/ 1487 h 1919438"/>
              <a:gd name="connsiteX0" fmla="*/ 371475 w 1600200"/>
              <a:gd name="connsiteY0" fmla="*/ 1032 h 1918983"/>
              <a:gd name="connsiteX1" fmla="*/ 568075 w 1600200"/>
              <a:gd name="connsiteY1" fmla="*/ 602790 h 1918983"/>
              <a:gd name="connsiteX2" fmla="*/ 400050 w 1600200"/>
              <a:gd name="connsiteY2" fmla="*/ 623583 h 1918983"/>
              <a:gd name="connsiteX3" fmla="*/ 1019175 w 1600200"/>
              <a:gd name="connsiteY3" fmla="*/ 1499883 h 1918983"/>
              <a:gd name="connsiteX4" fmla="*/ 1219200 w 1600200"/>
              <a:gd name="connsiteY4" fmla="*/ 1299858 h 1918983"/>
              <a:gd name="connsiteX5" fmla="*/ 1600200 w 1600200"/>
              <a:gd name="connsiteY5" fmla="*/ 1728483 h 1918983"/>
              <a:gd name="connsiteX6" fmla="*/ 1038225 w 1600200"/>
              <a:gd name="connsiteY6" fmla="*/ 1918983 h 1918983"/>
              <a:gd name="connsiteX7" fmla="*/ 0 w 1600200"/>
              <a:gd name="connsiteY7" fmla="*/ 375933 h 1918983"/>
              <a:gd name="connsiteX8" fmla="*/ 371475 w 1600200"/>
              <a:gd name="connsiteY8" fmla="*/ 1032 h 1918983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0050 w 1600200"/>
              <a:gd name="connsiteY2" fmla="*/ 623669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8703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59666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70138 w 1600200"/>
              <a:gd name="connsiteY3" fmla="*/ 1517276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0522 w 1600200"/>
              <a:gd name="connsiteY3" fmla="*/ 1534584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96099 w 1600200"/>
              <a:gd name="connsiteY3" fmla="*/ 1546122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588662"/>
              <a:gd name="connsiteY0" fmla="*/ 1118 h 1919069"/>
              <a:gd name="connsiteX1" fmla="*/ 568075 w 1588662"/>
              <a:gd name="connsiteY1" fmla="*/ 602876 h 1919069"/>
              <a:gd name="connsiteX2" fmla="*/ 374089 w 1588662"/>
              <a:gd name="connsiteY2" fmla="*/ 646744 h 1919069"/>
              <a:gd name="connsiteX3" fmla="*/ 987445 w 1588662"/>
              <a:gd name="connsiteY3" fmla="*/ 1528815 h 1919069"/>
              <a:gd name="connsiteX4" fmla="*/ 1173048 w 1588662"/>
              <a:gd name="connsiteY4" fmla="*/ 1311482 h 1919069"/>
              <a:gd name="connsiteX5" fmla="*/ 1588662 w 1588662"/>
              <a:gd name="connsiteY5" fmla="*/ 1699723 h 1919069"/>
              <a:gd name="connsiteX6" fmla="*/ 1038225 w 1588662"/>
              <a:gd name="connsiteY6" fmla="*/ 1919069 h 1919069"/>
              <a:gd name="connsiteX7" fmla="*/ 0 w 1588662"/>
              <a:gd name="connsiteY7" fmla="*/ 376019 h 1919069"/>
              <a:gd name="connsiteX8" fmla="*/ 371475 w 1588662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46976"/>
              <a:gd name="connsiteX1" fmla="*/ 568075 w 1596260"/>
              <a:gd name="connsiteY1" fmla="*/ 602876 h 1946976"/>
              <a:gd name="connsiteX2" fmla="*/ 374089 w 1596260"/>
              <a:gd name="connsiteY2" fmla="*/ 646744 h 1946976"/>
              <a:gd name="connsiteX3" fmla="*/ 987445 w 1596260"/>
              <a:gd name="connsiteY3" fmla="*/ 1528815 h 1946976"/>
              <a:gd name="connsiteX4" fmla="*/ 1173048 w 1596260"/>
              <a:gd name="connsiteY4" fmla="*/ 1311482 h 1946976"/>
              <a:gd name="connsiteX5" fmla="*/ 1588662 w 1596260"/>
              <a:gd name="connsiteY5" fmla="*/ 1699723 h 1946976"/>
              <a:gd name="connsiteX6" fmla="*/ 1038225 w 1596260"/>
              <a:gd name="connsiteY6" fmla="*/ 1919069 h 1946976"/>
              <a:gd name="connsiteX7" fmla="*/ 0 w 1596260"/>
              <a:gd name="connsiteY7" fmla="*/ 376019 h 1946976"/>
              <a:gd name="connsiteX8" fmla="*/ 371475 w 1596260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33976 w 1558761"/>
              <a:gd name="connsiteY0" fmla="*/ 1118 h 1946976"/>
              <a:gd name="connsiteX1" fmla="*/ 530576 w 1558761"/>
              <a:gd name="connsiteY1" fmla="*/ 602876 h 1946976"/>
              <a:gd name="connsiteX2" fmla="*/ 336590 w 1558761"/>
              <a:gd name="connsiteY2" fmla="*/ 646744 h 1946976"/>
              <a:gd name="connsiteX3" fmla="*/ 949946 w 1558761"/>
              <a:gd name="connsiteY3" fmla="*/ 1528815 h 1946976"/>
              <a:gd name="connsiteX4" fmla="*/ 1135549 w 1558761"/>
              <a:gd name="connsiteY4" fmla="*/ 1311482 h 1946976"/>
              <a:gd name="connsiteX5" fmla="*/ 1551163 w 1558761"/>
              <a:gd name="connsiteY5" fmla="*/ 1699723 h 1946976"/>
              <a:gd name="connsiteX6" fmla="*/ 1000726 w 1558761"/>
              <a:gd name="connsiteY6" fmla="*/ 1919069 h 1946976"/>
              <a:gd name="connsiteX7" fmla="*/ 0 w 1558761"/>
              <a:gd name="connsiteY7" fmla="*/ 390441 h 1946976"/>
              <a:gd name="connsiteX8" fmla="*/ 333976 w 1558761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44260 w 1560662"/>
              <a:gd name="connsiteY2" fmla="*/ 655398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96 h 1946054"/>
              <a:gd name="connsiteX1" fmla="*/ 532477 w 1560662"/>
              <a:gd name="connsiteY1" fmla="*/ 601954 h 1946054"/>
              <a:gd name="connsiteX2" fmla="*/ 344260 w 1560662"/>
              <a:gd name="connsiteY2" fmla="*/ 654476 h 1946054"/>
              <a:gd name="connsiteX3" fmla="*/ 951847 w 1560662"/>
              <a:gd name="connsiteY3" fmla="*/ 1527893 h 1946054"/>
              <a:gd name="connsiteX4" fmla="*/ 1137450 w 1560662"/>
              <a:gd name="connsiteY4" fmla="*/ 1310560 h 1946054"/>
              <a:gd name="connsiteX5" fmla="*/ 1553064 w 1560662"/>
              <a:gd name="connsiteY5" fmla="*/ 1698801 h 1946054"/>
              <a:gd name="connsiteX6" fmla="*/ 1002627 w 1560662"/>
              <a:gd name="connsiteY6" fmla="*/ 1918147 h 1946054"/>
              <a:gd name="connsiteX7" fmla="*/ 1901 w 1560662"/>
              <a:gd name="connsiteY7" fmla="*/ 389519 h 1946054"/>
              <a:gd name="connsiteX8" fmla="*/ 335877 w 1560662"/>
              <a:gd name="connsiteY8" fmla="*/ 196 h 1946054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5431" h="1937121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6" name="Rectangle 36">
            <a:extLst>
              <a:ext uri="{FF2B5EF4-FFF2-40B4-BE49-F238E27FC236}">
                <a16:creationId xmlns:a16="http://schemas.microsoft.com/office/drawing/2014/main" id="{11A06711-0A15-47E5-AAA2-F0E6DC05BD1B}"/>
              </a:ext>
            </a:extLst>
          </p:cNvPr>
          <p:cNvSpPr/>
          <p:nvPr/>
        </p:nvSpPr>
        <p:spPr>
          <a:xfrm>
            <a:off x="5164740" y="4708915"/>
            <a:ext cx="586136" cy="489963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7" name="Rounded Rectangle 27">
            <a:extLst>
              <a:ext uri="{FF2B5EF4-FFF2-40B4-BE49-F238E27FC236}">
                <a16:creationId xmlns:a16="http://schemas.microsoft.com/office/drawing/2014/main" id="{7A5ED58F-9964-4886-8BFC-E301F23293AB}"/>
              </a:ext>
            </a:extLst>
          </p:cNvPr>
          <p:cNvSpPr/>
          <p:nvPr/>
        </p:nvSpPr>
        <p:spPr>
          <a:xfrm>
            <a:off x="8316455" y="1548746"/>
            <a:ext cx="605315" cy="464964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Rounded Rectangle 7">
            <a:extLst>
              <a:ext uri="{FF2B5EF4-FFF2-40B4-BE49-F238E27FC236}">
                <a16:creationId xmlns:a16="http://schemas.microsoft.com/office/drawing/2014/main" id="{7D6C3C70-FD86-419A-8B89-365FC328FB88}"/>
              </a:ext>
            </a:extLst>
          </p:cNvPr>
          <p:cNvSpPr/>
          <p:nvPr/>
        </p:nvSpPr>
        <p:spPr>
          <a:xfrm>
            <a:off x="9257631" y="1515680"/>
            <a:ext cx="615416" cy="53109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Chord 15">
            <a:extLst>
              <a:ext uri="{FF2B5EF4-FFF2-40B4-BE49-F238E27FC236}">
                <a16:creationId xmlns:a16="http://schemas.microsoft.com/office/drawing/2014/main" id="{42E9D490-3DD3-4F66-B124-FE910E0FACBF}"/>
              </a:ext>
            </a:extLst>
          </p:cNvPr>
          <p:cNvSpPr/>
          <p:nvPr/>
        </p:nvSpPr>
        <p:spPr>
          <a:xfrm>
            <a:off x="11124640" y="1472088"/>
            <a:ext cx="283580" cy="618280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ectangle 16">
            <a:extLst>
              <a:ext uri="{FF2B5EF4-FFF2-40B4-BE49-F238E27FC236}">
                <a16:creationId xmlns:a16="http://schemas.microsoft.com/office/drawing/2014/main" id="{F1978DC7-2159-40E0-A5D4-88F414868797}"/>
              </a:ext>
            </a:extLst>
          </p:cNvPr>
          <p:cNvSpPr/>
          <p:nvPr/>
        </p:nvSpPr>
        <p:spPr>
          <a:xfrm>
            <a:off x="6093780" y="4751666"/>
            <a:ext cx="615416" cy="40446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Rounded Rectangle 6">
            <a:extLst>
              <a:ext uri="{FF2B5EF4-FFF2-40B4-BE49-F238E27FC236}">
                <a16:creationId xmlns:a16="http://schemas.microsoft.com/office/drawing/2014/main" id="{48E90455-C4C4-4792-86FF-218C5EFE04F0}"/>
              </a:ext>
            </a:extLst>
          </p:cNvPr>
          <p:cNvSpPr/>
          <p:nvPr/>
        </p:nvSpPr>
        <p:spPr>
          <a:xfrm>
            <a:off x="5137072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Rounded Rectangle 6">
            <a:extLst>
              <a:ext uri="{FF2B5EF4-FFF2-40B4-BE49-F238E27FC236}">
                <a16:creationId xmlns:a16="http://schemas.microsoft.com/office/drawing/2014/main" id="{8329069E-6F6C-4466-BEA3-223D7C56FECC}"/>
              </a:ext>
            </a:extLst>
          </p:cNvPr>
          <p:cNvSpPr/>
          <p:nvPr/>
        </p:nvSpPr>
        <p:spPr>
          <a:xfrm>
            <a:off x="6044394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6">
            <a:extLst>
              <a:ext uri="{FF2B5EF4-FFF2-40B4-BE49-F238E27FC236}">
                <a16:creationId xmlns:a16="http://schemas.microsoft.com/office/drawing/2014/main" id="{740CC869-4793-4E41-A92A-FDB14A2B194C}"/>
              </a:ext>
            </a:extLst>
          </p:cNvPr>
          <p:cNvSpPr/>
          <p:nvPr/>
        </p:nvSpPr>
        <p:spPr>
          <a:xfrm>
            <a:off x="695171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6">
            <a:extLst>
              <a:ext uri="{FF2B5EF4-FFF2-40B4-BE49-F238E27FC236}">
                <a16:creationId xmlns:a16="http://schemas.microsoft.com/office/drawing/2014/main" id="{17C1EAE2-459E-491D-81FC-F8924F353B13}"/>
              </a:ext>
            </a:extLst>
          </p:cNvPr>
          <p:cNvSpPr/>
          <p:nvPr/>
        </p:nvSpPr>
        <p:spPr>
          <a:xfrm>
            <a:off x="785903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240385" y="234376"/>
                </a:moveTo>
                <a:lnTo>
                  <a:pt x="2744441" y="234376"/>
                </a:lnTo>
                <a:lnTo>
                  <a:pt x="2744441" y="1314376"/>
                </a:lnTo>
                <a:lnTo>
                  <a:pt x="2240385" y="1314376"/>
                </a:ln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eardrop 6">
            <a:extLst>
              <a:ext uri="{FF2B5EF4-FFF2-40B4-BE49-F238E27FC236}">
                <a16:creationId xmlns:a16="http://schemas.microsoft.com/office/drawing/2014/main" id="{3FF8E6D1-A5CA-4857-BFE4-E947E4F2F934}"/>
              </a:ext>
            </a:extLst>
          </p:cNvPr>
          <p:cNvSpPr/>
          <p:nvPr/>
        </p:nvSpPr>
        <p:spPr>
          <a:xfrm rot="8100000">
            <a:off x="11057693" y="3690402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Donut 24">
            <a:extLst>
              <a:ext uri="{FF2B5EF4-FFF2-40B4-BE49-F238E27FC236}">
                <a16:creationId xmlns:a16="http://schemas.microsoft.com/office/drawing/2014/main" id="{2358F6B7-5407-478C-BBCE-24DB33354B70}"/>
              </a:ext>
            </a:extLst>
          </p:cNvPr>
          <p:cNvSpPr/>
          <p:nvPr/>
        </p:nvSpPr>
        <p:spPr>
          <a:xfrm>
            <a:off x="5773604" y="2544635"/>
            <a:ext cx="617508" cy="622535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7" name="Chord 38">
            <a:extLst>
              <a:ext uri="{FF2B5EF4-FFF2-40B4-BE49-F238E27FC236}">
                <a16:creationId xmlns:a16="http://schemas.microsoft.com/office/drawing/2014/main" id="{284AD387-FD7A-4FAE-86E7-99768FD2F34F}"/>
              </a:ext>
            </a:extLst>
          </p:cNvPr>
          <p:cNvSpPr/>
          <p:nvPr/>
        </p:nvSpPr>
        <p:spPr>
          <a:xfrm>
            <a:off x="6733448" y="2544108"/>
            <a:ext cx="484927" cy="623588"/>
          </a:xfrm>
          <a:custGeom>
            <a:avLst/>
            <a:gdLst/>
            <a:ahLst/>
            <a:cxnLst/>
            <a:rect l="l" t="t" r="r" b="b"/>
            <a:pathLst>
              <a:path w="2519554" h="324000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Heart 38">
            <a:extLst>
              <a:ext uri="{FF2B5EF4-FFF2-40B4-BE49-F238E27FC236}">
                <a16:creationId xmlns:a16="http://schemas.microsoft.com/office/drawing/2014/main" id="{07191768-391A-445C-9738-68FC969D5D3B}"/>
              </a:ext>
            </a:extLst>
          </p:cNvPr>
          <p:cNvSpPr/>
          <p:nvPr/>
        </p:nvSpPr>
        <p:spPr>
          <a:xfrm>
            <a:off x="7436317" y="1509092"/>
            <a:ext cx="544275" cy="544275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Round Same Side Corner Rectangle 19">
            <a:extLst>
              <a:ext uri="{FF2B5EF4-FFF2-40B4-BE49-F238E27FC236}">
                <a16:creationId xmlns:a16="http://schemas.microsoft.com/office/drawing/2014/main" id="{4F6F0E8F-9F3A-4C37-B8FA-77940D946D49}"/>
              </a:ext>
            </a:extLst>
          </p:cNvPr>
          <p:cNvSpPr/>
          <p:nvPr/>
        </p:nvSpPr>
        <p:spPr>
          <a:xfrm>
            <a:off x="10301960" y="5685084"/>
            <a:ext cx="411706" cy="508675"/>
          </a:xfrm>
          <a:custGeom>
            <a:avLst/>
            <a:gdLst/>
            <a:ahLst/>
            <a:cxnLst/>
            <a:rect l="l" t="t" r="r" b="b"/>
            <a:pathLst>
              <a:path w="2600931" h="3213524">
                <a:moveTo>
                  <a:pt x="1304260" y="0"/>
                </a:moveTo>
                <a:cubicBezTo>
                  <a:pt x="1403671" y="0"/>
                  <a:pt x="1484260" y="80589"/>
                  <a:pt x="1484260" y="180000"/>
                </a:cubicBezTo>
                <a:lnTo>
                  <a:pt x="1484260" y="412061"/>
                </a:lnTo>
                <a:lnTo>
                  <a:pt x="2330931" y="412061"/>
                </a:lnTo>
                <a:lnTo>
                  <a:pt x="2600931" y="682061"/>
                </a:lnTo>
                <a:lnTo>
                  <a:pt x="2330931" y="952061"/>
                </a:lnTo>
                <a:lnTo>
                  <a:pt x="1484260" y="952061"/>
                </a:lnTo>
                <a:lnTo>
                  <a:pt x="1484260" y="1110244"/>
                </a:lnTo>
                <a:lnTo>
                  <a:pt x="2375646" y="1110244"/>
                </a:lnTo>
                <a:lnTo>
                  <a:pt x="2375646" y="1650244"/>
                </a:lnTo>
                <a:lnTo>
                  <a:pt x="1484260" y="1650244"/>
                </a:lnTo>
                <a:lnTo>
                  <a:pt x="1484260" y="3213524"/>
                </a:lnTo>
                <a:lnTo>
                  <a:pt x="1124260" y="3213524"/>
                </a:lnTo>
                <a:lnTo>
                  <a:pt x="1124260" y="1650244"/>
                </a:lnTo>
                <a:lnTo>
                  <a:pt x="270000" y="1650244"/>
                </a:lnTo>
                <a:lnTo>
                  <a:pt x="0" y="1380244"/>
                </a:lnTo>
                <a:lnTo>
                  <a:pt x="270000" y="1110244"/>
                </a:lnTo>
                <a:lnTo>
                  <a:pt x="1124260" y="1110244"/>
                </a:lnTo>
                <a:lnTo>
                  <a:pt x="1124260" y="952061"/>
                </a:lnTo>
                <a:lnTo>
                  <a:pt x="224931" y="952061"/>
                </a:lnTo>
                <a:lnTo>
                  <a:pt x="224931" y="412061"/>
                </a:lnTo>
                <a:lnTo>
                  <a:pt x="1124260" y="412061"/>
                </a:lnTo>
                <a:lnTo>
                  <a:pt x="1124260" y="180000"/>
                </a:lnTo>
                <a:cubicBezTo>
                  <a:pt x="1124260" y="80589"/>
                  <a:pt x="1204849" y="0"/>
                  <a:pt x="130426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Rectangle 23">
            <a:extLst>
              <a:ext uri="{FF2B5EF4-FFF2-40B4-BE49-F238E27FC236}">
                <a16:creationId xmlns:a16="http://schemas.microsoft.com/office/drawing/2014/main" id="{411254AD-C704-4DA8-B5ED-2CB7E0E42884}"/>
              </a:ext>
            </a:extLst>
          </p:cNvPr>
          <p:cNvSpPr/>
          <p:nvPr/>
        </p:nvSpPr>
        <p:spPr>
          <a:xfrm>
            <a:off x="4242330" y="5739982"/>
            <a:ext cx="678102" cy="398876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Oval 31">
            <a:extLst>
              <a:ext uri="{FF2B5EF4-FFF2-40B4-BE49-F238E27FC236}">
                <a16:creationId xmlns:a16="http://schemas.microsoft.com/office/drawing/2014/main" id="{9CEA4298-5C72-495F-935E-04B7A42F93E1}"/>
              </a:ext>
            </a:extLst>
          </p:cNvPr>
          <p:cNvSpPr/>
          <p:nvPr/>
        </p:nvSpPr>
        <p:spPr>
          <a:xfrm>
            <a:off x="8665030" y="5684794"/>
            <a:ext cx="504505" cy="509254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Rectangle 23">
            <a:extLst>
              <a:ext uri="{FF2B5EF4-FFF2-40B4-BE49-F238E27FC236}">
                <a16:creationId xmlns:a16="http://schemas.microsoft.com/office/drawing/2014/main" id="{D1D013BE-5839-41BC-BC72-D7D6A426C477}"/>
              </a:ext>
            </a:extLst>
          </p:cNvPr>
          <p:cNvSpPr/>
          <p:nvPr/>
        </p:nvSpPr>
        <p:spPr>
          <a:xfrm>
            <a:off x="5963174" y="5716474"/>
            <a:ext cx="691882" cy="445892"/>
          </a:xfrm>
          <a:custGeom>
            <a:avLst/>
            <a:gdLst/>
            <a:ahLst/>
            <a:cxnLst/>
            <a:rect l="l" t="t" r="r" b="b"/>
            <a:pathLst>
              <a:path w="3224845" h="2078296">
                <a:moveTo>
                  <a:pt x="1153236" y="427959"/>
                </a:moveTo>
                <a:cubicBezTo>
                  <a:pt x="1348431" y="427959"/>
                  <a:pt x="1521080" y="524490"/>
                  <a:pt x="1617434" y="678532"/>
                </a:cubicBezTo>
                <a:cubicBezTo>
                  <a:pt x="1678138" y="623092"/>
                  <a:pt x="1759417" y="592820"/>
                  <a:pt x="1847771" y="592820"/>
                </a:cubicBezTo>
                <a:cubicBezTo>
                  <a:pt x="2039655" y="592820"/>
                  <a:pt x="2198190" y="735609"/>
                  <a:pt x="2216233" y="921620"/>
                </a:cubicBezTo>
                <a:cubicBezTo>
                  <a:pt x="2219548" y="919625"/>
                  <a:pt x="2222903" y="919594"/>
                  <a:pt x="2226267" y="919594"/>
                </a:cubicBezTo>
                <a:cubicBezTo>
                  <a:pt x="2546231" y="919594"/>
                  <a:pt x="2805617" y="1178981"/>
                  <a:pt x="2805617" y="1498945"/>
                </a:cubicBezTo>
                <a:cubicBezTo>
                  <a:pt x="2805617" y="1801051"/>
                  <a:pt x="2574378" y="2049153"/>
                  <a:pt x="2279216" y="2075622"/>
                </a:cubicBezTo>
                <a:lnTo>
                  <a:pt x="2279216" y="2078296"/>
                </a:lnTo>
                <a:lnTo>
                  <a:pt x="2226267" y="2078296"/>
                </a:lnTo>
                <a:lnTo>
                  <a:pt x="646561" y="2078296"/>
                </a:lnTo>
                <a:lnTo>
                  <a:pt x="646561" y="2073975"/>
                </a:lnTo>
                <a:cubicBezTo>
                  <a:pt x="624550" y="2076984"/>
                  <a:pt x="602103" y="2078296"/>
                  <a:pt x="579350" y="2078296"/>
                </a:cubicBezTo>
                <a:cubicBezTo>
                  <a:pt x="259386" y="2078296"/>
                  <a:pt x="0" y="1818910"/>
                  <a:pt x="0" y="1498945"/>
                </a:cubicBezTo>
                <a:cubicBezTo>
                  <a:pt x="0" y="1178981"/>
                  <a:pt x="259386" y="919594"/>
                  <a:pt x="579350" y="919594"/>
                </a:cubicBezTo>
                <a:lnTo>
                  <a:pt x="591118" y="921972"/>
                </a:lnTo>
                <a:cubicBezTo>
                  <a:pt x="622324" y="641639"/>
                  <a:pt x="862826" y="427959"/>
                  <a:pt x="1153236" y="427959"/>
                </a:cubicBezTo>
                <a:close/>
                <a:moveTo>
                  <a:pt x="1844671" y="0"/>
                </a:moveTo>
                <a:cubicBezTo>
                  <a:pt x="2007709" y="0"/>
                  <a:pt x="2151917" y="80629"/>
                  <a:pt x="2232398" y="209295"/>
                </a:cubicBezTo>
                <a:cubicBezTo>
                  <a:pt x="2283102" y="162988"/>
                  <a:pt x="2350992" y="137703"/>
                  <a:pt x="2424790" y="137703"/>
                </a:cubicBezTo>
                <a:cubicBezTo>
                  <a:pt x="2585064" y="137703"/>
                  <a:pt x="2717483" y="256969"/>
                  <a:pt x="2732554" y="412337"/>
                </a:cubicBezTo>
                <a:cubicBezTo>
                  <a:pt x="2735322" y="410671"/>
                  <a:pt x="2738125" y="410646"/>
                  <a:pt x="2740934" y="410646"/>
                </a:cubicBezTo>
                <a:cubicBezTo>
                  <a:pt x="3008189" y="410646"/>
                  <a:pt x="3224845" y="627302"/>
                  <a:pt x="3224845" y="894557"/>
                </a:cubicBezTo>
                <a:cubicBezTo>
                  <a:pt x="3224845" y="1096996"/>
                  <a:pt x="3100535" y="1270403"/>
                  <a:pt x="2923312" y="1340619"/>
                </a:cubicBezTo>
                <a:cubicBezTo>
                  <a:pt x="2866347" y="1049229"/>
                  <a:pt x="2609521" y="829523"/>
                  <a:pt x="2301383" y="829523"/>
                </a:cubicBezTo>
                <a:cubicBezTo>
                  <a:pt x="2297701" y="829523"/>
                  <a:pt x="2294026" y="829557"/>
                  <a:pt x="2290397" y="831741"/>
                </a:cubicBezTo>
                <a:cubicBezTo>
                  <a:pt x="2270640" y="628070"/>
                  <a:pt x="2097054" y="471725"/>
                  <a:pt x="1886953" y="471725"/>
                </a:cubicBezTo>
                <a:cubicBezTo>
                  <a:pt x="1790211" y="471725"/>
                  <a:pt x="1701214" y="504871"/>
                  <a:pt x="1634747" y="565575"/>
                </a:cubicBezTo>
                <a:cubicBezTo>
                  <a:pt x="1575570" y="470966"/>
                  <a:pt x="1490108" y="396171"/>
                  <a:pt x="1388252" y="349790"/>
                </a:cubicBezTo>
                <a:cubicBezTo>
                  <a:pt x="1438607" y="147092"/>
                  <a:pt x="1624461" y="0"/>
                  <a:pt x="184467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Oval 31">
            <a:extLst>
              <a:ext uri="{FF2B5EF4-FFF2-40B4-BE49-F238E27FC236}">
                <a16:creationId xmlns:a16="http://schemas.microsoft.com/office/drawing/2014/main" id="{F2B4C20E-6F83-4700-819A-B889CC4F8028}"/>
              </a:ext>
            </a:extLst>
          </p:cNvPr>
          <p:cNvSpPr/>
          <p:nvPr/>
        </p:nvSpPr>
        <p:spPr>
          <a:xfrm>
            <a:off x="6939606" y="5653380"/>
            <a:ext cx="579873" cy="572083"/>
          </a:xfrm>
          <a:custGeom>
            <a:avLst/>
            <a:gdLst/>
            <a:ahLst/>
            <a:cxnLst/>
            <a:rect l="l" t="t" r="r" b="b"/>
            <a:pathLst>
              <a:path w="3240076" h="3196551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Teardrop 17">
            <a:extLst>
              <a:ext uri="{FF2B5EF4-FFF2-40B4-BE49-F238E27FC236}">
                <a16:creationId xmlns:a16="http://schemas.microsoft.com/office/drawing/2014/main" id="{04CFE412-7B77-4FD8-A796-DE7E55B89403}"/>
              </a:ext>
            </a:extLst>
          </p:cNvPr>
          <p:cNvSpPr/>
          <p:nvPr/>
        </p:nvSpPr>
        <p:spPr>
          <a:xfrm rot="18900000">
            <a:off x="5204982" y="5698880"/>
            <a:ext cx="473640" cy="481082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5" name="Rectangle 23">
            <a:extLst>
              <a:ext uri="{FF2B5EF4-FFF2-40B4-BE49-F238E27FC236}">
                <a16:creationId xmlns:a16="http://schemas.microsoft.com/office/drawing/2014/main" id="{2246F171-72B7-42E7-B6C0-D78C12504E9B}"/>
              </a:ext>
            </a:extLst>
          </p:cNvPr>
          <p:cNvSpPr/>
          <p:nvPr/>
        </p:nvSpPr>
        <p:spPr>
          <a:xfrm>
            <a:off x="7804030" y="5649492"/>
            <a:ext cx="576449" cy="579858"/>
          </a:xfrm>
          <a:custGeom>
            <a:avLst/>
            <a:gdLst/>
            <a:ahLst/>
            <a:cxnLst/>
            <a:rect l="l" t="t" r="r" b="b"/>
            <a:pathLst>
              <a:path w="3220951" h="3240001">
                <a:moveTo>
                  <a:pt x="1308278" y="1367793"/>
                </a:moveTo>
                <a:cubicBezTo>
                  <a:pt x="1529714" y="1367793"/>
                  <a:pt x="1725574" y="1477302"/>
                  <a:pt x="1834882" y="1652053"/>
                </a:cubicBezTo>
                <a:cubicBezTo>
                  <a:pt x="1903747" y="1589160"/>
                  <a:pt x="1995954" y="1554818"/>
                  <a:pt x="2096186" y="1554818"/>
                </a:cubicBezTo>
                <a:cubicBezTo>
                  <a:pt x="2313867" y="1554818"/>
                  <a:pt x="2493715" y="1716803"/>
                  <a:pt x="2514185" y="1927821"/>
                </a:cubicBezTo>
                <a:cubicBezTo>
                  <a:pt x="2517944" y="1925558"/>
                  <a:pt x="2521751" y="1925524"/>
                  <a:pt x="2525567" y="1925524"/>
                </a:cubicBezTo>
                <a:cubicBezTo>
                  <a:pt x="2888547" y="1925524"/>
                  <a:pt x="3182805" y="2219782"/>
                  <a:pt x="3182805" y="2582762"/>
                </a:cubicBezTo>
                <a:cubicBezTo>
                  <a:pt x="3182805" y="2925484"/>
                  <a:pt x="2920478" y="3206940"/>
                  <a:pt x="2585635" y="3236968"/>
                </a:cubicBezTo>
                <a:lnTo>
                  <a:pt x="2585635" y="3240001"/>
                </a:lnTo>
                <a:lnTo>
                  <a:pt x="2525567" y="3240001"/>
                </a:lnTo>
                <a:lnTo>
                  <a:pt x="733485" y="3240001"/>
                </a:lnTo>
                <a:lnTo>
                  <a:pt x="733485" y="3235099"/>
                </a:lnTo>
                <a:cubicBezTo>
                  <a:pt x="708515" y="3238513"/>
                  <a:pt x="683051" y="3240001"/>
                  <a:pt x="657239" y="3240001"/>
                </a:cubicBezTo>
                <a:cubicBezTo>
                  <a:pt x="294258" y="3240001"/>
                  <a:pt x="0" y="2945743"/>
                  <a:pt x="0" y="2582762"/>
                </a:cubicBezTo>
                <a:cubicBezTo>
                  <a:pt x="0" y="2219782"/>
                  <a:pt x="294258" y="1925524"/>
                  <a:pt x="657239" y="1925524"/>
                </a:cubicBezTo>
                <a:lnTo>
                  <a:pt x="670588" y="1928221"/>
                </a:lnTo>
                <a:cubicBezTo>
                  <a:pt x="705989" y="1610200"/>
                  <a:pt x="978825" y="1367793"/>
                  <a:pt x="1308278" y="1367793"/>
                </a:cubicBezTo>
                <a:close/>
                <a:moveTo>
                  <a:pt x="1589786" y="0"/>
                </a:moveTo>
                <a:cubicBezTo>
                  <a:pt x="1520182" y="453314"/>
                  <a:pt x="1668069" y="912942"/>
                  <a:pt x="1988957" y="1240613"/>
                </a:cubicBezTo>
                <a:cubicBezTo>
                  <a:pt x="2309845" y="1568285"/>
                  <a:pt x="2766281" y="1725754"/>
                  <a:pt x="3220951" y="1665645"/>
                </a:cubicBezTo>
                <a:cubicBezTo>
                  <a:pt x="3108976" y="1775302"/>
                  <a:pt x="2980523" y="1857805"/>
                  <a:pt x="2843553" y="1912752"/>
                </a:cubicBezTo>
                <a:cubicBezTo>
                  <a:pt x="2756367" y="1866073"/>
                  <a:pt x="2656598" y="1841175"/>
                  <a:pt x="2551012" y="1841175"/>
                </a:cubicBezTo>
                <a:cubicBezTo>
                  <a:pt x="2547197" y="1841176"/>
                  <a:pt x="2543390" y="1841210"/>
                  <a:pt x="2539631" y="1843473"/>
                </a:cubicBezTo>
                <a:cubicBezTo>
                  <a:pt x="2519161" y="1632454"/>
                  <a:pt x="2339312" y="1470470"/>
                  <a:pt x="2121631" y="1470470"/>
                </a:cubicBezTo>
                <a:cubicBezTo>
                  <a:pt x="2021400" y="1470470"/>
                  <a:pt x="1929192" y="1504812"/>
                  <a:pt x="1860327" y="1567705"/>
                </a:cubicBezTo>
                <a:cubicBezTo>
                  <a:pt x="1751020" y="1392954"/>
                  <a:pt x="1555160" y="1283445"/>
                  <a:pt x="1333723" y="1283445"/>
                </a:cubicBezTo>
                <a:lnTo>
                  <a:pt x="1331160" y="1283679"/>
                </a:lnTo>
                <a:cubicBezTo>
                  <a:pt x="1150898" y="856385"/>
                  <a:pt x="1238290" y="344219"/>
                  <a:pt x="158978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Round Same Side Corner Rectangle 8">
            <a:extLst>
              <a:ext uri="{FF2B5EF4-FFF2-40B4-BE49-F238E27FC236}">
                <a16:creationId xmlns:a16="http://schemas.microsoft.com/office/drawing/2014/main" id="{DB67113F-D303-42DA-95BD-610BBED8BE92}"/>
              </a:ext>
            </a:extLst>
          </p:cNvPr>
          <p:cNvSpPr/>
          <p:nvPr/>
        </p:nvSpPr>
        <p:spPr>
          <a:xfrm>
            <a:off x="4455730" y="1450295"/>
            <a:ext cx="251302" cy="66186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Round Same Side Corner Rectangle 20">
            <a:extLst>
              <a:ext uri="{FF2B5EF4-FFF2-40B4-BE49-F238E27FC236}">
                <a16:creationId xmlns:a16="http://schemas.microsoft.com/office/drawing/2014/main" id="{64493E6A-B33B-4279-A44A-DC445D86772A}"/>
              </a:ext>
            </a:extLst>
          </p:cNvPr>
          <p:cNvSpPr/>
          <p:nvPr/>
        </p:nvSpPr>
        <p:spPr>
          <a:xfrm rot="10800000">
            <a:off x="5042893" y="1447239"/>
            <a:ext cx="313136" cy="667981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Donut 87">
            <a:extLst>
              <a:ext uri="{FF2B5EF4-FFF2-40B4-BE49-F238E27FC236}">
                <a16:creationId xmlns:a16="http://schemas.microsoft.com/office/drawing/2014/main" id="{4E09E652-E42B-4D35-B750-1E418CF08FA6}"/>
              </a:ext>
            </a:extLst>
          </p:cNvPr>
          <p:cNvSpPr/>
          <p:nvPr/>
        </p:nvSpPr>
        <p:spPr>
          <a:xfrm>
            <a:off x="5691893" y="1539942"/>
            <a:ext cx="507661" cy="521714"/>
          </a:xfrm>
          <a:custGeom>
            <a:avLst/>
            <a:gdLst/>
            <a:ahLst/>
            <a:cxnLst/>
            <a:rect l="l" t="t" r="r" b="b"/>
            <a:pathLst>
              <a:path w="356471" h="366339">
                <a:moveTo>
                  <a:pt x="144025" y="123680"/>
                </a:moveTo>
                <a:cubicBezTo>
                  <a:pt x="89551" y="123680"/>
                  <a:pt x="45391" y="167840"/>
                  <a:pt x="45391" y="222314"/>
                </a:cubicBezTo>
                <a:cubicBezTo>
                  <a:pt x="45391" y="276788"/>
                  <a:pt x="89551" y="320948"/>
                  <a:pt x="144025" y="320948"/>
                </a:cubicBezTo>
                <a:cubicBezTo>
                  <a:pt x="198499" y="320948"/>
                  <a:pt x="242659" y="276788"/>
                  <a:pt x="242659" y="222314"/>
                </a:cubicBezTo>
                <a:cubicBezTo>
                  <a:pt x="242659" y="167840"/>
                  <a:pt x="198499" y="123680"/>
                  <a:pt x="144025" y="123680"/>
                </a:cubicBezTo>
                <a:close/>
                <a:moveTo>
                  <a:pt x="354808" y="0"/>
                </a:moveTo>
                <a:lnTo>
                  <a:pt x="356471" y="85288"/>
                </a:lnTo>
                <a:lnTo>
                  <a:pt x="334733" y="64382"/>
                </a:lnTo>
                <a:lnTo>
                  <a:pt x="260258" y="141819"/>
                </a:lnTo>
                <a:cubicBezTo>
                  <a:pt x="278587" y="163579"/>
                  <a:pt x="288050" y="191841"/>
                  <a:pt x="288050" y="222314"/>
                </a:cubicBezTo>
                <a:cubicBezTo>
                  <a:pt x="288050" y="301857"/>
                  <a:pt x="223568" y="366339"/>
                  <a:pt x="144025" y="366339"/>
                </a:cubicBezTo>
                <a:cubicBezTo>
                  <a:pt x="64482" y="366339"/>
                  <a:pt x="0" y="301857"/>
                  <a:pt x="0" y="222314"/>
                </a:cubicBezTo>
                <a:cubicBezTo>
                  <a:pt x="0" y="142771"/>
                  <a:pt x="64482" y="78289"/>
                  <a:pt x="144025" y="78289"/>
                </a:cubicBezTo>
                <a:cubicBezTo>
                  <a:pt x="170876" y="78289"/>
                  <a:pt x="196011" y="85637"/>
                  <a:pt x="216282" y="100527"/>
                </a:cubicBezTo>
                <a:lnTo>
                  <a:pt x="291257" y="22569"/>
                </a:lnTo>
                <a:lnTo>
                  <a:pt x="269519" y="16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Donut 90">
            <a:extLst>
              <a:ext uri="{FF2B5EF4-FFF2-40B4-BE49-F238E27FC236}">
                <a16:creationId xmlns:a16="http://schemas.microsoft.com/office/drawing/2014/main" id="{D86BE85A-63D8-48D0-8B07-9669B75E9D9D}"/>
              </a:ext>
            </a:extLst>
          </p:cNvPr>
          <p:cNvSpPr/>
          <p:nvPr/>
        </p:nvSpPr>
        <p:spPr>
          <a:xfrm>
            <a:off x="6568402" y="1501877"/>
            <a:ext cx="532052" cy="543757"/>
          </a:xfrm>
          <a:custGeom>
            <a:avLst/>
            <a:gdLst/>
            <a:ahLst/>
            <a:cxnLst/>
            <a:rect l="l" t="t" r="r" b="b"/>
            <a:pathLst>
              <a:path w="373598" h="381817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Oval 6">
            <a:extLst>
              <a:ext uri="{FF2B5EF4-FFF2-40B4-BE49-F238E27FC236}">
                <a16:creationId xmlns:a16="http://schemas.microsoft.com/office/drawing/2014/main" id="{319E467E-1F19-4CBB-A070-3B6CE4078D17}"/>
              </a:ext>
            </a:extLst>
          </p:cNvPr>
          <p:cNvSpPr/>
          <p:nvPr/>
        </p:nvSpPr>
        <p:spPr>
          <a:xfrm>
            <a:off x="7560710" y="2604583"/>
            <a:ext cx="507960" cy="502639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Block Arc 25">
            <a:extLst>
              <a:ext uri="{FF2B5EF4-FFF2-40B4-BE49-F238E27FC236}">
                <a16:creationId xmlns:a16="http://schemas.microsoft.com/office/drawing/2014/main" id="{5F7FD4D6-1C06-4ABB-98F4-AC79D3C6A6D8}"/>
              </a:ext>
            </a:extLst>
          </p:cNvPr>
          <p:cNvSpPr/>
          <p:nvPr/>
        </p:nvSpPr>
        <p:spPr>
          <a:xfrm>
            <a:off x="5081797" y="2603460"/>
            <a:ext cx="349473" cy="504884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Block Arc 31">
            <a:extLst>
              <a:ext uri="{FF2B5EF4-FFF2-40B4-BE49-F238E27FC236}">
                <a16:creationId xmlns:a16="http://schemas.microsoft.com/office/drawing/2014/main" id="{7D9DF903-DA8F-4191-AEDF-7DDF26A64847}"/>
              </a:ext>
            </a:extLst>
          </p:cNvPr>
          <p:cNvSpPr/>
          <p:nvPr/>
        </p:nvSpPr>
        <p:spPr>
          <a:xfrm>
            <a:off x="8411005" y="2603460"/>
            <a:ext cx="455959" cy="504884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Freeform 53">
            <a:extLst>
              <a:ext uri="{FF2B5EF4-FFF2-40B4-BE49-F238E27FC236}">
                <a16:creationId xmlns:a16="http://schemas.microsoft.com/office/drawing/2014/main" id="{D57F2C4B-7240-41A7-B169-E1E9E5390396}"/>
              </a:ext>
            </a:extLst>
          </p:cNvPr>
          <p:cNvSpPr/>
          <p:nvPr/>
        </p:nvSpPr>
        <p:spPr>
          <a:xfrm>
            <a:off x="10130939" y="2599748"/>
            <a:ext cx="499664" cy="512309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Block Arc 10">
            <a:extLst>
              <a:ext uri="{FF2B5EF4-FFF2-40B4-BE49-F238E27FC236}">
                <a16:creationId xmlns:a16="http://schemas.microsoft.com/office/drawing/2014/main" id="{75C14C12-5F78-4BDD-B8A3-69BB465A2216}"/>
              </a:ext>
            </a:extLst>
          </p:cNvPr>
          <p:cNvSpPr/>
          <p:nvPr/>
        </p:nvSpPr>
        <p:spPr>
          <a:xfrm>
            <a:off x="10959168" y="4745774"/>
            <a:ext cx="614525" cy="416246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Freeform 55">
            <a:extLst>
              <a:ext uri="{FF2B5EF4-FFF2-40B4-BE49-F238E27FC236}">
                <a16:creationId xmlns:a16="http://schemas.microsoft.com/office/drawing/2014/main" id="{E1F21ECA-3730-4E2A-BB32-69C99B2546BB}"/>
              </a:ext>
            </a:extLst>
          </p:cNvPr>
          <p:cNvSpPr/>
          <p:nvPr/>
        </p:nvSpPr>
        <p:spPr>
          <a:xfrm>
            <a:off x="4423300" y="2468550"/>
            <a:ext cx="316162" cy="774705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Round Same Side Corner Rectangle 36">
            <a:extLst>
              <a:ext uri="{FF2B5EF4-FFF2-40B4-BE49-F238E27FC236}">
                <a16:creationId xmlns:a16="http://schemas.microsoft.com/office/drawing/2014/main" id="{E0C4F70F-DCCD-48F1-A750-DF4F32AC8F75}"/>
              </a:ext>
            </a:extLst>
          </p:cNvPr>
          <p:cNvSpPr/>
          <p:nvPr/>
        </p:nvSpPr>
        <p:spPr>
          <a:xfrm>
            <a:off x="9209300" y="2626898"/>
            <a:ext cx="579306" cy="458009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7" name="Oval 21">
            <a:extLst>
              <a:ext uri="{FF2B5EF4-FFF2-40B4-BE49-F238E27FC236}">
                <a16:creationId xmlns:a16="http://schemas.microsoft.com/office/drawing/2014/main" id="{B92F2676-D90E-40BF-8AC5-C623D6EC5932}"/>
              </a:ext>
            </a:extLst>
          </p:cNvPr>
          <p:cNvSpPr>
            <a:spLocks noChangeAspect="1"/>
          </p:cNvSpPr>
          <p:nvPr/>
        </p:nvSpPr>
        <p:spPr>
          <a:xfrm>
            <a:off x="7052100" y="4713438"/>
            <a:ext cx="476931" cy="48091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32">
            <a:extLst>
              <a:ext uri="{FF2B5EF4-FFF2-40B4-BE49-F238E27FC236}">
                <a16:creationId xmlns:a16="http://schemas.microsoft.com/office/drawing/2014/main" id="{06C7F06B-394E-4FE3-88AA-93210AFF9C00}"/>
              </a:ext>
            </a:extLst>
          </p:cNvPr>
          <p:cNvSpPr/>
          <p:nvPr/>
        </p:nvSpPr>
        <p:spPr>
          <a:xfrm>
            <a:off x="9307908" y="4680733"/>
            <a:ext cx="454128" cy="546324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486176497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constructio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27900"/>
      </a:accent1>
      <a:accent2>
        <a:srgbClr val="E7E5E6"/>
      </a:accent2>
      <a:accent3>
        <a:srgbClr val="BBC0C3"/>
      </a:accent3>
      <a:accent4>
        <a:srgbClr val="A0A5AA"/>
      </a:accent4>
      <a:accent5>
        <a:srgbClr val="7D7D7D"/>
      </a:accent5>
      <a:accent6>
        <a:srgbClr val="5E5E5E"/>
      </a:accent6>
      <a:hlink>
        <a:srgbClr val="262626"/>
      </a:hlink>
      <a:folHlink>
        <a:srgbClr val="262626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constructio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27900"/>
      </a:accent1>
      <a:accent2>
        <a:srgbClr val="E7E5E6"/>
      </a:accent2>
      <a:accent3>
        <a:srgbClr val="BBC0C3"/>
      </a:accent3>
      <a:accent4>
        <a:srgbClr val="A0A5AA"/>
      </a:accent4>
      <a:accent5>
        <a:srgbClr val="7D7D7D"/>
      </a:accent5>
      <a:accent6>
        <a:srgbClr val="5E5E5E"/>
      </a:accent6>
      <a:hlink>
        <a:srgbClr val="262626"/>
      </a:hlink>
      <a:folHlink>
        <a:srgbClr val="262626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constructio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27900"/>
      </a:accent1>
      <a:accent2>
        <a:srgbClr val="E7E5E6"/>
      </a:accent2>
      <a:accent3>
        <a:srgbClr val="BBC0C3"/>
      </a:accent3>
      <a:accent4>
        <a:srgbClr val="A0A5AA"/>
      </a:accent4>
      <a:accent5>
        <a:srgbClr val="7D7D7D"/>
      </a:accent5>
      <a:accent6>
        <a:srgbClr val="5E5E5E"/>
      </a:accent6>
      <a:hlink>
        <a:srgbClr val="262626"/>
      </a:hlink>
      <a:folHlink>
        <a:srgbClr val="262626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4695</TotalTime>
  <Words>3891</Words>
  <Application>Microsoft Office PowerPoint</Application>
  <PresentationFormat>Panorámica</PresentationFormat>
  <Paragraphs>406</Paragraphs>
  <Slides>53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53</vt:i4>
      </vt:variant>
    </vt:vector>
  </HeadingPairs>
  <TitlesOfParts>
    <vt:vector size="61" baseType="lpstr">
      <vt:lpstr>Arial</vt:lpstr>
      <vt:lpstr>Arial Rounded MT Bold</vt:lpstr>
      <vt:lpstr>Arial Unicode MS</vt:lpstr>
      <vt:lpstr>Calibri</vt:lpstr>
      <vt:lpstr>FZShuTi</vt:lpstr>
      <vt:lpstr>Cover and End Slide Master</vt:lpstr>
      <vt:lpstr>Contents Slide Master</vt:lpstr>
      <vt:lpstr>Section Break Slide Master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Allppt.com;Googleslidesppt.com</dc:creator>
  <cp:lastModifiedBy>eduardo</cp:lastModifiedBy>
  <cp:revision>188</cp:revision>
  <dcterms:created xsi:type="dcterms:W3CDTF">2018-04-24T17:14:44Z</dcterms:created>
  <dcterms:modified xsi:type="dcterms:W3CDTF">2023-11-19T22:33:01Z</dcterms:modified>
</cp:coreProperties>
</file>