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8" r:id="rId3"/>
    <p:sldId id="299" r:id="rId4"/>
    <p:sldId id="305" r:id="rId5"/>
    <p:sldId id="300" r:id="rId6"/>
    <p:sldId id="306" r:id="rId7"/>
    <p:sldId id="301" r:id="rId8"/>
    <p:sldId id="307" r:id="rId9"/>
    <p:sldId id="302" r:id="rId10"/>
    <p:sldId id="308" r:id="rId11"/>
    <p:sldId id="303" r:id="rId12"/>
    <p:sldId id="309" r:id="rId13"/>
    <p:sldId id="304" r:id="rId14"/>
    <p:sldId id="31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280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721884"/>
            <a:ext cx="9068586" cy="1643975"/>
          </a:xfrm>
        </p:spPr>
        <p:txBody>
          <a:bodyPr/>
          <a:lstStyle/>
          <a:p>
            <a:r>
              <a:rPr lang="en-US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nâng hồn con lên tới Chúa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6F3E9A-7840-4696-1E09-35A9244C8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D2927-249B-6F60-A2BE-85C4F504E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2704D1-3127-357F-E230-1E1D8ED6C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2E8F3A9-2756-2633-6B0E-50D93907A412}"/>
              </a:ext>
            </a:extLst>
          </p:cNvPr>
          <p:cNvSpPr/>
          <p:nvPr/>
        </p:nvSpPr>
        <p:spPr>
          <a:xfrm>
            <a:off x="465958" y="468186"/>
            <a:ext cx="1126008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Con nâng hồn con lên tới Chúa: xin đến cứu thoát con, Chúa ơi, con nương náu nơi Ngài.</a:t>
            </a:r>
            <a:endParaRPr lang="vi-VN" sz="7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741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4964E-56DC-6F46-131B-E75EE75C7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B9FEE-FECA-8FDE-7E4D-38615BF8E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699BAE3-7B1E-79FF-E6BE-61762BD285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27A3E6C-844D-E037-3746-E6BDCC02644E}"/>
              </a:ext>
            </a:extLst>
          </p:cNvPr>
          <p:cNvSpPr/>
          <p:nvPr/>
        </p:nvSpPr>
        <p:spPr>
          <a:xfrm>
            <a:off x="465958" y="468186"/>
            <a:ext cx="1126008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Chúa dắt tội nhân quay về đường ngay, quay về nẻo chính, ôi Đấng luôn chính trực, Đấng rất dịu hiền, từ bi.</a:t>
            </a:r>
            <a:endParaRPr lang="vi-VN" sz="7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092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6054C6-9F73-BFAF-90C5-E3C9FD33B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56AF0-1EDF-7B0D-EBFA-B7CE42881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4A61321-C32F-2B8C-3053-55F3110940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82C165C-0BB4-96D8-AC1E-AAEC571B95D9}"/>
              </a:ext>
            </a:extLst>
          </p:cNvPr>
          <p:cNvSpPr/>
          <p:nvPr/>
        </p:nvSpPr>
        <p:spPr>
          <a:xfrm>
            <a:off x="465958" y="468186"/>
            <a:ext cx="1126008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Con nâng hồn con lên tới Chúa: xin đến cứu thoát con, Chúa ơi, con nương náu nơi Ngài.</a:t>
            </a:r>
            <a:endParaRPr lang="vi-VN" sz="7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984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BAD7E-E28B-C301-4C3C-94165CB3F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5949F-AE3C-9198-8597-319D6DA73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58A1917-19CB-4DD2-56AA-81AF28B986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658EC88-2F56-511E-2397-B2E32F809D96}"/>
              </a:ext>
            </a:extLst>
          </p:cNvPr>
          <p:cNvSpPr/>
          <p:nvPr/>
        </p:nvSpPr>
        <p:spPr>
          <a:xfrm>
            <a:off x="465958" y="468186"/>
            <a:ext cx="11260083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Chúa dắt dìu đưa những người hiền lương trên đường công chính, cho những kẻ khiêm hạ biết lối đường Ngài mà theo.</a:t>
            </a:r>
            <a:endParaRPr lang="vi-VN" sz="7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197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A17DD-BEAC-E257-AE6E-C38F53572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B1D13-A0C2-6356-1FA6-DE725D479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D8CF8A-417A-8727-D8F6-64FEB3BF91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CF639D5-4591-4F2C-A504-47ECDA6876BB}"/>
              </a:ext>
            </a:extLst>
          </p:cNvPr>
          <p:cNvSpPr/>
          <p:nvPr/>
        </p:nvSpPr>
        <p:spPr>
          <a:xfrm>
            <a:off x="465958" y="468186"/>
            <a:ext cx="1126008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Con nâng hồn con lên tới Chúa: xin đến cứu thoát con, Chúa ơi, con nương náu nơi Ngài.</a:t>
            </a:r>
            <a:endParaRPr lang="vi-VN" sz="7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721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65958" y="468186"/>
            <a:ext cx="1126008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Con nâng hồn con lên tới Chúa: xin đến cứu thoát con, Chúa ơi, con nương náu nơi Ngài.</a:t>
            </a:r>
            <a:endParaRPr lang="vi-VN" sz="7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071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5BB54-5E2E-A329-ACD5-7D1F836AC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F4C34-639A-0C94-43F3-DED744C99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620BEB7-12E4-2015-1CCE-4F13D2EA0D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9DA989C-4813-53E6-3641-408AFB81D9FB}"/>
              </a:ext>
            </a:extLst>
          </p:cNvPr>
          <p:cNvSpPr/>
          <p:nvPr/>
        </p:nvSpPr>
        <p:spPr>
          <a:xfrm>
            <a:off x="465958" y="468186"/>
            <a:ext cx="1126008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Con trông cậy Chúa xin đừng để con ô nhục hổ ngươi, xin chớ để quân thù đắc chí nhạo cười, miệt thị con.</a:t>
            </a:r>
            <a:endParaRPr lang="vi-VN" sz="7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634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0FE26-8C91-DC8F-FDB2-B54ADC4E1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D9603-98B1-5C6A-2D7C-4C45563E6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764D45-510C-379B-7B34-08DED65FBF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8CE742D-00C7-D45A-0E62-632F21F43ED8}"/>
              </a:ext>
            </a:extLst>
          </p:cNvPr>
          <p:cNvSpPr/>
          <p:nvPr/>
        </p:nvSpPr>
        <p:spPr>
          <a:xfrm>
            <a:off x="465958" y="468186"/>
            <a:ext cx="1126008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Con nâng hồn con lên tới Chúa: xin đến cứu thoát con, Chúa ơi, con nương náu nơi Ngài.</a:t>
            </a:r>
            <a:endParaRPr lang="vi-VN" sz="7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661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AAD29-EBE5-6C71-7060-DC3CF3921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DCA74-F903-9D6B-A22B-0D1794333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CD2C68-B51B-CF2D-282B-359267A34D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62C6D72-9AD3-6F35-986A-FAF02C4B975D}"/>
              </a:ext>
            </a:extLst>
          </p:cNvPr>
          <p:cNvSpPr/>
          <p:nvPr/>
        </p:nvSpPr>
        <p:spPr>
          <a:xfrm>
            <a:off x="465958" y="468186"/>
            <a:ext cx="1126008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Xin thương chỉ cho con được nhận ra con đường của Chúa, xin dắt con tiến theo lối bước của Ngài, lạy Chúa.</a:t>
            </a:r>
            <a:endParaRPr lang="vi-VN" sz="7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619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E23E02-E9DE-C7BD-F919-915775F5E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EC3A1-83C4-C2EA-7F83-C525951EB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EA50DE2-AD4B-B036-8A42-ED9FF7BD05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E7FBACD-74E1-C32C-37DE-AE203DEE3438}"/>
              </a:ext>
            </a:extLst>
          </p:cNvPr>
          <p:cNvSpPr/>
          <p:nvPr/>
        </p:nvSpPr>
        <p:spPr>
          <a:xfrm>
            <a:off x="465958" y="468186"/>
            <a:ext cx="1126008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Con nâng hồn con lên tới Chúa: xin đến cứu thoát con, Chúa ơi, con nương náu nơi Ngài.</a:t>
            </a:r>
            <a:endParaRPr lang="vi-VN" sz="7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483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F6156-64DD-C783-D8AB-773D6D238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5E706-D1CC-BFB8-4C1C-6361936B3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F194DE-CA6C-48E4-E28C-C371C5C912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0EB45E3-1A41-6E74-6B19-DF114A4AC492}"/>
              </a:ext>
            </a:extLst>
          </p:cNvPr>
          <p:cNvSpPr/>
          <p:nvPr/>
        </p:nvSpPr>
        <p:spPr>
          <a:xfrm>
            <a:off x="465958" y="468186"/>
            <a:ext cx="1126008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Xin dắt dìu con theo đường chân lý, xin dạy bảo con, nơi Chúa hằng cứu độ con luôn tựa nhờ, cậy trông.</a:t>
            </a:r>
            <a:endParaRPr lang="vi-VN" sz="7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592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6DD995-DB53-68AA-B1C4-30B56CF63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8BC66-6751-E7E4-F06A-96AA7E931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30B770-101C-D909-B74C-1E72F061C9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B0AE439-1444-7341-14C8-79CA9ED54D48}"/>
              </a:ext>
            </a:extLst>
          </p:cNvPr>
          <p:cNvSpPr/>
          <p:nvPr/>
        </p:nvSpPr>
        <p:spPr>
          <a:xfrm>
            <a:off x="465958" y="468186"/>
            <a:ext cx="1126008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ĐC: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Con nâng hồn con lên tới Chúa: xin đến cứu thoát con, Chúa ơi, con nương náu nơi Ngài.</a:t>
            </a:r>
            <a:endParaRPr lang="vi-VN" sz="7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981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2567F-846A-2525-8827-4769CA65B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47E52-2277-9A9C-B7AA-9EF12F363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E7B85EE-4284-D39F-3330-5C08C5D024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07E4277-6A61-46FF-FE1D-6DD6FE54E114}"/>
              </a:ext>
            </a:extLst>
          </p:cNvPr>
          <p:cNvSpPr/>
          <p:nvPr/>
        </p:nvSpPr>
        <p:spPr>
          <a:xfrm>
            <a:off x="465958" y="468186"/>
            <a:ext cx="1126008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Xin đoái nhìn con theo lòng từ bi nhân hậu của Chúa, xin lấy lượng khoan hồng xoá hết tội tình của con.</a:t>
            </a:r>
            <a:endParaRPr lang="vi-VN" sz="7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3807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93</TotalTime>
  <Words>352</Words>
  <Application>Microsoft Office PowerPoint</Application>
  <PresentationFormat>Widescreen</PresentationFormat>
  <Paragraphs>14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Garamond</vt:lpstr>
      <vt:lpstr>Times New Roman</vt:lpstr>
      <vt:lpstr>Savon</vt:lpstr>
      <vt:lpstr>Con nâng hồn con lên tới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56</cp:revision>
  <dcterms:created xsi:type="dcterms:W3CDTF">2024-12-09T09:39:37Z</dcterms:created>
  <dcterms:modified xsi:type="dcterms:W3CDTF">2025-10-15T11:06:37Z</dcterms:modified>
</cp:coreProperties>
</file>