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AD525-ECC4-59A3-650B-D48F0A1E77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2" y="3410466"/>
            <a:ext cx="6912322" cy="53665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9F66CA0-6FB1-6D0C-1A24-361E90978F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2" y="2198214"/>
            <a:ext cx="1524000" cy="868363"/>
          </a:xfrm>
        </p:spPr>
        <p:txBody>
          <a:bodyPr/>
          <a:lstStyle/>
          <a:p>
            <a:r>
              <a:rPr lang="en-US" dirty="0"/>
              <a:t>01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D8811B5-3982-B7E7-8CAA-AEA6D1E7B1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54106" y="4917447"/>
            <a:ext cx="6684050" cy="332399"/>
          </a:xfrm>
        </p:spPr>
        <p:txBody>
          <a:bodyPr/>
          <a:lstStyle/>
          <a:p>
            <a:r>
              <a:rPr lang="en-US" dirty="0"/>
              <a:t>Why Digital Transformation Still Matters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4A96C32-1030-EDF8-E24D-D8DD34FA55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54106" y="5633248"/>
            <a:ext cx="6684050" cy="332399"/>
          </a:xfrm>
        </p:spPr>
        <p:txBody>
          <a:bodyPr/>
          <a:lstStyle/>
          <a:p>
            <a:r>
              <a:rPr lang="en-US" dirty="0"/>
              <a:t>Objectives &amp; Agenda</a:t>
            </a:r>
          </a:p>
        </p:txBody>
      </p:sp>
      <p:sp>
        <p:nvSpPr>
          <p:cNvPr id="32" name="Slide Number Placeholder 31">
            <a:extLst>
              <a:ext uri="{FF2B5EF4-FFF2-40B4-BE49-F238E27FC236}">
                <a16:creationId xmlns:a16="http://schemas.microsoft.com/office/drawing/2014/main" id="{34AB8C13-06C6-2E32-21A1-CB68353EE8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94F7E3-3625-40F1-897C-DFFB67D50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82000"/>
                  </a:prstClr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82000"/>
                </a:prstClr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4641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8814</TotalTime>
  <Words>11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71</cp:revision>
  <dcterms:created xsi:type="dcterms:W3CDTF">2025-04-10T11:11:23Z</dcterms:created>
  <dcterms:modified xsi:type="dcterms:W3CDTF">2025-10-16T09:38:16Z</dcterms:modified>
  <cp:category/>
</cp:coreProperties>
</file>