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7a1ae79ecf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7a1ae79ecf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6928700" y="917170"/>
            <a:ext cx="926109" cy="1503893"/>
          </a:xfrm>
          <a:custGeom>
            <a:rect b="b" l="l" r="r" t="t"/>
            <a:pathLst>
              <a:path extrusionOk="0" h="1184168" w="729220">
                <a:moveTo>
                  <a:pt x="704502" y="37834"/>
                </a:moveTo>
                <a:lnTo>
                  <a:pt x="680213" y="24880"/>
                </a:lnTo>
                <a:cubicBezTo>
                  <a:pt x="668593" y="18594"/>
                  <a:pt x="656972" y="12117"/>
                  <a:pt x="645352" y="5830"/>
                </a:cubicBezTo>
                <a:cubicBezTo>
                  <a:pt x="624492" y="-5600"/>
                  <a:pt x="598108" y="211"/>
                  <a:pt x="584011" y="19451"/>
                </a:cubicBezTo>
                <a:cubicBezTo>
                  <a:pt x="555626" y="58504"/>
                  <a:pt x="528670" y="95461"/>
                  <a:pt x="502953" y="130513"/>
                </a:cubicBezTo>
                <a:cubicBezTo>
                  <a:pt x="502762" y="130798"/>
                  <a:pt x="502572" y="131179"/>
                  <a:pt x="502381" y="131560"/>
                </a:cubicBezTo>
                <a:cubicBezTo>
                  <a:pt x="476950" y="166231"/>
                  <a:pt x="452851" y="198997"/>
                  <a:pt x="429801" y="229954"/>
                </a:cubicBezTo>
                <a:lnTo>
                  <a:pt x="375604" y="302725"/>
                </a:lnTo>
                <a:cubicBezTo>
                  <a:pt x="339409" y="350826"/>
                  <a:pt x="307595" y="392260"/>
                  <a:pt x="278544" y="429217"/>
                </a:cubicBezTo>
                <a:lnTo>
                  <a:pt x="277687" y="430264"/>
                </a:lnTo>
                <a:cubicBezTo>
                  <a:pt x="257018" y="456553"/>
                  <a:pt x="218441" y="505607"/>
                  <a:pt x="188723" y="580664"/>
                </a:cubicBezTo>
                <a:cubicBezTo>
                  <a:pt x="188533" y="581140"/>
                  <a:pt x="188437" y="581712"/>
                  <a:pt x="188247" y="582188"/>
                </a:cubicBezTo>
                <a:cubicBezTo>
                  <a:pt x="160815" y="651435"/>
                  <a:pt x="147385" y="726301"/>
                  <a:pt x="148718" y="804692"/>
                </a:cubicBezTo>
                <a:cubicBezTo>
                  <a:pt x="148718" y="804883"/>
                  <a:pt x="148813" y="804978"/>
                  <a:pt x="148813" y="805168"/>
                </a:cubicBezTo>
                <a:cubicBezTo>
                  <a:pt x="136145" y="826123"/>
                  <a:pt x="120810" y="842507"/>
                  <a:pt x="103284" y="853936"/>
                </a:cubicBezTo>
                <a:cubicBezTo>
                  <a:pt x="92330" y="861175"/>
                  <a:pt x="82996" y="864890"/>
                  <a:pt x="73947" y="868510"/>
                </a:cubicBezTo>
                <a:cubicBezTo>
                  <a:pt x="59945" y="874130"/>
                  <a:pt x="45467" y="879940"/>
                  <a:pt x="34323" y="896989"/>
                </a:cubicBezTo>
                <a:cubicBezTo>
                  <a:pt x="20035" y="918802"/>
                  <a:pt x="22988" y="940138"/>
                  <a:pt x="26036" y="962903"/>
                </a:cubicBezTo>
                <a:cubicBezTo>
                  <a:pt x="27275" y="972142"/>
                  <a:pt x="28608" y="981667"/>
                  <a:pt x="29084" y="992525"/>
                </a:cubicBezTo>
                <a:cubicBezTo>
                  <a:pt x="30608" y="1028815"/>
                  <a:pt x="21369" y="1066820"/>
                  <a:pt x="1843" y="1105492"/>
                </a:cubicBezTo>
                <a:cubicBezTo>
                  <a:pt x="-2253" y="1113683"/>
                  <a:pt x="700" y="1123685"/>
                  <a:pt x="8510" y="1128352"/>
                </a:cubicBezTo>
                <a:cubicBezTo>
                  <a:pt x="16892" y="1133305"/>
                  <a:pt x="37847" y="1144830"/>
                  <a:pt x="56516" y="1154831"/>
                </a:cubicBezTo>
                <a:cubicBezTo>
                  <a:pt x="57754" y="1156069"/>
                  <a:pt x="59088" y="1157213"/>
                  <a:pt x="60707" y="1158070"/>
                </a:cubicBezTo>
                <a:cubicBezTo>
                  <a:pt x="62326" y="1158927"/>
                  <a:pt x="64041" y="1159403"/>
                  <a:pt x="65755" y="1159784"/>
                </a:cubicBezTo>
                <a:lnTo>
                  <a:pt x="68042" y="1161022"/>
                </a:lnTo>
                <a:cubicBezTo>
                  <a:pt x="85472" y="1170357"/>
                  <a:pt x="102141" y="1179025"/>
                  <a:pt x="109475" y="1182454"/>
                </a:cubicBezTo>
                <a:cubicBezTo>
                  <a:pt x="111952" y="1183597"/>
                  <a:pt x="114333" y="1184168"/>
                  <a:pt x="116905" y="1184168"/>
                </a:cubicBezTo>
                <a:cubicBezTo>
                  <a:pt x="123096" y="1184168"/>
                  <a:pt x="129001" y="1180930"/>
                  <a:pt x="132335" y="1175215"/>
                </a:cubicBezTo>
                <a:cubicBezTo>
                  <a:pt x="153576" y="1137686"/>
                  <a:pt x="180246" y="1109016"/>
                  <a:pt x="211393" y="1090061"/>
                </a:cubicBezTo>
                <a:cubicBezTo>
                  <a:pt x="220632" y="1084441"/>
                  <a:pt x="229395" y="1080251"/>
                  <a:pt x="237777" y="1076155"/>
                </a:cubicBezTo>
                <a:cubicBezTo>
                  <a:pt x="258351" y="1066249"/>
                  <a:pt x="277782" y="1056819"/>
                  <a:pt x="288069" y="1032911"/>
                </a:cubicBezTo>
                <a:cubicBezTo>
                  <a:pt x="296165" y="1014242"/>
                  <a:pt x="292927" y="999002"/>
                  <a:pt x="289974" y="984334"/>
                </a:cubicBezTo>
                <a:cubicBezTo>
                  <a:pt x="287974" y="974904"/>
                  <a:pt x="285878" y="965093"/>
                  <a:pt x="285878" y="951949"/>
                </a:cubicBezTo>
                <a:cubicBezTo>
                  <a:pt x="285783" y="933089"/>
                  <a:pt x="289688" y="914420"/>
                  <a:pt x="297785" y="895084"/>
                </a:cubicBezTo>
                <a:cubicBezTo>
                  <a:pt x="299213" y="894608"/>
                  <a:pt x="300642" y="893941"/>
                  <a:pt x="301880" y="892989"/>
                </a:cubicBezTo>
                <a:cubicBezTo>
                  <a:pt x="330455" y="872891"/>
                  <a:pt x="357316" y="850888"/>
                  <a:pt x="382367" y="826790"/>
                </a:cubicBezTo>
                <a:lnTo>
                  <a:pt x="422467" y="784499"/>
                </a:lnTo>
                <a:cubicBezTo>
                  <a:pt x="437707" y="767068"/>
                  <a:pt x="452089" y="748495"/>
                  <a:pt x="465329" y="729254"/>
                </a:cubicBezTo>
                <a:cubicBezTo>
                  <a:pt x="465710" y="728873"/>
                  <a:pt x="465901" y="728588"/>
                  <a:pt x="466186" y="728111"/>
                </a:cubicBezTo>
                <a:lnTo>
                  <a:pt x="466282" y="728016"/>
                </a:lnTo>
                <a:cubicBezTo>
                  <a:pt x="466853" y="727063"/>
                  <a:pt x="467234" y="726016"/>
                  <a:pt x="467615" y="724968"/>
                </a:cubicBezTo>
                <a:cubicBezTo>
                  <a:pt x="512002" y="659531"/>
                  <a:pt x="532290" y="602953"/>
                  <a:pt x="543529" y="571330"/>
                </a:cubicBezTo>
                <a:cubicBezTo>
                  <a:pt x="579058" y="472365"/>
                  <a:pt x="622016" y="358541"/>
                  <a:pt x="675260" y="223477"/>
                </a:cubicBezTo>
                <a:cubicBezTo>
                  <a:pt x="675260" y="223381"/>
                  <a:pt x="675355" y="223286"/>
                  <a:pt x="675355" y="223191"/>
                </a:cubicBezTo>
                <a:cubicBezTo>
                  <a:pt x="691072" y="183376"/>
                  <a:pt x="707836" y="141276"/>
                  <a:pt x="725743" y="96604"/>
                </a:cubicBezTo>
                <a:cubicBezTo>
                  <a:pt x="734792" y="74315"/>
                  <a:pt x="725647" y="48979"/>
                  <a:pt x="704502" y="37834"/>
                </a:cubicBezTo>
                <a:close/>
                <a:moveTo>
                  <a:pt x="256065" y="1019005"/>
                </a:moveTo>
                <a:cubicBezTo>
                  <a:pt x="251017" y="1030435"/>
                  <a:pt x="241682" y="1035483"/>
                  <a:pt x="222537" y="1044627"/>
                </a:cubicBezTo>
                <a:cubicBezTo>
                  <a:pt x="213774" y="1048818"/>
                  <a:pt x="203963" y="1053581"/>
                  <a:pt x="193200" y="1060153"/>
                </a:cubicBezTo>
                <a:cubicBezTo>
                  <a:pt x="161005" y="1079584"/>
                  <a:pt x="133193" y="1107683"/>
                  <a:pt x="110428" y="1143687"/>
                </a:cubicBezTo>
                <a:cubicBezTo>
                  <a:pt x="105284" y="1141020"/>
                  <a:pt x="99284" y="1137972"/>
                  <a:pt x="93092" y="1134638"/>
                </a:cubicBezTo>
                <a:lnTo>
                  <a:pt x="163958" y="1002241"/>
                </a:lnTo>
                <a:cubicBezTo>
                  <a:pt x="164530" y="1002241"/>
                  <a:pt x="165006" y="1002336"/>
                  <a:pt x="165577" y="1002336"/>
                </a:cubicBezTo>
                <a:cubicBezTo>
                  <a:pt x="182532" y="1002336"/>
                  <a:pt x="198248" y="991478"/>
                  <a:pt x="203677" y="974618"/>
                </a:cubicBezTo>
                <a:cubicBezTo>
                  <a:pt x="210440" y="953663"/>
                  <a:pt x="198915" y="930994"/>
                  <a:pt x="177865" y="924231"/>
                </a:cubicBezTo>
                <a:cubicBezTo>
                  <a:pt x="156814" y="917468"/>
                  <a:pt x="134240" y="928993"/>
                  <a:pt x="127477" y="949948"/>
                </a:cubicBezTo>
                <a:cubicBezTo>
                  <a:pt x="123477" y="962426"/>
                  <a:pt x="126049" y="975380"/>
                  <a:pt x="133097" y="985286"/>
                </a:cubicBezTo>
                <a:lnTo>
                  <a:pt x="62041" y="1117969"/>
                </a:lnTo>
                <a:cubicBezTo>
                  <a:pt x="53944" y="1113588"/>
                  <a:pt x="46420" y="1109492"/>
                  <a:pt x="40228" y="1106063"/>
                </a:cubicBezTo>
                <a:cubicBezTo>
                  <a:pt x="57469" y="1067106"/>
                  <a:pt x="65565" y="1028434"/>
                  <a:pt x="63946" y="990811"/>
                </a:cubicBezTo>
                <a:cubicBezTo>
                  <a:pt x="63469" y="978333"/>
                  <a:pt x="61945" y="967379"/>
                  <a:pt x="60707" y="957854"/>
                </a:cubicBezTo>
                <a:cubicBezTo>
                  <a:pt x="57945" y="936709"/>
                  <a:pt x="56897" y="926231"/>
                  <a:pt x="63660" y="915754"/>
                </a:cubicBezTo>
                <a:cubicBezTo>
                  <a:pt x="68518" y="908324"/>
                  <a:pt x="74042" y="905848"/>
                  <a:pt x="86996" y="900609"/>
                </a:cubicBezTo>
                <a:cubicBezTo>
                  <a:pt x="96617" y="896799"/>
                  <a:pt x="108523" y="891941"/>
                  <a:pt x="122334" y="882892"/>
                </a:cubicBezTo>
                <a:cubicBezTo>
                  <a:pt x="142432" y="869843"/>
                  <a:pt x="159958" y="851936"/>
                  <a:pt x="174626" y="829457"/>
                </a:cubicBezTo>
                <a:lnTo>
                  <a:pt x="264923" y="882892"/>
                </a:lnTo>
                <a:cubicBezTo>
                  <a:pt x="255493" y="905848"/>
                  <a:pt x="250731" y="929089"/>
                  <a:pt x="250921" y="951853"/>
                </a:cubicBezTo>
                <a:cubicBezTo>
                  <a:pt x="251017" y="968427"/>
                  <a:pt x="253588" y="981000"/>
                  <a:pt x="255684" y="991192"/>
                </a:cubicBezTo>
                <a:cubicBezTo>
                  <a:pt x="258637" y="1004908"/>
                  <a:pt x="259780" y="1010718"/>
                  <a:pt x="256065" y="1019005"/>
                </a:cubicBezTo>
                <a:close/>
                <a:moveTo>
                  <a:pt x="396749" y="760782"/>
                </a:moveTo>
                <a:lnTo>
                  <a:pt x="357697" y="802025"/>
                </a:lnTo>
                <a:cubicBezTo>
                  <a:pt x="342076" y="817075"/>
                  <a:pt x="325312" y="831553"/>
                  <a:pt x="307691" y="845269"/>
                </a:cubicBezTo>
                <a:cubicBezTo>
                  <a:pt x="306643" y="844507"/>
                  <a:pt x="305595" y="843840"/>
                  <a:pt x="304452" y="843268"/>
                </a:cubicBezTo>
                <a:cubicBezTo>
                  <a:pt x="297785" y="840030"/>
                  <a:pt x="283783" y="832791"/>
                  <a:pt x="261685" y="821075"/>
                </a:cubicBezTo>
                <a:cubicBezTo>
                  <a:pt x="233205" y="805835"/>
                  <a:pt x="197010" y="786214"/>
                  <a:pt x="184151" y="778784"/>
                </a:cubicBezTo>
                <a:cubicBezTo>
                  <a:pt x="185770" y="720777"/>
                  <a:pt x="195772" y="664961"/>
                  <a:pt x="214250" y="612478"/>
                </a:cubicBezTo>
                <a:lnTo>
                  <a:pt x="425324" y="725159"/>
                </a:lnTo>
                <a:cubicBezTo>
                  <a:pt x="416085" y="737541"/>
                  <a:pt x="406465" y="749542"/>
                  <a:pt x="396749" y="760782"/>
                </a:cubicBezTo>
                <a:close/>
                <a:moveTo>
                  <a:pt x="510478" y="560566"/>
                </a:moveTo>
                <a:cubicBezTo>
                  <a:pt x="500667" y="588284"/>
                  <a:pt x="482855" y="638005"/>
                  <a:pt x="445517" y="695631"/>
                </a:cubicBezTo>
                <a:lnTo>
                  <a:pt x="227490" y="579140"/>
                </a:lnTo>
                <a:cubicBezTo>
                  <a:pt x="254351" y="516751"/>
                  <a:pt x="287117" y="475127"/>
                  <a:pt x="305309" y="451886"/>
                </a:cubicBezTo>
                <a:lnTo>
                  <a:pt x="306167" y="450838"/>
                </a:lnTo>
                <a:cubicBezTo>
                  <a:pt x="335408" y="413691"/>
                  <a:pt x="367222" y="372162"/>
                  <a:pt x="403702" y="323680"/>
                </a:cubicBezTo>
                <a:lnTo>
                  <a:pt x="458090" y="250909"/>
                </a:lnTo>
                <a:cubicBezTo>
                  <a:pt x="478664" y="223381"/>
                  <a:pt x="500095" y="194235"/>
                  <a:pt x="522575" y="163660"/>
                </a:cubicBezTo>
                <a:lnTo>
                  <a:pt x="637351" y="224905"/>
                </a:lnTo>
                <a:cubicBezTo>
                  <a:pt x="586487" y="354160"/>
                  <a:pt x="545053" y="463792"/>
                  <a:pt x="510478" y="560566"/>
                </a:cubicBezTo>
                <a:close/>
                <a:moveTo>
                  <a:pt x="693358" y="83554"/>
                </a:moveTo>
                <a:cubicBezTo>
                  <a:pt x="678118" y="121464"/>
                  <a:pt x="663640" y="157564"/>
                  <a:pt x="650114" y="191949"/>
                </a:cubicBezTo>
                <a:lnTo>
                  <a:pt x="543244" y="134894"/>
                </a:lnTo>
                <a:cubicBezTo>
                  <a:pt x="565342" y="104605"/>
                  <a:pt x="588392" y="72982"/>
                  <a:pt x="612395" y="40120"/>
                </a:cubicBezTo>
                <a:cubicBezTo>
                  <a:pt x="616015" y="35072"/>
                  <a:pt x="622968" y="33453"/>
                  <a:pt x="628397" y="36501"/>
                </a:cubicBezTo>
                <a:cubicBezTo>
                  <a:pt x="640018" y="42787"/>
                  <a:pt x="651829" y="49360"/>
                  <a:pt x="663449" y="55646"/>
                </a:cubicBezTo>
                <a:lnTo>
                  <a:pt x="687928" y="68695"/>
                </a:lnTo>
                <a:cubicBezTo>
                  <a:pt x="693358" y="71553"/>
                  <a:pt x="695644" y="77935"/>
                  <a:pt x="693358" y="8355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" name="Google Shape;14;p3"/>
          <p:cNvGrpSpPr/>
          <p:nvPr/>
        </p:nvGrpSpPr>
        <p:grpSpPr>
          <a:xfrm>
            <a:off x="6786530" y="2650850"/>
            <a:ext cx="1210957" cy="1751314"/>
            <a:chOff x="6594769" y="2752153"/>
            <a:chExt cx="953209" cy="1378553"/>
          </a:xfrm>
        </p:grpSpPr>
        <p:sp>
          <p:nvSpPr>
            <p:cNvPr id="15" name="Google Shape;15;p3"/>
            <p:cNvSpPr/>
            <p:nvPr/>
          </p:nvSpPr>
          <p:spPr>
            <a:xfrm>
              <a:off x="6594769" y="2752153"/>
              <a:ext cx="953209" cy="1378553"/>
            </a:xfrm>
            <a:custGeom>
              <a:rect b="b" l="l" r="r" t="t"/>
              <a:pathLst>
                <a:path extrusionOk="0" h="1378553" w="953209">
                  <a:moveTo>
                    <a:pt x="945697" y="822198"/>
                  </a:moveTo>
                  <a:cubicBezTo>
                    <a:pt x="937696" y="816673"/>
                    <a:pt x="926838" y="818674"/>
                    <a:pt x="921313" y="826580"/>
                  </a:cubicBezTo>
                  <a:cubicBezTo>
                    <a:pt x="893881" y="866299"/>
                    <a:pt x="861496" y="901541"/>
                    <a:pt x="825206" y="931926"/>
                  </a:cubicBezTo>
                  <a:lnTo>
                    <a:pt x="756626" y="784098"/>
                  </a:lnTo>
                  <a:cubicBezTo>
                    <a:pt x="752530" y="775430"/>
                    <a:pt x="742148" y="771525"/>
                    <a:pt x="733385" y="775621"/>
                  </a:cubicBezTo>
                  <a:cubicBezTo>
                    <a:pt x="724622" y="779717"/>
                    <a:pt x="720812" y="790099"/>
                    <a:pt x="724907" y="798862"/>
                  </a:cubicBezTo>
                  <a:lnTo>
                    <a:pt x="796916" y="954024"/>
                  </a:lnTo>
                  <a:lnTo>
                    <a:pt x="811775" y="986219"/>
                  </a:lnTo>
                  <a:lnTo>
                    <a:pt x="833207" y="1032320"/>
                  </a:lnTo>
                  <a:cubicBezTo>
                    <a:pt x="866258" y="1103948"/>
                    <a:pt x="839589" y="1188148"/>
                    <a:pt x="773771" y="1228249"/>
                  </a:cubicBezTo>
                  <a:lnTo>
                    <a:pt x="691665" y="1051179"/>
                  </a:lnTo>
                  <a:lnTo>
                    <a:pt x="676901" y="1019461"/>
                  </a:lnTo>
                  <a:lnTo>
                    <a:pt x="519453" y="680180"/>
                  </a:lnTo>
                  <a:cubicBezTo>
                    <a:pt x="563554" y="667226"/>
                    <a:pt x="600130" y="636460"/>
                    <a:pt x="620704" y="596170"/>
                  </a:cubicBezTo>
                  <a:cubicBezTo>
                    <a:pt x="632896" y="608457"/>
                    <a:pt x="643183" y="623030"/>
                    <a:pt x="650898" y="639604"/>
                  </a:cubicBezTo>
                  <a:lnTo>
                    <a:pt x="694523" y="733711"/>
                  </a:lnTo>
                  <a:cubicBezTo>
                    <a:pt x="698618" y="742474"/>
                    <a:pt x="709001" y="746379"/>
                    <a:pt x="717764" y="742283"/>
                  </a:cubicBezTo>
                  <a:cubicBezTo>
                    <a:pt x="726527" y="738188"/>
                    <a:pt x="730337" y="727805"/>
                    <a:pt x="726241" y="719042"/>
                  </a:cubicBezTo>
                  <a:lnTo>
                    <a:pt x="682616" y="624935"/>
                  </a:lnTo>
                  <a:cubicBezTo>
                    <a:pt x="670806" y="599504"/>
                    <a:pt x="654041" y="577882"/>
                    <a:pt x="633944" y="560832"/>
                  </a:cubicBezTo>
                  <a:cubicBezTo>
                    <a:pt x="637182" y="547973"/>
                    <a:pt x="638897" y="534543"/>
                    <a:pt x="638897" y="520637"/>
                  </a:cubicBezTo>
                  <a:cubicBezTo>
                    <a:pt x="638897" y="435007"/>
                    <a:pt x="573746" y="364236"/>
                    <a:pt x="490307" y="355283"/>
                  </a:cubicBezTo>
                  <a:lnTo>
                    <a:pt x="490307" y="205264"/>
                  </a:lnTo>
                  <a:cubicBezTo>
                    <a:pt x="538980" y="196882"/>
                    <a:pt x="576032" y="154496"/>
                    <a:pt x="576032" y="103442"/>
                  </a:cubicBezTo>
                  <a:cubicBezTo>
                    <a:pt x="576032" y="46482"/>
                    <a:pt x="529550" y="0"/>
                    <a:pt x="472590" y="0"/>
                  </a:cubicBezTo>
                  <a:cubicBezTo>
                    <a:pt x="415631" y="0"/>
                    <a:pt x="369149" y="46292"/>
                    <a:pt x="369149" y="103442"/>
                  </a:cubicBezTo>
                  <a:cubicBezTo>
                    <a:pt x="369149" y="154400"/>
                    <a:pt x="406201" y="196787"/>
                    <a:pt x="454874" y="205264"/>
                  </a:cubicBezTo>
                  <a:lnTo>
                    <a:pt x="454874" y="355283"/>
                  </a:lnTo>
                  <a:cubicBezTo>
                    <a:pt x="371530" y="364141"/>
                    <a:pt x="306284" y="435007"/>
                    <a:pt x="306284" y="520637"/>
                  </a:cubicBezTo>
                  <a:cubicBezTo>
                    <a:pt x="306284" y="535114"/>
                    <a:pt x="308093" y="549116"/>
                    <a:pt x="311618" y="562451"/>
                  </a:cubicBezTo>
                  <a:cubicBezTo>
                    <a:pt x="292091" y="579406"/>
                    <a:pt x="276089" y="600647"/>
                    <a:pt x="264850" y="624935"/>
                  </a:cubicBezTo>
                  <a:lnTo>
                    <a:pt x="125404" y="925449"/>
                  </a:lnTo>
                  <a:cubicBezTo>
                    <a:pt x="90066" y="894779"/>
                    <a:pt x="58634" y="859250"/>
                    <a:pt x="32154" y="819436"/>
                  </a:cubicBezTo>
                  <a:cubicBezTo>
                    <a:pt x="26725" y="811339"/>
                    <a:pt x="15866" y="809149"/>
                    <a:pt x="7865" y="814483"/>
                  </a:cubicBezTo>
                  <a:cubicBezTo>
                    <a:pt x="-231" y="819817"/>
                    <a:pt x="-2422" y="830675"/>
                    <a:pt x="2913" y="838772"/>
                  </a:cubicBezTo>
                  <a:cubicBezTo>
                    <a:pt x="33107" y="884110"/>
                    <a:pt x="69302" y="924211"/>
                    <a:pt x="110069" y="958405"/>
                  </a:cubicBezTo>
                  <a:lnTo>
                    <a:pt x="82637" y="1017556"/>
                  </a:lnTo>
                  <a:cubicBezTo>
                    <a:pt x="41108" y="1107091"/>
                    <a:pt x="76064" y="1212628"/>
                    <a:pt x="160170" y="1260729"/>
                  </a:cubicBezTo>
                  <a:lnTo>
                    <a:pt x="121308" y="1354455"/>
                  </a:lnTo>
                  <a:cubicBezTo>
                    <a:pt x="117689" y="1363408"/>
                    <a:pt x="121880" y="1373600"/>
                    <a:pt x="130928" y="1377315"/>
                  </a:cubicBezTo>
                  <a:cubicBezTo>
                    <a:pt x="133119" y="1378172"/>
                    <a:pt x="135405" y="1378553"/>
                    <a:pt x="137596" y="1378553"/>
                  </a:cubicBezTo>
                  <a:cubicBezTo>
                    <a:pt x="144549" y="1378553"/>
                    <a:pt x="151122" y="1374457"/>
                    <a:pt x="153884" y="1367695"/>
                  </a:cubicBezTo>
                  <a:lnTo>
                    <a:pt x="198651" y="1259777"/>
                  </a:lnTo>
                  <a:cubicBezTo>
                    <a:pt x="199223" y="1258348"/>
                    <a:pt x="199508" y="1256824"/>
                    <a:pt x="199699" y="1255395"/>
                  </a:cubicBezTo>
                  <a:lnTo>
                    <a:pt x="219987" y="1211961"/>
                  </a:lnTo>
                  <a:cubicBezTo>
                    <a:pt x="223988" y="1203198"/>
                    <a:pt x="220178" y="1192816"/>
                    <a:pt x="211415" y="1188720"/>
                  </a:cubicBezTo>
                  <a:cubicBezTo>
                    <a:pt x="202652" y="1184624"/>
                    <a:pt x="192269" y="1188530"/>
                    <a:pt x="188174" y="1197197"/>
                  </a:cubicBezTo>
                  <a:lnTo>
                    <a:pt x="173696" y="1228344"/>
                  </a:lnTo>
                  <a:cubicBezTo>
                    <a:pt x="107878" y="1188244"/>
                    <a:pt x="81113" y="1103948"/>
                    <a:pt x="114260" y="1032415"/>
                  </a:cubicBezTo>
                  <a:lnTo>
                    <a:pt x="138263" y="980599"/>
                  </a:lnTo>
                  <a:lnTo>
                    <a:pt x="153407" y="948214"/>
                  </a:lnTo>
                  <a:lnTo>
                    <a:pt x="296568" y="639699"/>
                  </a:lnTo>
                  <a:cubicBezTo>
                    <a:pt x="303807" y="624078"/>
                    <a:pt x="313427" y="609981"/>
                    <a:pt x="325239" y="597789"/>
                  </a:cubicBezTo>
                  <a:cubicBezTo>
                    <a:pt x="346289" y="637889"/>
                    <a:pt x="383341" y="668369"/>
                    <a:pt x="427823" y="680752"/>
                  </a:cubicBezTo>
                  <a:lnTo>
                    <a:pt x="272184" y="1015937"/>
                  </a:lnTo>
                  <a:lnTo>
                    <a:pt x="257421" y="1047655"/>
                  </a:lnTo>
                  <a:lnTo>
                    <a:pt x="214367" y="1140523"/>
                  </a:lnTo>
                  <a:cubicBezTo>
                    <a:pt x="210272" y="1149287"/>
                    <a:pt x="214082" y="1159669"/>
                    <a:pt x="222845" y="1163764"/>
                  </a:cubicBezTo>
                  <a:cubicBezTo>
                    <a:pt x="231608" y="1167860"/>
                    <a:pt x="241990" y="1163955"/>
                    <a:pt x="246086" y="1155192"/>
                  </a:cubicBezTo>
                  <a:lnTo>
                    <a:pt x="290186" y="1060132"/>
                  </a:lnTo>
                  <a:cubicBezTo>
                    <a:pt x="343907" y="1078611"/>
                    <a:pt x="400867" y="1089184"/>
                    <a:pt x="459350" y="1091184"/>
                  </a:cubicBezTo>
                  <a:lnTo>
                    <a:pt x="459350" y="1165574"/>
                  </a:lnTo>
                  <a:cubicBezTo>
                    <a:pt x="459350" y="1175290"/>
                    <a:pt x="466971" y="1183005"/>
                    <a:pt x="476496" y="1183005"/>
                  </a:cubicBezTo>
                  <a:cubicBezTo>
                    <a:pt x="485830" y="1183005"/>
                    <a:pt x="493640" y="1175195"/>
                    <a:pt x="493640" y="1165574"/>
                  </a:cubicBezTo>
                  <a:lnTo>
                    <a:pt x="493640" y="1091279"/>
                  </a:lnTo>
                  <a:cubicBezTo>
                    <a:pt x="550409" y="1089850"/>
                    <a:pt x="605845" y="1080230"/>
                    <a:pt x="658423" y="1063085"/>
                  </a:cubicBezTo>
                  <a:lnTo>
                    <a:pt x="747672" y="1255395"/>
                  </a:lnTo>
                  <a:cubicBezTo>
                    <a:pt x="747863" y="1256824"/>
                    <a:pt x="748148" y="1258348"/>
                    <a:pt x="748720" y="1259777"/>
                  </a:cubicBezTo>
                  <a:lnTo>
                    <a:pt x="793488" y="1367695"/>
                  </a:lnTo>
                  <a:cubicBezTo>
                    <a:pt x="796345" y="1374457"/>
                    <a:pt x="802917" y="1378553"/>
                    <a:pt x="809775" y="1378553"/>
                  </a:cubicBezTo>
                  <a:cubicBezTo>
                    <a:pt x="811966" y="1378553"/>
                    <a:pt x="814252" y="1378077"/>
                    <a:pt x="816443" y="1377315"/>
                  </a:cubicBezTo>
                  <a:cubicBezTo>
                    <a:pt x="825491" y="1373600"/>
                    <a:pt x="829682" y="1363408"/>
                    <a:pt x="826063" y="1354455"/>
                  </a:cubicBezTo>
                  <a:lnTo>
                    <a:pt x="787201" y="1260824"/>
                  </a:lnTo>
                  <a:cubicBezTo>
                    <a:pt x="871307" y="1212723"/>
                    <a:pt x="906168" y="1107091"/>
                    <a:pt x="864734" y="1017651"/>
                  </a:cubicBezTo>
                  <a:lnTo>
                    <a:pt x="840160" y="964787"/>
                  </a:lnTo>
                  <a:cubicBezTo>
                    <a:pt x="881784" y="931259"/>
                    <a:pt x="918932" y="891635"/>
                    <a:pt x="949983" y="846677"/>
                  </a:cubicBezTo>
                  <a:cubicBezTo>
                    <a:pt x="955603" y="838676"/>
                    <a:pt x="953698" y="827627"/>
                    <a:pt x="945697" y="822198"/>
                  </a:cubicBezTo>
                  <a:close/>
                  <a:moveTo>
                    <a:pt x="404296" y="103442"/>
                  </a:moveTo>
                  <a:cubicBezTo>
                    <a:pt x="404296" y="65722"/>
                    <a:pt x="434966" y="35147"/>
                    <a:pt x="472590" y="35147"/>
                  </a:cubicBezTo>
                  <a:cubicBezTo>
                    <a:pt x="510309" y="35147"/>
                    <a:pt x="540884" y="65818"/>
                    <a:pt x="540884" y="103442"/>
                  </a:cubicBezTo>
                  <a:cubicBezTo>
                    <a:pt x="540884" y="140398"/>
                    <a:pt x="511357" y="170497"/>
                    <a:pt x="474781" y="171641"/>
                  </a:cubicBezTo>
                  <a:cubicBezTo>
                    <a:pt x="474019" y="171545"/>
                    <a:pt x="473352" y="171450"/>
                    <a:pt x="472590" y="171450"/>
                  </a:cubicBezTo>
                  <a:cubicBezTo>
                    <a:pt x="471828" y="171450"/>
                    <a:pt x="471161" y="171545"/>
                    <a:pt x="470399" y="171641"/>
                  </a:cubicBezTo>
                  <a:cubicBezTo>
                    <a:pt x="433728" y="170497"/>
                    <a:pt x="404296" y="140398"/>
                    <a:pt x="404296" y="103442"/>
                  </a:cubicBezTo>
                  <a:close/>
                  <a:moveTo>
                    <a:pt x="353337" y="574834"/>
                  </a:moveTo>
                  <a:cubicBezTo>
                    <a:pt x="348289" y="563975"/>
                    <a:pt x="344765" y="552450"/>
                    <a:pt x="342955" y="540258"/>
                  </a:cubicBezTo>
                  <a:cubicBezTo>
                    <a:pt x="341907" y="533876"/>
                    <a:pt x="341431" y="527209"/>
                    <a:pt x="341431" y="520541"/>
                  </a:cubicBezTo>
                  <a:cubicBezTo>
                    <a:pt x="341431" y="448246"/>
                    <a:pt x="400200" y="389287"/>
                    <a:pt x="472590" y="389287"/>
                  </a:cubicBezTo>
                  <a:cubicBezTo>
                    <a:pt x="544980" y="389287"/>
                    <a:pt x="603845" y="448246"/>
                    <a:pt x="603845" y="520541"/>
                  </a:cubicBezTo>
                  <a:cubicBezTo>
                    <a:pt x="603845" y="526828"/>
                    <a:pt x="603368" y="533019"/>
                    <a:pt x="602511" y="539115"/>
                  </a:cubicBezTo>
                  <a:cubicBezTo>
                    <a:pt x="600797" y="551307"/>
                    <a:pt x="597368" y="562927"/>
                    <a:pt x="592415" y="573786"/>
                  </a:cubicBezTo>
                  <a:cubicBezTo>
                    <a:pt x="576222" y="610267"/>
                    <a:pt x="543837" y="637984"/>
                    <a:pt x="504404" y="647795"/>
                  </a:cubicBezTo>
                  <a:cubicBezTo>
                    <a:pt x="496498" y="649891"/>
                    <a:pt x="488306" y="651129"/>
                    <a:pt x="479924" y="651605"/>
                  </a:cubicBezTo>
                  <a:cubicBezTo>
                    <a:pt x="477448" y="651701"/>
                    <a:pt x="475067" y="651796"/>
                    <a:pt x="472590" y="651796"/>
                  </a:cubicBezTo>
                  <a:cubicBezTo>
                    <a:pt x="470876" y="651796"/>
                    <a:pt x="469256" y="651796"/>
                    <a:pt x="467542" y="651701"/>
                  </a:cubicBezTo>
                  <a:cubicBezTo>
                    <a:pt x="459160" y="651415"/>
                    <a:pt x="450873" y="650272"/>
                    <a:pt x="442967" y="648367"/>
                  </a:cubicBezTo>
                  <a:cubicBezTo>
                    <a:pt x="402963" y="639127"/>
                    <a:pt x="369911" y="611410"/>
                    <a:pt x="353337" y="574834"/>
                  </a:cubicBezTo>
                  <a:close/>
                  <a:moveTo>
                    <a:pt x="493736" y="1056323"/>
                  </a:moveTo>
                  <a:lnTo>
                    <a:pt x="493736" y="1000506"/>
                  </a:lnTo>
                  <a:cubicBezTo>
                    <a:pt x="493736" y="990790"/>
                    <a:pt x="486116" y="983075"/>
                    <a:pt x="476591" y="983075"/>
                  </a:cubicBezTo>
                  <a:cubicBezTo>
                    <a:pt x="467066" y="983075"/>
                    <a:pt x="459446" y="990886"/>
                    <a:pt x="459446" y="1000506"/>
                  </a:cubicBezTo>
                  <a:lnTo>
                    <a:pt x="459446" y="1056227"/>
                  </a:lnTo>
                  <a:cubicBezTo>
                    <a:pt x="406106" y="1054322"/>
                    <a:pt x="354194" y="1044797"/>
                    <a:pt x="305141" y="1028129"/>
                  </a:cubicBezTo>
                  <a:lnTo>
                    <a:pt x="463637" y="686752"/>
                  </a:lnTo>
                  <a:cubicBezTo>
                    <a:pt x="466589" y="686848"/>
                    <a:pt x="469638" y="686943"/>
                    <a:pt x="472590" y="686943"/>
                  </a:cubicBezTo>
                  <a:cubicBezTo>
                    <a:pt x="476305" y="686943"/>
                    <a:pt x="480020" y="686848"/>
                    <a:pt x="483734" y="686562"/>
                  </a:cubicBezTo>
                  <a:lnTo>
                    <a:pt x="643755" y="1031272"/>
                  </a:lnTo>
                  <a:cubicBezTo>
                    <a:pt x="595748" y="1046416"/>
                    <a:pt x="545361" y="1054989"/>
                    <a:pt x="493736" y="105632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3"/>
            <p:cNvSpPr/>
            <p:nvPr/>
          </p:nvSpPr>
          <p:spPr>
            <a:xfrm>
              <a:off x="7034783" y="3243642"/>
              <a:ext cx="58292" cy="58293"/>
            </a:xfrm>
            <a:custGeom>
              <a:rect b="b" l="l" r="r" t="t"/>
              <a:pathLst>
                <a:path extrusionOk="0" h="58293" w="58292">
                  <a:moveTo>
                    <a:pt x="58293" y="29147"/>
                  </a:moveTo>
                  <a:cubicBezTo>
                    <a:pt x="58293" y="13049"/>
                    <a:pt x="45244" y="0"/>
                    <a:pt x="29146" y="0"/>
                  </a:cubicBezTo>
                  <a:cubicBezTo>
                    <a:pt x="13049" y="0"/>
                    <a:pt x="0" y="13049"/>
                    <a:pt x="0" y="29147"/>
                  </a:cubicBezTo>
                  <a:cubicBezTo>
                    <a:pt x="0" y="45244"/>
                    <a:pt x="13049" y="58293"/>
                    <a:pt x="29146" y="58293"/>
                  </a:cubicBezTo>
                  <a:cubicBezTo>
                    <a:pt x="45148" y="58293"/>
                    <a:pt x="58293" y="45244"/>
                    <a:pt x="58293" y="29147"/>
                  </a:cubicBezTo>
                  <a:close/>
                  <a:moveTo>
                    <a:pt x="23051" y="29147"/>
                  </a:moveTo>
                  <a:cubicBezTo>
                    <a:pt x="23051" y="25718"/>
                    <a:pt x="25718" y="23051"/>
                    <a:pt x="29146" y="23051"/>
                  </a:cubicBezTo>
                  <a:cubicBezTo>
                    <a:pt x="32480" y="23051"/>
                    <a:pt x="35243" y="25718"/>
                    <a:pt x="35243" y="29147"/>
                  </a:cubicBezTo>
                  <a:cubicBezTo>
                    <a:pt x="35243" y="32576"/>
                    <a:pt x="32576" y="35243"/>
                    <a:pt x="29146" y="35243"/>
                  </a:cubicBezTo>
                  <a:cubicBezTo>
                    <a:pt x="25718" y="35243"/>
                    <a:pt x="23051" y="32576"/>
                    <a:pt x="23051" y="2914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" name="Google Shape;17;p3"/>
          <p:cNvGrpSpPr/>
          <p:nvPr/>
        </p:nvGrpSpPr>
        <p:grpSpPr>
          <a:xfrm>
            <a:off x="4091440" y="882232"/>
            <a:ext cx="1823795" cy="1575493"/>
            <a:chOff x="4473320" y="1359978"/>
            <a:chExt cx="1435607" cy="1240155"/>
          </a:xfrm>
        </p:grpSpPr>
        <p:sp>
          <p:nvSpPr>
            <p:cNvPr id="18" name="Google Shape;18;p3"/>
            <p:cNvSpPr/>
            <p:nvPr/>
          </p:nvSpPr>
          <p:spPr>
            <a:xfrm>
              <a:off x="4473320" y="1359978"/>
              <a:ext cx="1435607" cy="901826"/>
            </a:xfrm>
            <a:custGeom>
              <a:rect b="b" l="l" r="r" t="t"/>
              <a:pathLst>
                <a:path extrusionOk="0" h="901826" w="1435607">
                  <a:moveTo>
                    <a:pt x="1418177" y="598361"/>
                  </a:moveTo>
                  <a:lnTo>
                    <a:pt x="1330547" y="598361"/>
                  </a:lnTo>
                  <a:cubicBezTo>
                    <a:pt x="1322642" y="267176"/>
                    <a:pt x="1050989" y="0"/>
                    <a:pt x="717804" y="0"/>
                  </a:cubicBezTo>
                  <a:cubicBezTo>
                    <a:pt x="384715" y="0"/>
                    <a:pt x="112967" y="267081"/>
                    <a:pt x="105156" y="598265"/>
                  </a:cubicBezTo>
                  <a:lnTo>
                    <a:pt x="17526" y="598265"/>
                  </a:lnTo>
                  <a:cubicBezTo>
                    <a:pt x="7811" y="598265"/>
                    <a:pt x="0" y="606076"/>
                    <a:pt x="0" y="615791"/>
                  </a:cubicBezTo>
                  <a:lnTo>
                    <a:pt x="0" y="884301"/>
                  </a:lnTo>
                  <a:cubicBezTo>
                    <a:pt x="0" y="894017"/>
                    <a:pt x="7811" y="901827"/>
                    <a:pt x="17526" y="901827"/>
                  </a:cubicBezTo>
                  <a:lnTo>
                    <a:pt x="1418082" y="901827"/>
                  </a:lnTo>
                  <a:cubicBezTo>
                    <a:pt x="1427798" y="901827"/>
                    <a:pt x="1435608" y="894017"/>
                    <a:pt x="1435608" y="884301"/>
                  </a:cubicBezTo>
                  <a:lnTo>
                    <a:pt x="1435608" y="615887"/>
                  </a:lnTo>
                  <a:cubicBezTo>
                    <a:pt x="1435608" y="606171"/>
                    <a:pt x="1427798" y="598361"/>
                    <a:pt x="1418177" y="598361"/>
                  </a:cubicBezTo>
                  <a:close/>
                  <a:moveTo>
                    <a:pt x="1400651" y="866870"/>
                  </a:moveTo>
                  <a:lnTo>
                    <a:pt x="1266444" y="866870"/>
                  </a:lnTo>
                  <a:lnTo>
                    <a:pt x="1266444" y="759333"/>
                  </a:lnTo>
                  <a:cubicBezTo>
                    <a:pt x="1266444" y="749618"/>
                    <a:pt x="1258824" y="741807"/>
                    <a:pt x="1249299" y="741807"/>
                  </a:cubicBezTo>
                  <a:cubicBezTo>
                    <a:pt x="1239774" y="741807"/>
                    <a:pt x="1232154" y="749618"/>
                    <a:pt x="1232154" y="759333"/>
                  </a:cubicBezTo>
                  <a:lnTo>
                    <a:pt x="1232154" y="866870"/>
                  </a:lnTo>
                  <a:lnTo>
                    <a:pt x="1115568" y="866870"/>
                  </a:lnTo>
                  <a:lnTo>
                    <a:pt x="1115568" y="759333"/>
                  </a:lnTo>
                  <a:cubicBezTo>
                    <a:pt x="1115568" y="749618"/>
                    <a:pt x="1107662" y="741807"/>
                    <a:pt x="1097852" y="741807"/>
                  </a:cubicBezTo>
                  <a:cubicBezTo>
                    <a:pt x="1088041" y="741807"/>
                    <a:pt x="1080135" y="749618"/>
                    <a:pt x="1080135" y="759333"/>
                  </a:cubicBezTo>
                  <a:lnTo>
                    <a:pt x="1080135" y="866870"/>
                  </a:lnTo>
                  <a:lnTo>
                    <a:pt x="963549" y="866870"/>
                  </a:lnTo>
                  <a:lnTo>
                    <a:pt x="963549" y="759333"/>
                  </a:lnTo>
                  <a:cubicBezTo>
                    <a:pt x="963549" y="749618"/>
                    <a:pt x="955643" y="741807"/>
                    <a:pt x="945833" y="741807"/>
                  </a:cubicBezTo>
                  <a:cubicBezTo>
                    <a:pt x="936022" y="741807"/>
                    <a:pt x="928116" y="749618"/>
                    <a:pt x="928116" y="759333"/>
                  </a:cubicBezTo>
                  <a:lnTo>
                    <a:pt x="928116" y="866870"/>
                  </a:lnTo>
                  <a:lnTo>
                    <a:pt x="811530" y="866870"/>
                  </a:lnTo>
                  <a:lnTo>
                    <a:pt x="811530" y="759333"/>
                  </a:lnTo>
                  <a:cubicBezTo>
                    <a:pt x="811530" y="749618"/>
                    <a:pt x="803624" y="741807"/>
                    <a:pt x="793814" y="741807"/>
                  </a:cubicBezTo>
                  <a:cubicBezTo>
                    <a:pt x="784003" y="741807"/>
                    <a:pt x="776097" y="749618"/>
                    <a:pt x="776097" y="759333"/>
                  </a:cubicBezTo>
                  <a:lnTo>
                    <a:pt x="776097" y="866870"/>
                  </a:lnTo>
                  <a:lnTo>
                    <a:pt x="659511" y="866870"/>
                  </a:lnTo>
                  <a:lnTo>
                    <a:pt x="659511" y="759333"/>
                  </a:lnTo>
                  <a:cubicBezTo>
                    <a:pt x="659511" y="749618"/>
                    <a:pt x="651891" y="741807"/>
                    <a:pt x="642366" y="741807"/>
                  </a:cubicBezTo>
                  <a:cubicBezTo>
                    <a:pt x="632841" y="741807"/>
                    <a:pt x="625221" y="749618"/>
                    <a:pt x="625221" y="759333"/>
                  </a:cubicBezTo>
                  <a:lnTo>
                    <a:pt x="625221" y="866870"/>
                  </a:lnTo>
                  <a:lnTo>
                    <a:pt x="508635" y="866870"/>
                  </a:lnTo>
                  <a:lnTo>
                    <a:pt x="508635" y="759333"/>
                  </a:lnTo>
                  <a:cubicBezTo>
                    <a:pt x="508635" y="749618"/>
                    <a:pt x="500729" y="741807"/>
                    <a:pt x="490918" y="741807"/>
                  </a:cubicBezTo>
                  <a:cubicBezTo>
                    <a:pt x="481108" y="741807"/>
                    <a:pt x="473202" y="749618"/>
                    <a:pt x="473202" y="759333"/>
                  </a:cubicBezTo>
                  <a:lnTo>
                    <a:pt x="473202" y="866870"/>
                  </a:lnTo>
                  <a:lnTo>
                    <a:pt x="356616" y="866870"/>
                  </a:lnTo>
                  <a:lnTo>
                    <a:pt x="356616" y="759333"/>
                  </a:lnTo>
                  <a:cubicBezTo>
                    <a:pt x="356616" y="749618"/>
                    <a:pt x="348710" y="741807"/>
                    <a:pt x="338900" y="741807"/>
                  </a:cubicBezTo>
                  <a:cubicBezTo>
                    <a:pt x="329089" y="741807"/>
                    <a:pt x="321183" y="749618"/>
                    <a:pt x="321183" y="759333"/>
                  </a:cubicBezTo>
                  <a:lnTo>
                    <a:pt x="321183" y="866870"/>
                  </a:lnTo>
                  <a:lnTo>
                    <a:pt x="204597" y="866870"/>
                  </a:lnTo>
                  <a:lnTo>
                    <a:pt x="204597" y="759333"/>
                  </a:lnTo>
                  <a:cubicBezTo>
                    <a:pt x="204597" y="749618"/>
                    <a:pt x="196691" y="741807"/>
                    <a:pt x="186880" y="741807"/>
                  </a:cubicBezTo>
                  <a:cubicBezTo>
                    <a:pt x="177070" y="741807"/>
                    <a:pt x="169164" y="749618"/>
                    <a:pt x="169164" y="759333"/>
                  </a:cubicBezTo>
                  <a:lnTo>
                    <a:pt x="169164" y="866870"/>
                  </a:lnTo>
                  <a:lnTo>
                    <a:pt x="35052" y="866870"/>
                  </a:lnTo>
                  <a:lnTo>
                    <a:pt x="35052" y="633317"/>
                  </a:lnTo>
                  <a:lnTo>
                    <a:pt x="122587" y="633317"/>
                  </a:lnTo>
                  <a:cubicBezTo>
                    <a:pt x="132302" y="633317"/>
                    <a:pt x="140113" y="625507"/>
                    <a:pt x="140113" y="615791"/>
                  </a:cubicBezTo>
                  <a:lnTo>
                    <a:pt x="140113" y="612839"/>
                  </a:lnTo>
                  <a:cubicBezTo>
                    <a:pt x="140113" y="294227"/>
                    <a:pt x="399383" y="34957"/>
                    <a:pt x="717899" y="34957"/>
                  </a:cubicBezTo>
                  <a:cubicBezTo>
                    <a:pt x="1036415" y="34957"/>
                    <a:pt x="1295686" y="294227"/>
                    <a:pt x="1295686" y="612839"/>
                  </a:cubicBezTo>
                  <a:lnTo>
                    <a:pt x="1295686" y="615791"/>
                  </a:lnTo>
                  <a:cubicBezTo>
                    <a:pt x="1295686" y="625507"/>
                    <a:pt x="1303496" y="633317"/>
                    <a:pt x="1313212" y="633317"/>
                  </a:cubicBezTo>
                  <a:lnTo>
                    <a:pt x="1400747" y="633317"/>
                  </a:lnTo>
                  <a:lnTo>
                    <a:pt x="1400747" y="8668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9;p3"/>
            <p:cNvSpPr/>
            <p:nvPr/>
          </p:nvSpPr>
          <p:spPr>
            <a:xfrm>
              <a:off x="4829079" y="1610962"/>
              <a:ext cx="723614" cy="382333"/>
            </a:xfrm>
            <a:custGeom>
              <a:rect b="b" l="l" r="r" t="t"/>
              <a:pathLst>
                <a:path extrusionOk="0" h="382333" w="723614">
                  <a:moveTo>
                    <a:pt x="361855" y="0"/>
                  </a:moveTo>
                  <a:cubicBezTo>
                    <a:pt x="162401" y="0"/>
                    <a:pt x="0" y="162401"/>
                    <a:pt x="0" y="361855"/>
                  </a:cubicBezTo>
                  <a:cubicBezTo>
                    <a:pt x="0" y="363474"/>
                    <a:pt x="0" y="365284"/>
                    <a:pt x="190" y="366903"/>
                  </a:cubicBezTo>
                  <a:cubicBezTo>
                    <a:pt x="1238" y="375666"/>
                    <a:pt x="8668" y="382333"/>
                    <a:pt x="17621" y="382333"/>
                  </a:cubicBezTo>
                  <a:lnTo>
                    <a:pt x="286321" y="382333"/>
                  </a:lnTo>
                  <a:cubicBezTo>
                    <a:pt x="295561" y="382333"/>
                    <a:pt x="303085" y="375190"/>
                    <a:pt x="303848" y="366141"/>
                  </a:cubicBezTo>
                  <a:cubicBezTo>
                    <a:pt x="306229" y="336042"/>
                    <a:pt x="331660" y="312325"/>
                    <a:pt x="361950" y="312325"/>
                  </a:cubicBezTo>
                  <a:cubicBezTo>
                    <a:pt x="392335" y="312325"/>
                    <a:pt x="417767" y="335947"/>
                    <a:pt x="420052" y="366141"/>
                  </a:cubicBezTo>
                  <a:cubicBezTo>
                    <a:pt x="420719" y="375380"/>
                    <a:pt x="428434" y="382333"/>
                    <a:pt x="437578" y="382333"/>
                  </a:cubicBezTo>
                  <a:lnTo>
                    <a:pt x="706279" y="382333"/>
                  </a:lnTo>
                  <a:cubicBezTo>
                    <a:pt x="715137" y="382333"/>
                    <a:pt x="722662" y="375761"/>
                    <a:pt x="723424" y="366903"/>
                  </a:cubicBezTo>
                  <a:cubicBezTo>
                    <a:pt x="723614" y="365284"/>
                    <a:pt x="723614" y="363474"/>
                    <a:pt x="723614" y="361855"/>
                  </a:cubicBezTo>
                  <a:cubicBezTo>
                    <a:pt x="723709" y="162401"/>
                    <a:pt x="561308" y="0"/>
                    <a:pt x="361855" y="0"/>
                  </a:cubicBezTo>
                  <a:close/>
                  <a:moveTo>
                    <a:pt x="452437" y="347377"/>
                  </a:moveTo>
                  <a:cubicBezTo>
                    <a:pt x="441960" y="307086"/>
                    <a:pt x="405003" y="277368"/>
                    <a:pt x="362141" y="277368"/>
                  </a:cubicBezTo>
                  <a:cubicBezTo>
                    <a:pt x="319278" y="277368"/>
                    <a:pt x="282321" y="306991"/>
                    <a:pt x="271843" y="347377"/>
                  </a:cubicBezTo>
                  <a:lnTo>
                    <a:pt x="35719" y="347377"/>
                  </a:lnTo>
                  <a:cubicBezTo>
                    <a:pt x="43339" y="173926"/>
                    <a:pt x="186880" y="35052"/>
                    <a:pt x="362141" y="35052"/>
                  </a:cubicBezTo>
                  <a:cubicBezTo>
                    <a:pt x="537115" y="35052"/>
                    <a:pt x="680466" y="173260"/>
                    <a:pt x="688562" y="347377"/>
                  </a:cubicBezTo>
                  <a:lnTo>
                    <a:pt x="452437" y="34737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4549806" y="2379630"/>
              <a:ext cx="1327118" cy="220503"/>
            </a:xfrm>
            <a:custGeom>
              <a:rect b="b" l="l" r="r" t="t"/>
              <a:pathLst>
                <a:path extrusionOk="0" h="220503" w="1327118">
                  <a:moveTo>
                    <a:pt x="1315307" y="93536"/>
                  </a:moveTo>
                  <a:lnTo>
                    <a:pt x="1195197" y="51816"/>
                  </a:lnTo>
                  <a:cubicBezTo>
                    <a:pt x="1193864" y="50863"/>
                    <a:pt x="1192340" y="50006"/>
                    <a:pt x="1190720" y="49435"/>
                  </a:cubicBezTo>
                  <a:lnTo>
                    <a:pt x="1072134" y="7906"/>
                  </a:lnTo>
                  <a:cubicBezTo>
                    <a:pt x="1070419" y="6286"/>
                    <a:pt x="1068515" y="4953"/>
                    <a:pt x="1066228" y="4096"/>
                  </a:cubicBezTo>
                  <a:lnTo>
                    <a:pt x="1057275" y="952"/>
                  </a:lnTo>
                  <a:cubicBezTo>
                    <a:pt x="1055370" y="381"/>
                    <a:pt x="1053465" y="0"/>
                    <a:pt x="1051465" y="0"/>
                  </a:cubicBezTo>
                  <a:lnTo>
                    <a:pt x="350234" y="0"/>
                  </a:lnTo>
                  <a:cubicBezTo>
                    <a:pt x="350139" y="0"/>
                    <a:pt x="350044" y="0"/>
                    <a:pt x="349853" y="0"/>
                  </a:cubicBezTo>
                  <a:cubicBezTo>
                    <a:pt x="349758" y="0"/>
                    <a:pt x="349663" y="0"/>
                    <a:pt x="349472" y="0"/>
                  </a:cubicBezTo>
                  <a:lnTo>
                    <a:pt x="183737" y="0"/>
                  </a:lnTo>
                  <a:lnTo>
                    <a:pt x="183261" y="0"/>
                  </a:lnTo>
                  <a:lnTo>
                    <a:pt x="17526" y="0"/>
                  </a:lnTo>
                  <a:cubicBezTo>
                    <a:pt x="7811" y="0"/>
                    <a:pt x="0" y="7810"/>
                    <a:pt x="0" y="17526"/>
                  </a:cubicBezTo>
                  <a:lnTo>
                    <a:pt x="0" y="202978"/>
                  </a:lnTo>
                  <a:cubicBezTo>
                    <a:pt x="0" y="212693"/>
                    <a:pt x="7811" y="220504"/>
                    <a:pt x="17526" y="220504"/>
                  </a:cubicBezTo>
                  <a:lnTo>
                    <a:pt x="183261" y="220504"/>
                  </a:lnTo>
                  <a:lnTo>
                    <a:pt x="183737" y="220504"/>
                  </a:lnTo>
                  <a:lnTo>
                    <a:pt x="349472" y="220504"/>
                  </a:lnTo>
                  <a:cubicBezTo>
                    <a:pt x="349567" y="220504"/>
                    <a:pt x="349663" y="220504"/>
                    <a:pt x="349853" y="220504"/>
                  </a:cubicBezTo>
                  <a:cubicBezTo>
                    <a:pt x="349949" y="220504"/>
                    <a:pt x="350044" y="220504"/>
                    <a:pt x="350234" y="220504"/>
                  </a:cubicBezTo>
                  <a:lnTo>
                    <a:pt x="1049846" y="220504"/>
                  </a:lnTo>
                  <a:cubicBezTo>
                    <a:pt x="1051846" y="220504"/>
                    <a:pt x="1053846" y="220123"/>
                    <a:pt x="1055656" y="219551"/>
                  </a:cubicBezTo>
                  <a:lnTo>
                    <a:pt x="1066324" y="215837"/>
                  </a:lnTo>
                  <a:cubicBezTo>
                    <a:pt x="1068134" y="215170"/>
                    <a:pt x="1069848" y="214217"/>
                    <a:pt x="1071277" y="212979"/>
                  </a:cubicBezTo>
                  <a:lnTo>
                    <a:pt x="1190911" y="170402"/>
                  </a:lnTo>
                  <a:cubicBezTo>
                    <a:pt x="1191197" y="170307"/>
                    <a:pt x="1191387" y="170117"/>
                    <a:pt x="1191673" y="169926"/>
                  </a:cubicBezTo>
                  <a:lnTo>
                    <a:pt x="1315402" y="126301"/>
                  </a:lnTo>
                  <a:cubicBezTo>
                    <a:pt x="1322451" y="123730"/>
                    <a:pt x="1327118" y="117253"/>
                    <a:pt x="1327118" y="109728"/>
                  </a:cubicBezTo>
                  <a:cubicBezTo>
                    <a:pt x="1327023" y="102584"/>
                    <a:pt x="1322356" y="95917"/>
                    <a:pt x="1315307" y="93536"/>
                  </a:cubicBezTo>
                  <a:close/>
                  <a:moveTo>
                    <a:pt x="35147" y="35052"/>
                  </a:moveTo>
                  <a:lnTo>
                    <a:pt x="165925" y="35052"/>
                  </a:lnTo>
                  <a:lnTo>
                    <a:pt x="165925" y="185356"/>
                  </a:lnTo>
                  <a:lnTo>
                    <a:pt x="35147" y="185356"/>
                  </a:lnTo>
                  <a:lnTo>
                    <a:pt x="35147" y="35052"/>
                  </a:lnTo>
                  <a:close/>
                  <a:moveTo>
                    <a:pt x="1077944" y="47053"/>
                  </a:moveTo>
                  <a:lnTo>
                    <a:pt x="1167098" y="78105"/>
                  </a:lnTo>
                  <a:lnTo>
                    <a:pt x="1167098" y="141542"/>
                  </a:lnTo>
                  <a:lnTo>
                    <a:pt x="1077944" y="173260"/>
                  </a:lnTo>
                  <a:lnTo>
                    <a:pt x="1077944" y="47053"/>
                  </a:lnTo>
                  <a:close/>
                  <a:moveTo>
                    <a:pt x="332042" y="185452"/>
                  </a:moveTo>
                  <a:lnTo>
                    <a:pt x="201263" y="185452"/>
                  </a:lnTo>
                  <a:lnTo>
                    <a:pt x="201263" y="35147"/>
                  </a:lnTo>
                  <a:lnTo>
                    <a:pt x="332042" y="35147"/>
                  </a:lnTo>
                  <a:lnTo>
                    <a:pt x="332042" y="185452"/>
                  </a:lnTo>
                  <a:close/>
                  <a:moveTo>
                    <a:pt x="367760" y="35052"/>
                  </a:moveTo>
                  <a:lnTo>
                    <a:pt x="1039082" y="35052"/>
                  </a:lnTo>
                  <a:lnTo>
                    <a:pt x="1039082" y="185356"/>
                  </a:lnTo>
                  <a:lnTo>
                    <a:pt x="367760" y="185356"/>
                  </a:lnTo>
                  <a:lnTo>
                    <a:pt x="367760" y="35052"/>
                  </a:lnTo>
                  <a:close/>
                  <a:moveTo>
                    <a:pt x="1202531" y="129159"/>
                  </a:moveTo>
                  <a:lnTo>
                    <a:pt x="1202531" y="91345"/>
                  </a:lnTo>
                  <a:lnTo>
                    <a:pt x="1256728" y="110109"/>
                  </a:lnTo>
                  <a:lnTo>
                    <a:pt x="1202531" y="12915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" name="Google Shape;21;p3"/>
          <p:cNvGrpSpPr/>
          <p:nvPr/>
        </p:nvGrpSpPr>
        <p:grpSpPr>
          <a:xfrm>
            <a:off x="4313640" y="2700312"/>
            <a:ext cx="1407164" cy="1630580"/>
            <a:chOff x="4648224" y="2791086"/>
            <a:chExt cx="1107654" cy="1283517"/>
          </a:xfrm>
        </p:grpSpPr>
        <p:sp>
          <p:nvSpPr>
            <p:cNvPr id="22" name="Google Shape;22;p3"/>
            <p:cNvSpPr/>
            <p:nvPr/>
          </p:nvSpPr>
          <p:spPr>
            <a:xfrm>
              <a:off x="4648224" y="2791086"/>
              <a:ext cx="1107654" cy="1283517"/>
            </a:xfrm>
            <a:custGeom>
              <a:rect b="b" l="l" r="r" t="t"/>
              <a:pathLst>
                <a:path extrusionOk="0" h="1283517" w="1107654">
                  <a:moveTo>
                    <a:pt x="1010673" y="51649"/>
                  </a:moveTo>
                  <a:cubicBezTo>
                    <a:pt x="908470" y="-26932"/>
                    <a:pt x="765499" y="-14645"/>
                    <a:pt x="678250" y="80319"/>
                  </a:cubicBezTo>
                  <a:lnTo>
                    <a:pt x="95511" y="714684"/>
                  </a:lnTo>
                  <a:cubicBezTo>
                    <a:pt x="95130" y="715065"/>
                    <a:pt x="94939" y="715541"/>
                    <a:pt x="94558" y="715827"/>
                  </a:cubicBezTo>
                  <a:cubicBezTo>
                    <a:pt x="84843" y="728305"/>
                    <a:pt x="80747" y="743831"/>
                    <a:pt x="82747" y="759642"/>
                  </a:cubicBezTo>
                  <a:cubicBezTo>
                    <a:pt x="84747" y="775358"/>
                    <a:pt x="92749" y="789456"/>
                    <a:pt x="105322" y="798981"/>
                  </a:cubicBezTo>
                  <a:lnTo>
                    <a:pt x="116656" y="807648"/>
                  </a:lnTo>
                  <a:lnTo>
                    <a:pt x="53696" y="979289"/>
                  </a:lnTo>
                  <a:cubicBezTo>
                    <a:pt x="51029" y="986528"/>
                    <a:pt x="53315" y="994529"/>
                    <a:pt x="59411" y="999291"/>
                  </a:cubicBezTo>
                  <a:lnTo>
                    <a:pt x="99892" y="1030533"/>
                  </a:lnTo>
                  <a:lnTo>
                    <a:pt x="60840" y="1081301"/>
                  </a:lnTo>
                  <a:cubicBezTo>
                    <a:pt x="57982" y="1085016"/>
                    <a:pt x="56744" y="1089779"/>
                    <a:pt x="57316" y="1094256"/>
                  </a:cubicBezTo>
                  <a:cubicBezTo>
                    <a:pt x="57887" y="1098828"/>
                    <a:pt x="60173" y="1103018"/>
                    <a:pt x="63983" y="1105876"/>
                  </a:cubicBezTo>
                  <a:lnTo>
                    <a:pt x="93701" y="1128736"/>
                  </a:lnTo>
                  <a:lnTo>
                    <a:pt x="3595" y="1246274"/>
                  </a:lnTo>
                  <a:cubicBezTo>
                    <a:pt x="-311" y="1251418"/>
                    <a:pt x="-1073" y="1258276"/>
                    <a:pt x="1499" y="1264182"/>
                  </a:cubicBezTo>
                  <a:cubicBezTo>
                    <a:pt x="4071" y="1269992"/>
                    <a:pt x="9786" y="1273992"/>
                    <a:pt x="16168" y="1274468"/>
                  </a:cubicBezTo>
                  <a:lnTo>
                    <a:pt x="146660" y="1283517"/>
                  </a:lnTo>
                  <a:lnTo>
                    <a:pt x="147898" y="1283517"/>
                  </a:lnTo>
                  <a:cubicBezTo>
                    <a:pt x="153232" y="1283517"/>
                    <a:pt x="158376" y="1280946"/>
                    <a:pt x="161995" y="1276755"/>
                  </a:cubicBezTo>
                  <a:lnTo>
                    <a:pt x="208096" y="1216652"/>
                  </a:lnTo>
                  <a:lnTo>
                    <a:pt x="239814" y="1241036"/>
                  </a:lnTo>
                  <a:cubicBezTo>
                    <a:pt x="242958" y="1243512"/>
                    <a:pt x="246672" y="1244655"/>
                    <a:pt x="250483" y="1244655"/>
                  </a:cubicBezTo>
                  <a:cubicBezTo>
                    <a:pt x="255626" y="1244655"/>
                    <a:pt x="260865" y="1242274"/>
                    <a:pt x="264294" y="1237892"/>
                  </a:cubicBezTo>
                  <a:lnTo>
                    <a:pt x="303251" y="1187220"/>
                  </a:lnTo>
                  <a:lnTo>
                    <a:pt x="337446" y="1213604"/>
                  </a:lnTo>
                  <a:cubicBezTo>
                    <a:pt x="340494" y="1216080"/>
                    <a:pt x="344399" y="1217223"/>
                    <a:pt x="348114" y="1217223"/>
                  </a:cubicBezTo>
                  <a:cubicBezTo>
                    <a:pt x="351448" y="1217223"/>
                    <a:pt x="354972" y="1216366"/>
                    <a:pt x="357925" y="1214175"/>
                  </a:cubicBezTo>
                  <a:lnTo>
                    <a:pt x="510420" y="1110353"/>
                  </a:lnTo>
                  <a:lnTo>
                    <a:pt x="520516" y="1118068"/>
                  </a:lnTo>
                  <a:cubicBezTo>
                    <a:pt x="531280" y="1126355"/>
                    <a:pt x="543948" y="1130355"/>
                    <a:pt x="556616" y="1130355"/>
                  </a:cubicBezTo>
                  <a:cubicBezTo>
                    <a:pt x="574523" y="1130355"/>
                    <a:pt x="592049" y="1122449"/>
                    <a:pt x="603574" y="1107209"/>
                  </a:cubicBezTo>
                  <a:cubicBezTo>
                    <a:pt x="603955" y="1106733"/>
                    <a:pt x="604241" y="1106352"/>
                    <a:pt x="604527" y="1105971"/>
                  </a:cubicBezTo>
                  <a:lnTo>
                    <a:pt x="760832" y="861369"/>
                  </a:lnTo>
                  <a:cubicBezTo>
                    <a:pt x="765976" y="853178"/>
                    <a:pt x="763594" y="842415"/>
                    <a:pt x="755498" y="837176"/>
                  </a:cubicBezTo>
                  <a:cubicBezTo>
                    <a:pt x="747402" y="832032"/>
                    <a:pt x="736543" y="834414"/>
                    <a:pt x="731305" y="842510"/>
                  </a:cubicBezTo>
                  <a:lnTo>
                    <a:pt x="575666" y="1086255"/>
                  </a:lnTo>
                  <a:cubicBezTo>
                    <a:pt x="567379" y="1096446"/>
                    <a:pt x="552425" y="1098256"/>
                    <a:pt x="542043" y="1090255"/>
                  </a:cubicBezTo>
                  <a:lnTo>
                    <a:pt x="171235" y="805172"/>
                  </a:lnTo>
                  <a:lnTo>
                    <a:pt x="148375" y="787551"/>
                  </a:lnTo>
                  <a:cubicBezTo>
                    <a:pt x="148279" y="787455"/>
                    <a:pt x="148184" y="787455"/>
                    <a:pt x="148089" y="787360"/>
                  </a:cubicBezTo>
                  <a:lnTo>
                    <a:pt x="126943" y="771072"/>
                  </a:lnTo>
                  <a:cubicBezTo>
                    <a:pt x="121800" y="767072"/>
                    <a:pt x="118561" y="761357"/>
                    <a:pt x="117704" y="754975"/>
                  </a:cubicBezTo>
                  <a:cubicBezTo>
                    <a:pt x="117037" y="748689"/>
                    <a:pt x="118561" y="742593"/>
                    <a:pt x="122181" y="737544"/>
                  </a:cubicBezTo>
                  <a:lnTo>
                    <a:pt x="704349" y="103846"/>
                  </a:lnTo>
                  <a:cubicBezTo>
                    <a:pt x="779215" y="22407"/>
                    <a:pt x="901802" y="11739"/>
                    <a:pt x="989527" y="79176"/>
                  </a:cubicBezTo>
                  <a:cubicBezTo>
                    <a:pt x="1077253" y="146613"/>
                    <a:pt x="1098493" y="267866"/>
                    <a:pt x="1038962" y="361116"/>
                  </a:cubicBezTo>
                  <a:lnTo>
                    <a:pt x="789883" y="751165"/>
                  </a:lnTo>
                  <a:cubicBezTo>
                    <a:pt x="789026" y="752498"/>
                    <a:pt x="788455" y="753832"/>
                    <a:pt x="788073" y="755261"/>
                  </a:cubicBezTo>
                  <a:lnTo>
                    <a:pt x="772262" y="780026"/>
                  </a:lnTo>
                  <a:cubicBezTo>
                    <a:pt x="767214" y="788122"/>
                    <a:pt x="769500" y="798695"/>
                    <a:pt x="777596" y="803933"/>
                  </a:cubicBezTo>
                  <a:cubicBezTo>
                    <a:pt x="780454" y="805743"/>
                    <a:pt x="783692" y="806696"/>
                    <a:pt x="786931" y="806696"/>
                  </a:cubicBezTo>
                  <a:cubicBezTo>
                    <a:pt x="792550" y="806696"/>
                    <a:pt x="798265" y="803933"/>
                    <a:pt x="801504" y="798599"/>
                  </a:cubicBezTo>
                  <a:lnTo>
                    <a:pt x="819506" y="770406"/>
                  </a:lnTo>
                  <a:cubicBezTo>
                    <a:pt x="819982" y="769644"/>
                    <a:pt x="820268" y="768977"/>
                    <a:pt x="820649" y="768215"/>
                  </a:cubicBezTo>
                  <a:lnTo>
                    <a:pt x="1068680" y="379881"/>
                  </a:lnTo>
                  <a:cubicBezTo>
                    <a:pt x="1137736" y="271391"/>
                    <a:pt x="1112971" y="130135"/>
                    <a:pt x="1010673" y="51649"/>
                  </a:cubicBezTo>
                  <a:close/>
                  <a:moveTo>
                    <a:pt x="139707" y="1247799"/>
                  </a:moveTo>
                  <a:lnTo>
                    <a:pt x="51029" y="1241607"/>
                  </a:lnTo>
                  <a:lnTo>
                    <a:pt x="121228" y="1149882"/>
                  </a:lnTo>
                  <a:lnTo>
                    <a:pt x="180093" y="1195125"/>
                  </a:lnTo>
                  <a:lnTo>
                    <a:pt x="139707" y="1247799"/>
                  </a:lnTo>
                  <a:close/>
                  <a:moveTo>
                    <a:pt x="247149" y="1202555"/>
                  </a:moveTo>
                  <a:lnTo>
                    <a:pt x="229337" y="1188839"/>
                  </a:lnTo>
                  <a:lnTo>
                    <a:pt x="115037" y="1100923"/>
                  </a:lnTo>
                  <a:lnTo>
                    <a:pt x="99130" y="1088636"/>
                  </a:lnTo>
                  <a:lnTo>
                    <a:pt x="127515" y="1051774"/>
                  </a:lnTo>
                  <a:lnTo>
                    <a:pt x="275438" y="1165788"/>
                  </a:lnTo>
                  <a:lnTo>
                    <a:pt x="247149" y="1202555"/>
                  </a:lnTo>
                  <a:close/>
                  <a:moveTo>
                    <a:pt x="480892" y="1088255"/>
                  </a:moveTo>
                  <a:lnTo>
                    <a:pt x="348781" y="1178075"/>
                  </a:lnTo>
                  <a:lnTo>
                    <a:pt x="324682" y="1159502"/>
                  </a:lnTo>
                  <a:lnTo>
                    <a:pt x="296869" y="1138071"/>
                  </a:lnTo>
                  <a:lnTo>
                    <a:pt x="148851" y="1023961"/>
                  </a:lnTo>
                  <a:lnTo>
                    <a:pt x="121228" y="1002720"/>
                  </a:lnTo>
                  <a:lnTo>
                    <a:pt x="90843" y="979289"/>
                  </a:lnTo>
                  <a:lnTo>
                    <a:pt x="145803" y="830032"/>
                  </a:lnTo>
                  <a:lnTo>
                    <a:pt x="211525" y="880610"/>
                  </a:lnTo>
                  <a:lnTo>
                    <a:pt x="480892" y="10882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5046004" y="2971573"/>
              <a:ext cx="536065" cy="640115"/>
            </a:xfrm>
            <a:custGeom>
              <a:rect b="b" l="l" r="r" t="t"/>
              <a:pathLst>
                <a:path extrusionOk="0" h="640115" w="536065">
                  <a:moveTo>
                    <a:pt x="535264" y="81379"/>
                  </a:moveTo>
                  <a:cubicBezTo>
                    <a:pt x="532026" y="56519"/>
                    <a:pt x="519358" y="34611"/>
                    <a:pt x="499641" y="19371"/>
                  </a:cubicBezTo>
                  <a:cubicBezTo>
                    <a:pt x="458684" y="-12061"/>
                    <a:pt x="399914" y="-4441"/>
                    <a:pt x="368482" y="36421"/>
                  </a:cubicBezTo>
                  <a:lnTo>
                    <a:pt x="19295" y="489811"/>
                  </a:lnTo>
                  <a:cubicBezTo>
                    <a:pt x="-12042" y="530673"/>
                    <a:pt x="-4422" y="589347"/>
                    <a:pt x="36440" y="620780"/>
                  </a:cubicBezTo>
                  <a:cubicBezTo>
                    <a:pt x="53395" y="633829"/>
                    <a:pt x="73492" y="640116"/>
                    <a:pt x="93400" y="640116"/>
                  </a:cubicBezTo>
                  <a:cubicBezTo>
                    <a:pt x="121498" y="640116"/>
                    <a:pt x="149311" y="627543"/>
                    <a:pt x="167599" y="603730"/>
                  </a:cubicBezTo>
                  <a:lnTo>
                    <a:pt x="516786" y="150340"/>
                  </a:lnTo>
                  <a:cubicBezTo>
                    <a:pt x="531835" y="130623"/>
                    <a:pt x="538503" y="106239"/>
                    <a:pt x="535264" y="81379"/>
                  </a:cubicBezTo>
                  <a:close/>
                  <a:moveTo>
                    <a:pt x="489068" y="129004"/>
                  </a:moveTo>
                  <a:lnTo>
                    <a:pt x="139882" y="582394"/>
                  </a:lnTo>
                  <a:cubicBezTo>
                    <a:pt x="130452" y="594681"/>
                    <a:pt x="116641" y="602587"/>
                    <a:pt x="101115" y="604587"/>
                  </a:cubicBezTo>
                  <a:cubicBezTo>
                    <a:pt x="85589" y="606588"/>
                    <a:pt x="70254" y="602492"/>
                    <a:pt x="57967" y="593062"/>
                  </a:cubicBezTo>
                  <a:cubicBezTo>
                    <a:pt x="32344" y="573441"/>
                    <a:pt x="27582" y="536769"/>
                    <a:pt x="47203" y="511242"/>
                  </a:cubicBezTo>
                  <a:lnTo>
                    <a:pt x="396390" y="57852"/>
                  </a:lnTo>
                  <a:cubicBezTo>
                    <a:pt x="407820" y="42898"/>
                    <a:pt x="425251" y="35088"/>
                    <a:pt x="442777" y="35088"/>
                  </a:cubicBezTo>
                  <a:cubicBezTo>
                    <a:pt x="455159" y="35088"/>
                    <a:pt x="467637" y="39088"/>
                    <a:pt x="478400" y="47184"/>
                  </a:cubicBezTo>
                  <a:cubicBezTo>
                    <a:pt x="490687" y="56614"/>
                    <a:pt x="498593" y="70425"/>
                    <a:pt x="500593" y="85951"/>
                  </a:cubicBezTo>
                  <a:cubicBezTo>
                    <a:pt x="502594" y="101477"/>
                    <a:pt x="498498" y="116812"/>
                    <a:pt x="489068" y="12900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" name="Google Shape;24;p3"/>
          <p:cNvGrpSpPr/>
          <p:nvPr/>
        </p:nvGrpSpPr>
        <p:grpSpPr>
          <a:xfrm>
            <a:off x="8796199" y="867712"/>
            <a:ext cx="1607381" cy="1603081"/>
            <a:chOff x="8176687" y="1348548"/>
            <a:chExt cx="1265255" cy="1261871"/>
          </a:xfrm>
        </p:grpSpPr>
        <p:sp>
          <p:nvSpPr>
            <p:cNvPr id="25" name="Google Shape;25;p3"/>
            <p:cNvSpPr/>
            <p:nvPr/>
          </p:nvSpPr>
          <p:spPr>
            <a:xfrm>
              <a:off x="8176687" y="1348548"/>
              <a:ext cx="864156" cy="1261871"/>
            </a:xfrm>
            <a:custGeom>
              <a:rect b="b" l="l" r="r" t="t"/>
              <a:pathLst>
                <a:path extrusionOk="0" h="1261871" w="864156">
                  <a:moveTo>
                    <a:pt x="846631" y="0"/>
                  </a:moveTo>
                  <a:lnTo>
                    <a:pt x="17574" y="0"/>
                  </a:lnTo>
                  <a:cubicBezTo>
                    <a:pt x="11002" y="0"/>
                    <a:pt x="5097" y="3620"/>
                    <a:pt x="2049" y="9335"/>
                  </a:cubicBezTo>
                  <a:cubicBezTo>
                    <a:pt x="-999" y="15049"/>
                    <a:pt x="-618" y="21908"/>
                    <a:pt x="3002" y="27337"/>
                  </a:cubicBezTo>
                  <a:lnTo>
                    <a:pt x="115016" y="193072"/>
                  </a:lnTo>
                  <a:cubicBezTo>
                    <a:pt x="120350" y="201168"/>
                    <a:pt x="131303" y="203073"/>
                    <a:pt x="139304" y="197739"/>
                  </a:cubicBezTo>
                  <a:cubicBezTo>
                    <a:pt x="147305" y="192405"/>
                    <a:pt x="149305" y="181547"/>
                    <a:pt x="143971" y="173450"/>
                  </a:cubicBezTo>
                  <a:lnTo>
                    <a:pt x="50436" y="35052"/>
                  </a:lnTo>
                  <a:lnTo>
                    <a:pt x="829009" y="35052"/>
                  </a:lnTo>
                  <a:lnTo>
                    <a:pt x="829009" y="123444"/>
                  </a:lnTo>
                  <a:lnTo>
                    <a:pt x="729759" y="123444"/>
                  </a:lnTo>
                  <a:cubicBezTo>
                    <a:pt x="720043" y="123444"/>
                    <a:pt x="712233" y="131350"/>
                    <a:pt x="712233" y="141161"/>
                  </a:cubicBezTo>
                  <a:cubicBezTo>
                    <a:pt x="712233" y="150971"/>
                    <a:pt x="720043" y="158877"/>
                    <a:pt x="729759" y="158877"/>
                  </a:cubicBezTo>
                  <a:lnTo>
                    <a:pt x="829009" y="158877"/>
                  </a:lnTo>
                  <a:lnTo>
                    <a:pt x="829009" y="257175"/>
                  </a:lnTo>
                  <a:lnTo>
                    <a:pt x="729759" y="257175"/>
                  </a:lnTo>
                  <a:cubicBezTo>
                    <a:pt x="720043" y="257175"/>
                    <a:pt x="712233" y="264795"/>
                    <a:pt x="712233" y="274320"/>
                  </a:cubicBezTo>
                  <a:cubicBezTo>
                    <a:pt x="712233" y="283845"/>
                    <a:pt x="720043" y="291465"/>
                    <a:pt x="729759" y="291465"/>
                  </a:cubicBezTo>
                  <a:lnTo>
                    <a:pt x="829009" y="291465"/>
                  </a:lnTo>
                  <a:lnTo>
                    <a:pt x="829009" y="389763"/>
                  </a:lnTo>
                  <a:lnTo>
                    <a:pt x="729759" y="389763"/>
                  </a:lnTo>
                  <a:cubicBezTo>
                    <a:pt x="720043" y="389763"/>
                    <a:pt x="712233" y="397669"/>
                    <a:pt x="712233" y="407480"/>
                  </a:cubicBezTo>
                  <a:cubicBezTo>
                    <a:pt x="712233" y="417290"/>
                    <a:pt x="720043" y="425196"/>
                    <a:pt x="729759" y="425196"/>
                  </a:cubicBezTo>
                  <a:lnTo>
                    <a:pt x="829009" y="425196"/>
                  </a:lnTo>
                  <a:lnTo>
                    <a:pt x="829009" y="523494"/>
                  </a:lnTo>
                  <a:lnTo>
                    <a:pt x="729759" y="523494"/>
                  </a:lnTo>
                  <a:cubicBezTo>
                    <a:pt x="720043" y="523494"/>
                    <a:pt x="712233" y="531114"/>
                    <a:pt x="712233" y="540639"/>
                  </a:cubicBezTo>
                  <a:cubicBezTo>
                    <a:pt x="712233" y="550164"/>
                    <a:pt x="720043" y="557784"/>
                    <a:pt x="729759" y="557784"/>
                  </a:cubicBezTo>
                  <a:lnTo>
                    <a:pt x="829009" y="557784"/>
                  </a:lnTo>
                  <a:lnTo>
                    <a:pt x="829009" y="656082"/>
                  </a:lnTo>
                  <a:lnTo>
                    <a:pt x="729759" y="656082"/>
                  </a:lnTo>
                  <a:cubicBezTo>
                    <a:pt x="720043" y="656082"/>
                    <a:pt x="712233" y="663988"/>
                    <a:pt x="712233" y="673799"/>
                  </a:cubicBezTo>
                  <a:cubicBezTo>
                    <a:pt x="712233" y="683609"/>
                    <a:pt x="720043" y="691515"/>
                    <a:pt x="729759" y="691515"/>
                  </a:cubicBezTo>
                  <a:lnTo>
                    <a:pt x="829009" y="691515"/>
                  </a:lnTo>
                  <a:lnTo>
                    <a:pt x="829009" y="789813"/>
                  </a:lnTo>
                  <a:lnTo>
                    <a:pt x="729759" y="789813"/>
                  </a:lnTo>
                  <a:cubicBezTo>
                    <a:pt x="720043" y="789813"/>
                    <a:pt x="712233" y="797433"/>
                    <a:pt x="712233" y="806958"/>
                  </a:cubicBezTo>
                  <a:cubicBezTo>
                    <a:pt x="712233" y="816483"/>
                    <a:pt x="720043" y="824103"/>
                    <a:pt x="729759" y="824103"/>
                  </a:cubicBezTo>
                  <a:lnTo>
                    <a:pt x="829009" y="824103"/>
                  </a:lnTo>
                  <a:lnTo>
                    <a:pt x="829009" y="922401"/>
                  </a:lnTo>
                  <a:lnTo>
                    <a:pt x="729759" y="922401"/>
                  </a:lnTo>
                  <a:cubicBezTo>
                    <a:pt x="720043" y="922401"/>
                    <a:pt x="712233" y="930307"/>
                    <a:pt x="712233" y="940118"/>
                  </a:cubicBezTo>
                  <a:cubicBezTo>
                    <a:pt x="712233" y="949928"/>
                    <a:pt x="720043" y="957834"/>
                    <a:pt x="729759" y="957834"/>
                  </a:cubicBezTo>
                  <a:lnTo>
                    <a:pt x="829009" y="957834"/>
                  </a:lnTo>
                  <a:lnTo>
                    <a:pt x="829009" y="1187291"/>
                  </a:lnTo>
                  <a:lnTo>
                    <a:pt x="274273" y="366427"/>
                  </a:lnTo>
                  <a:lnTo>
                    <a:pt x="196454" y="251174"/>
                  </a:lnTo>
                  <a:cubicBezTo>
                    <a:pt x="191120" y="243078"/>
                    <a:pt x="180166" y="241173"/>
                    <a:pt x="172166" y="246507"/>
                  </a:cubicBezTo>
                  <a:cubicBezTo>
                    <a:pt x="164260" y="251841"/>
                    <a:pt x="162164" y="262700"/>
                    <a:pt x="167498" y="270796"/>
                  </a:cubicBezTo>
                  <a:lnTo>
                    <a:pt x="245318" y="386048"/>
                  </a:lnTo>
                  <a:lnTo>
                    <a:pt x="831962" y="1254157"/>
                  </a:lnTo>
                  <a:cubicBezTo>
                    <a:pt x="835201" y="1259015"/>
                    <a:pt x="840725" y="1261872"/>
                    <a:pt x="846440" y="1261872"/>
                  </a:cubicBezTo>
                  <a:cubicBezTo>
                    <a:pt x="848155" y="1261872"/>
                    <a:pt x="849964" y="1261491"/>
                    <a:pt x="851774" y="1260920"/>
                  </a:cubicBezTo>
                  <a:cubicBezTo>
                    <a:pt x="859109" y="1258729"/>
                    <a:pt x="864157" y="1251966"/>
                    <a:pt x="864157" y="1244251"/>
                  </a:cubicBezTo>
                  <a:lnTo>
                    <a:pt x="864157" y="17526"/>
                  </a:lnTo>
                  <a:cubicBezTo>
                    <a:pt x="864061" y="7811"/>
                    <a:pt x="856251" y="0"/>
                    <a:pt x="84663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3"/>
            <p:cNvSpPr/>
            <p:nvPr/>
          </p:nvSpPr>
          <p:spPr>
            <a:xfrm>
              <a:off x="8575784" y="1563814"/>
              <a:ext cx="260176" cy="368236"/>
            </a:xfrm>
            <a:custGeom>
              <a:rect b="b" l="l" r="r" t="t"/>
              <a:pathLst>
                <a:path extrusionOk="0" h="368236" w="260176">
                  <a:moveTo>
                    <a:pt x="242555" y="368236"/>
                  </a:moveTo>
                  <a:cubicBezTo>
                    <a:pt x="244270" y="368236"/>
                    <a:pt x="246079" y="368046"/>
                    <a:pt x="247794" y="367379"/>
                  </a:cubicBezTo>
                  <a:cubicBezTo>
                    <a:pt x="255128" y="365188"/>
                    <a:pt x="260176" y="358426"/>
                    <a:pt x="260176" y="350711"/>
                  </a:cubicBezTo>
                  <a:lnTo>
                    <a:pt x="260176" y="17526"/>
                  </a:lnTo>
                  <a:cubicBezTo>
                    <a:pt x="260176" y="7810"/>
                    <a:pt x="252366" y="0"/>
                    <a:pt x="242651" y="0"/>
                  </a:cubicBezTo>
                  <a:lnTo>
                    <a:pt x="17575" y="0"/>
                  </a:lnTo>
                  <a:cubicBezTo>
                    <a:pt x="11003" y="0"/>
                    <a:pt x="5097" y="3619"/>
                    <a:pt x="2049" y="9334"/>
                  </a:cubicBezTo>
                  <a:cubicBezTo>
                    <a:pt x="-999" y="15049"/>
                    <a:pt x="-618" y="21907"/>
                    <a:pt x="3001" y="27337"/>
                  </a:cubicBezTo>
                  <a:lnTo>
                    <a:pt x="228077" y="360617"/>
                  </a:lnTo>
                  <a:cubicBezTo>
                    <a:pt x="231411" y="365474"/>
                    <a:pt x="236840" y="368236"/>
                    <a:pt x="242555" y="368236"/>
                  </a:cubicBezTo>
                  <a:close/>
                  <a:moveTo>
                    <a:pt x="225220" y="293561"/>
                  </a:moveTo>
                  <a:lnTo>
                    <a:pt x="50531" y="35052"/>
                  </a:lnTo>
                  <a:lnTo>
                    <a:pt x="225220" y="35052"/>
                  </a:lnTo>
                  <a:lnTo>
                    <a:pt x="225220" y="2935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7;p3"/>
            <p:cNvSpPr/>
            <p:nvPr/>
          </p:nvSpPr>
          <p:spPr>
            <a:xfrm>
              <a:off x="9099042" y="1358835"/>
              <a:ext cx="342900" cy="1244726"/>
            </a:xfrm>
            <a:custGeom>
              <a:rect b="b" l="l" r="r" t="t"/>
              <a:pathLst>
                <a:path extrusionOk="0" h="1244726" w="342900">
                  <a:moveTo>
                    <a:pt x="342900" y="292037"/>
                  </a:moveTo>
                  <a:cubicBezTo>
                    <a:pt x="342900" y="292037"/>
                    <a:pt x="342900" y="292037"/>
                    <a:pt x="342900" y="292037"/>
                  </a:cubicBezTo>
                  <a:lnTo>
                    <a:pt x="342900" y="158877"/>
                  </a:lnTo>
                  <a:cubicBezTo>
                    <a:pt x="342900" y="158877"/>
                    <a:pt x="342900" y="158877"/>
                    <a:pt x="342900" y="158877"/>
                  </a:cubicBezTo>
                  <a:cubicBezTo>
                    <a:pt x="342900" y="158877"/>
                    <a:pt x="342900" y="158877"/>
                    <a:pt x="342900" y="158877"/>
                  </a:cubicBezTo>
                  <a:lnTo>
                    <a:pt x="342900" y="17526"/>
                  </a:lnTo>
                  <a:cubicBezTo>
                    <a:pt x="342900" y="7810"/>
                    <a:pt x="335089" y="0"/>
                    <a:pt x="325374" y="0"/>
                  </a:cubicBezTo>
                  <a:lnTo>
                    <a:pt x="17526" y="0"/>
                  </a:lnTo>
                  <a:cubicBezTo>
                    <a:pt x="7810" y="0"/>
                    <a:pt x="0" y="7810"/>
                    <a:pt x="0" y="17526"/>
                  </a:cubicBezTo>
                  <a:lnTo>
                    <a:pt x="0" y="769811"/>
                  </a:lnTo>
                  <a:cubicBezTo>
                    <a:pt x="0" y="779526"/>
                    <a:pt x="7810" y="787337"/>
                    <a:pt x="17526" y="787337"/>
                  </a:cubicBezTo>
                  <a:cubicBezTo>
                    <a:pt x="27241" y="787337"/>
                    <a:pt x="35052" y="779526"/>
                    <a:pt x="35052" y="769811"/>
                  </a:cubicBezTo>
                  <a:lnTo>
                    <a:pt x="35052" y="35052"/>
                  </a:lnTo>
                  <a:lnTo>
                    <a:pt x="307753" y="35052"/>
                  </a:lnTo>
                  <a:lnTo>
                    <a:pt x="307753" y="141732"/>
                  </a:lnTo>
                  <a:lnTo>
                    <a:pt x="144399" y="141732"/>
                  </a:lnTo>
                  <a:cubicBezTo>
                    <a:pt x="134683" y="141732"/>
                    <a:pt x="126872" y="149352"/>
                    <a:pt x="126872" y="158877"/>
                  </a:cubicBezTo>
                  <a:cubicBezTo>
                    <a:pt x="126872" y="168402"/>
                    <a:pt x="134683" y="176022"/>
                    <a:pt x="144399" y="176022"/>
                  </a:cubicBezTo>
                  <a:lnTo>
                    <a:pt x="307753" y="176022"/>
                  </a:lnTo>
                  <a:lnTo>
                    <a:pt x="307753" y="274320"/>
                  </a:lnTo>
                  <a:lnTo>
                    <a:pt x="215265" y="274320"/>
                  </a:lnTo>
                  <a:cubicBezTo>
                    <a:pt x="205549" y="274320"/>
                    <a:pt x="197739" y="282226"/>
                    <a:pt x="197739" y="292037"/>
                  </a:cubicBezTo>
                  <a:cubicBezTo>
                    <a:pt x="197739" y="301847"/>
                    <a:pt x="205549" y="309753"/>
                    <a:pt x="215265" y="309753"/>
                  </a:cubicBezTo>
                  <a:lnTo>
                    <a:pt x="307753" y="309753"/>
                  </a:lnTo>
                  <a:lnTo>
                    <a:pt x="307753" y="408051"/>
                  </a:lnTo>
                  <a:lnTo>
                    <a:pt x="144399" y="408051"/>
                  </a:lnTo>
                  <a:cubicBezTo>
                    <a:pt x="134683" y="408051"/>
                    <a:pt x="126872" y="415671"/>
                    <a:pt x="126872" y="425196"/>
                  </a:cubicBezTo>
                  <a:cubicBezTo>
                    <a:pt x="126872" y="434721"/>
                    <a:pt x="134683" y="442341"/>
                    <a:pt x="144399" y="442341"/>
                  </a:cubicBezTo>
                  <a:lnTo>
                    <a:pt x="307753" y="442341"/>
                  </a:lnTo>
                  <a:lnTo>
                    <a:pt x="307753" y="540639"/>
                  </a:lnTo>
                  <a:lnTo>
                    <a:pt x="215265" y="540639"/>
                  </a:lnTo>
                  <a:cubicBezTo>
                    <a:pt x="205549" y="540639"/>
                    <a:pt x="197739" y="548545"/>
                    <a:pt x="197739" y="558356"/>
                  </a:cubicBezTo>
                  <a:cubicBezTo>
                    <a:pt x="197739" y="568166"/>
                    <a:pt x="205549" y="576072"/>
                    <a:pt x="215265" y="576072"/>
                  </a:cubicBezTo>
                  <a:lnTo>
                    <a:pt x="307753" y="576072"/>
                  </a:lnTo>
                  <a:lnTo>
                    <a:pt x="307753" y="674370"/>
                  </a:lnTo>
                  <a:lnTo>
                    <a:pt x="144399" y="674370"/>
                  </a:lnTo>
                  <a:cubicBezTo>
                    <a:pt x="134683" y="674370"/>
                    <a:pt x="126872" y="681990"/>
                    <a:pt x="126872" y="691515"/>
                  </a:cubicBezTo>
                  <a:cubicBezTo>
                    <a:pt x="126872" y="701040"/>
                    <a:pt x="134683" y="708660"/>
                    <a:pt x="144399" y="708660"/>
                  </a:cubicBezTo>
                  <a:lnTo>
                    <a:pt x="307753" y="708660"/>
                  </a:lnTo>
                  <a:lnTo>
                    <a:pt x="307753" y="806958"/>
                  </a:lnTo>
                  <a:lnTo>
                    <a:pt x="215265" y="806958"/>
                  </a:lnTo>
                  <a:cubicBezTo>
                    <a:pt x="205549" y="806958"/>
                    <a:pt x="197739" y="814864"/>
                    <a:pt x="197739" y="824675"/>
                  </a:cubicBezTo>
                  <a:cubicBezTo>
                    <a:pt x="197739" y="834485"/>
                    <a:pt x="205549" y="842391"/>
                    <a:pt x="215265" y="842391"/>
                  </a:cubicBezTo>
                  <a:lnTo>
                    <a:pt x="307753" y="842391"/>
                  </a:lnTo>
                  <a:lnTo>
                    <a:pt x="307753" y="940689"/>
                  </a:lnTo>
                  <a:lnTo>
                    <a:pt x="144399" y="940689"/>
                  </a:lnTo>
                  <a:cubicBezTo>
                    <a:pt x="134683" y="940689"/>
                    <a:pt x="126872" y="948309"/>
                    <a:pt x="126872" y="957834"/>
                  </a:cubicBezTo>
                  <a:cubicBezTo>
                    <a:pt x="126872" y="967359"/>
                    <a:pt x="134683" y="974979"/>
                    <a:pt x="144399" y="974979"/>
                  </a:cubicBezTo>
                  <a:lnTo>
                    <a:pt x="307753" y="974979"/>
                  </a:lnTo>
                  <a:lnTo>
                    <a:pt x="307753" y="1073277"/>
                  </a:lnTo>
                  <a:lnTo>
                    <a:pt x="215265" y="1073277"/>
                  </a:lnTo>
                  <a:cubicBezTo>
                    <a:pt x="205549" y="1073277"/>
                    <a:pt x="197739" y="1081183"/>
                    <a:pt x="197739" y="1090994"/>
                  </a:cubicBezTo>
                  <a:cubicBezTo>
                    <a:pt x="197739" y="1100804"/>
                    <a:pt x="205549" y="1108710"/>
                    <a:pt x="215265" y="1108710"/>
                  </a:cubicBezTo>
                  <a:lnTo>
                    <a:pt x="307753" y="1108710"/>
                  </a:lnTo>
                  <a:lnTo>
                    <a:pt x="307753" y="1209675"/>
                  </a:lnTo>
                  <a:lnTo>
                    <a:pt x="35052" y="1209675"/>
                  </a:lnTo>
                  <a:lnTo>
                    <a:pt x="35052" y="894588"/>
                  </a:lnTo>
                  <a:cubicBezTo>
                    <a:pt x="35052" y="884873"/>
                    <a:pt x="27241" y="877062"/>
                    <a:pt x="17526" y="877062"/>
                  </a:cubicBezTo>
                  <a:cubicBezTo>
                    <a:pt x="7810" y="877062"/>
                    <a:pt x="0" y="884873"/>
                    <a:pt x="0" y="894588"/>
                  </a:cubicBezTo>
                  <a:lnTo>
                    <a:pt x="0" y="1227201"/>
                  </a:lnTo>
                  <a:cubicBezTo>
                    <a:pt x="0" y="1236917"/>
                    <a:pt x="7810" y="1244727"/>
                    <a:pt x="17526" y="1244727"/>
                  </a:cubicBezTo>
                  <a:lnTo>
                    <a:pt x="325374" y="1244727"/>
                  </a:lnTo>
                  <a:cubicBezTo>
                    <a:pt x="335089" y="1244727"/>
                    <a:pt x="342900" y="1236917"/>
                    <a:pt x="342900" y="1227201"/>
                  </a:cubicBezTo>
                  <a:lnTo>
                    <a:pt x="342900" y="1090994"/>
                  </a:lnTo>
                  <a:cubicBezTo>
                    <a:pt x="342900" y="1090994"/>
                    <a:pt x="342900" y="1090994"/>
                    <a:pt x="342900" y="1090994"/>
                  </a:cubicBezTo>
                  <a:cubicBezTo>
                    <a:pt x="342900" y="1090994"/>
                    <a:pt x="342900" y="1090994"/>
                    <a:pt x="342900" y="1090994"/>
                  </a:cubicBezTo>
                  <a:lnTo>
                    <a:pt x="342900" y="957834"/>
                  </a:lnTo>
                  <a:cubicBezTo>
                    <a:pt x="342900" y="957834"/>
                    <a:pt x="342900" y="957834"/>
                    <a:pt x="342900" y="957834"/>
                  </a:cubicBezTo>
                  <a:cubicBezTo>
                    <a:pt x="342900" y="957834"/>
                    <a:pt x="342900" y="957834"/>
                    <a:pt x="342900" y="957834"/>
                  </a:cubicBezTo>
                  <a:lnTo>
                    <a:pt x="342900" y="824675"/>
                  </a:lnTo>
                  <a:cubicBezTo>
                    <a:pt x="342900" y="824675"/>
                    <a:pt x="342900" y="824675"/>
                    <a:pt x="342900" y="824675"/>
                  </a:cubicBezTo>
                  <a:cubicBezTo>
                    <a:pt x="342900" y="824675"/>
                    <a:pt x="342900" y="824675"/>
                    <a:pt x="342900" y="824675"/>
                  </a:cubicBezTo>
                  <a:lnTo>
                    <a:pt x="342900" y="691515"/>
                  </a:lnTo>
                  <a:cubicBezTo>
                    <a:pt x="342900" y="691515"/>
                    <a:pt x="342900" y="691515"/>
                    <a:pt x="342900" y="691515"/>
                  </a:cubicBezTo>
                  <a:cubicBezTo>
                    <a:pt x="342900" y="691515"/>
                    <a:pt x="342900" y="691515"/>
                    <a:pt x="342900" y="691515"/>
                  </a:cubicBezTo>
                  <a:lnTo>
                    <a:pt x="342900" y="558356"/>
                  </a:lnTo>
                  <a:cubicBezTo>
                    <a:pt x="342900" y="558356"/>
                    <a:pt x="342900" y="558356"/>
                    <a:pt x="342900" y="558356"/>
                  </a:cubicBezTo>
                  <a:cubicBezTo>
                    <a:pt x="342900" y="558356"/>
                    <a:pt x="342900" y="558356"/>
                    <a:pt x="342900" y="558356"/>
                  </a:cubicBezTo>
                  <a:lnTo>
                    <a:pt x="342900" y="425196"/>
                  </a:lnTo>
                  <a:cubicBezTo>
                    <a:pt x="342900" y="425196"/>
                    <a:pt x="342900" y="425196"/>
                    <a:pt x="342900" y="425196"/>
                  </a:cubicBezTo>
                  <a:cubicBezTo>
                    <a:pt x="342900" y="425196"/>
                    <a:pt x="342900" y="425196"/>
                    <a:pt x="342900" y="425196"/>
                  </a:cubicBezTo>
                  <a:lnTo>
                    <a:pt x="342900" y="292037"/>
                  </a:lnTo>
                  <a:cubicBezTo>
                    <a:pt x="342900" y="292037"/>
                    <a:pt x="342900" y="292037"/>
                    <a:pt x="342900" y="29203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>
            <a:off x="8842696" y="4563223"/>
            <a:ext cx="1658172" cy="1658139"/>
            <a:chOff x="8213288" y="4257484"/>
            <a:chExt cx="1305236" cy="1305210"/>
          </a:xfrm>
        </p:grpSpPr>
        <p:sp>
          <p:nvSpPr>
            <p:cNvPr id="29" name="Google Shape;29;p3"/>
            <p:cNvSpPr/>
            <p:nvPr/>
          </p:nvSpPr>
          <p:spPr>
            <a:xfrm>
              <a:off x="8213288" y="4257484"/>
              <a:ext cx="1305236" cy="1305210"/>
            </a:xfrm>
            <a:custGeom>
              <a:rect b="b" l="l" r="r" t="t"/>
              <a:pathLst>
                <a:path extrusionOk="0" h="1305210" w="1305236">
                  <a:moveTo>
                    <a:pt x="1238369" y="828199"/>
                  </a:moveTo>
                  <a:lnTo>
                    <a:pt x="1236559" y="827532"/>
                  </a:lnTo>
                  <a:cubicBezTo>
                    <a:pt x="1206937" y="815816"/>
                    <a:pt x="1177504" y="801719"/>
                    <a:pt x="1149025" y="788099"/>
                  </a:cubicBezTo>
                  <a:cubicBezTo>
                    <a:pt x="1140453" y="784003"/>
                    <a:pt x="1131880" y="780002"/>
                    <a:pt x="1123307" y="775907"/>
                  </a:cubicBezTo>
                  <a:lnTo>
                    <a:pt x="842320" y="643604"/>
                  </a:lnTo>
                  <a:cubicBezTo>
                    <a:pt x="805268" y="626174"/>
                    <a:pt x="768215" y="608648"/>
                    <a:pt x="731068" y="591217"/>
                  </a:cubicBezTo>
                  <a:lnTo>
                    <a:pt x="726115" y="588931"/>
                  </a:lnTo>
                  <a:cubicBezTo>
                    <a:pt x="716019" y="566738"/>
                    <a:pt x="704874" y="545021"/>
                    <a:pt x="692111" y="524256"/>
                  </a:cubicBezTo>
                  <a:lnTo>
                    <a:pt x="691063" y="522637"/>
                  </a:lnTo>
                  <a:cubicBezTo>
                    <a:pt x="688300" y="518160"/>
                    <a:pt x="684300" y="511588"/>
                    <a:pt x="680014" y="503682"/>
                  </a:cubicBezTo>
                  <a:cubicBezTo>
                    <a:pt x="679728" y="502444"/>
                    <a:pt x="679252" y="501206"/>
                    <a:pt x="678680" y="499967"/>
                  </a:cubicBezTo>
                  <a:cubicBezTo>
                    <a:pt x="660392" y="464725"/>
                    <a:pt x="655154" y="432911"/>
                    <a:pt x="663060" y="405765"/>
                  </a:cubicBezTo>
                  <a:cubicBezTo>
                    <a:pt x="667631" y="390334"/>
                    <a:pt x="678299" y="377285"/>
                    <a:pt x="689634" y="363474"/>
                  </a:cubicBezTo>
                  <a:cubicBezTo>
                    <a:pt x="698302" y="352806"/>
                    <a:pt x="707255" y="341948"/>
                    <a:pt x="714304" y="328993"/>
                  </a:cubicBezTo>
                  <a:cubicBezTo>
                    <a:pt x="730020" y="300038"/>
                    <a:pt x="741545" y="269176"/>
                    <a:pt x="748689" y="237363"/>
                  </a:cubicBezTo>
                  <a:cubicBezTo>
                    <a:pt x="758595" y="192119"/>
                    <a:pt x="766120" y="107632"/>
                    <a:pt x="706970" y="48292"/>
                  </a:cubicBezTo>
                  <a:cubicBezTo>
                    <a:pt x="642676" y="-16097"/>
                    <a:pt x="538186" y="-16097"/>
                    <a:pt x="473988" y="48292"/>
                  </a:cubicBezTo>
                  <a:cubicBezTo>
                    <a:pt x="441698" y="80677"/>
                    <a:pt x="423982" y="128397"/>
                    <a:pt x="426554" y="176022"/>
                  </a:cubicBezTo>
                  <a:cubicBezTo>
                    <a:pt x="429602" y="229933"/>
                    <a:pt x="511516" y="426244"/>
                    <a:pt x="523042" y="452342"/>
                  </a:cubicBezTo>
                  <a:cubicBezTo>
                    <a:pt x="532091" y="472916"/>
                    <a:pt x="539711" y="488347"/>
                    <a:pt x="546473" y="501967"/>
                  </a:cubicBezTo>
                  <a:cubicBezTo>
                    <a:pt x="552760" y="514731"/>
                    <a:pt x="557903" y="525304"/>
                    <a:pt x="562570" y="536353"/>
                  </a:cubicBezTo>
                  <a:cubicBezTo>
                    <a:pt x="562761" y="537877"/>
                    <a:pt x="563047" y="539496"/>
                    <a:pt x="563619" y="540925"/>
                  </a:cubicBezTo>
                  <a:cubicBezTo>
                    <a:pt x="566476" y="547783"/>
                    <a:pt x="569143" y="555117"/>
                    <a:pt x="571810" y="563880"/>
                  </a:cubicBezTo>
                  <a:cubicBezTo>
                    <a:pt x="572953" y="567404"/>
                    <a:pt x="573905" y="571024"/>
                    <a:pt x="574953" y="574643"/>
                  </a:cubicBezTo>
                  <a:cubicBezTo>
                    <a:pt x="571619" y="573786"/>
                    <a:pt x="568286" y="572833"/>
                    <a:pt x="564952" y="571786"/>
                  </a:cubicBezTo>
                  <a:cubicBezTo>
                    <a:pt x="555998" y="569024"/>
                    <a:pt x="548760" y="566452"/>
                    <a:pt x="541997" y="563594"/>
                  </a:cubicBezTo>
                  <a:cubicBezTo>
                    <a:pt x="541616" y="563404"/>
                    <a:pt x="541234" y="563404"/>
                    <a:pt x="540758" y="563213"/>
                  </a:cubicBezTo>
                  <a:cubicBezTo>
                    <a:pt x="527804" y="558070"/>
                    <a:pt x="516279" y="552450"/>
                    <a:pt x="501801" y="545211"/>
                  </a:cubicBezTo>
                  <a:cubicBezTo>
                    <a:pt x="488180" y="538543"/>
                    <a:pt x="472750" y="530924"/>
                    <a:pt x="452176" y="521780"/>
                  </a:cubicBezTo>
                  <a:cubicBezTo>
                    <a:pt x="426173" y="510254"/>
                    <a:pt x="229862" y="428339"/>
                    <a:pt x="175951" y="425291"/>
                  </a:cubicBezTo>
                  <a:cubicBezTo>
                    <a:pt x="128421" y="422719"/>
                    <a:pt x="80606" y="440436"/>
                    <a:pt x="48220" y="472726"/>
                  </a:cubicBezTo>
                  <a:cubicBezTo>
                    <a:pt x="-16073" y="537019"/>
                    <a:pt x="-16073" y="641604"/>
                    <a:pt x="48220" y="705802"/>
                  </a:cubicBezTo>
                  <a:cubicBezTo>
                    <a:pt x="86320" y="743807"/>
                    <a:pt x="134898" y="754285"/>
                    <a:pt x="176808" y="754285"/>
                  </a:cubicBezTo>
                  <a:cubicBezTo>
                    <a:pt x="200049" y="754285"/>
                    <a:pt x="221290" y="751141"/>
                    <a:pt x="237673" y="747427"/>
                  </a:cubicBezTo>
                  <a:cubicBezTo>
                    <a:pt x="269391" y="740283"/>
                    <a:pt x="300252" y="728758"/>
                    <a:pt x="329303" y="713041"/>
                  </a:cubicBezTo>
                  <a:cubicBezTo>
                    <a:pt x="342162" y="705898"/>
                    <a:pt x="353116" y="696944"/>
                    <a:pt x="363594" y="688372"/>
                  </a:cubicBezTo>
                  <a:cubicBezTo>
                    <a:pt x="377404" y="677037"/>
                    <a:pt x="390454" y="666369"/>
                    <a:pt x="405885" y="661797"/>
                  </a:cubicBezTo>
                  <a:cubicBezTo>
                    <a:pt x="433031" y="653891"/>
                    <a:pt x="464844" y="659130"/>
                    <a:pt x="499992" y="677418"/>
                  </a:cubicBezTo>
                  <a:cubicBezTo>
                    <a:pt x="500277" y="677608"/>
                    <a:pt x="500658" y="677894"/>
                    <a:pt x="500944" y="677990"/>
                  </a:cubicBezTo>
                  <a:cubicBezTo>
                    <a:pt x="510754" y="683133"/>
                    <a:pt x="518565" y="687991"/>
                    <a:pt x="523804" y="691229"/>
                  </a:cubicBezTo>
                  <a:lnTo>
                    <a:pt x="525328" y="692182"/>
                  </a:lnTo>
                  <a:cubicBezTo>
                    <a:pt x="545711" y="704755"/>
                    <a:pt x="567047" y="715804"/>
                    <a:pt x="588955" y="725805"/>
                  </a:cubicBezTo>
                  <a:cubicBezTo>
                    <a:pt x="607148" y="764476"/>
                    <a:pt x="625436" y="803243"/>
                    <a:pt x="643628" y="841724"/>
                  </a:cubicBezTo>
                  <a:lnTo>
                    <a:pt x="775931" y="1123093"/>
                  </a:lnTo>
                  <a:cubicBezTo>
                    <a:pt x="779931" y="1131665"/>
                    <a:pt x="784027" y="1140238"/>
                    <a:pt x="788123" y="1148715"/>
                  </a:cubicBezTo>
                  <a:cubicBezTo>
                    <a:pt x="801744" y="1177290"/>
                    <a:pt x="815840" y="1206817"/>
                    <a:pt x="827461" y="1236535"/>
                  </a:cubicBezTo>
                  <a:lnTo>
                    <a:pt x="828223" y="1238345"/>
                  </a:lnTo>
                  <a:cubicBezTo>
                    <a:pt x="836509" y="1259205"/>
                    <a:pt x="854607" y="1305211"/>
                    <a:pt x="890231" y="1305211"/>
                  </a:cubicBezTo>
                  <a:cubicBezTo>
                    <a:pt x="894612" y="1305211"/>
                    <a:pt x="899184" y="1304544"/>
                    <a:pt x="903947" y="1303020"/>
                  </a:cubicBezTo>
                  <a:cubicBezTo>
                    <a:pt x="932141" y="1294352"/>
                    <a:pt x="942618" y="1261586"/>
                    <a:pt x="932045" y="1215295"/>
                  </a:cubicBezTo>
                  <a:cubicBezTo>
                    <a:pt x="917091" y="1149191"/>
                    <a:pt x="895755" y="1083374"/>
                    <a:pt x="875086" y="1019556"/>
                  </a:cubicBezTo>
                  <a:cubicBezTo>
                    <a:pt x="867752" y="996791"/>
                    <a:pt x="860322" y="974122"/>
                    <a:pt x="853369" y="951548"/>
                  </a:cubicBezTo>
                  <a:cubicBezTo>
                    <a:pt x="847368" y="932402"/>
                    <a:pt x="841367" y="913066"/>
                    <a:pt x="835176" y="894016"/>
                  </a:cubicBezTo>
                  <a:cubicBezTo>
                    <a:pt x="825365" y="863251"/>
                    <a:pt x="815936" y="834199"/>
                    <a:pt x="806506" y="806387"/>
                  </a:cubicBezTo>
                  <a:cubicBezTo>
                    <a:pt x="834319" y="815721"/>
                    <a:pt x="863465" y="825246"/>
                    <a:pt x="894517" y="835152"/>
                  </a:cubicBezTo>
                  <a:cubicBezTo>
                    <a:pt x="913472" y="841153"/>
                    <a:pt x="932712" y="847249"/>
                    <a:pt x="951857" y="853249"/>
                  </a:cubicBezTo>
                  <a:cubicBezTo>
                    <a:pt x="974432" y="860298"/>
                    <a:pt x="997006" y="867632"/>
                    <a:pt x="1019770" y="874966"/>
                  </a:cubicBezTo>
                  <a:cubicBezTo>
                    <a:pt x="1083493" y="895731"/>
                    <a:pt x="1149311" y="916972"/>
                    <a:pt x="1215224" y="931926"/>
                  </a:cubicBezTo>
                  <a:cubicBezTo>
                    <a:pt x="1227130" y="934783"/>
                    <a:pt x="1238084" y="936022"/>
                    <a:pt x="1247990" y="936022"/>
                  </a:cubicBezTo>
                  <a:cubicBezTo>
                    <a:pt x="1262372" y="936022"/>
                    <a:pt x="1274469" y="933259"/>
                    <a:pt x="1283804" y="927830"/>
                  </a:cubicBezTo>
                  <a:cubicBezTo>
                    <a:pt x="1293138" y="922496"/>
                    <a:pt x="1299806" y="914495"/>
                    <a:pt x="1303044" y="904018"/>
                  </a:cubicBezTo>
                  <a:cubicBezTo>
                    <a:pt x="1316855" y="859060"/>
                    <a:pt x="1261801" y="837438"/>
                    <a:pt x="1238369" y="828199"/>
                  </a:cubicBezTo>
                  <a:close/>
                  <a:moveTo>
                    <a:pt x="461225" y="174212"/>
                  </a:moveTo>
                  <a:cubicBezTo>
                    <a:pt x="459129" y="136398"/>
                    <a:pt x="473131" y="98584"/>
                    <a:pt x="498372" y="73152"/>
                  </a:cubicBezTo>
                  <a:cubicBezTo>
                    <a:pt x="523613" y="47815"/>
                    <a:pt x="556951" y="35052"/>
                    <a:pt x="590193" y="35052"/>
                  </a:cubicBezTo>
                  <a:cubicBezTo>
                    <a:pt x="623531" y="35052"/>
                    <a:pt x="656677" y="47625"/>
                    <a:pt x="681728" y="73152"/>
                  </a:cubicBezTo>
                  <a:cubicBezTo>
                    <a:pt x="729163" y="120682"/>
                    <a:pt x="722400" y="191929"/>
                    <a:pt x="714113" y="230029"/>
                  </a:cubicBezTo>
                  <a:cubicBezTo>
                    <a:pt x="707732" y="258604"/>
                    <a:pt x="697349" y="286322"/>
                    <a:pt x="683253" y="312515"/>
                  </a:cubicBezTo>
                  <a:cubicBezTo>
                    <a:pt x="677823" y="322421"/>
                    <a:pt x="670298" y="331660"/>
                    <a:pt x="662297" y="341376"/>
                  </a:cubicBezTo>
                  <a:cubicBezTo>
                    <a:pt x="649248" y="357283"/>
                    <a:pt x="635723" y="373761"/>
                    <a:pt x="629245" y="396145"/>
                  </a:cubicBezTo>
                  <a:cubicBezTo>
                    <a:pt x="620292" y="427006"/>
                    <a:pt x="623435" y="460819"/>
                    <a:pt x="638485" y="497205"/>
                  </a:cubicBezTo>
                  <a:lnTo>
                    <a:pt x="590193" y="512731"/>
                  </a:lnTo>
                  <a:cubicBezTo>
                    <a:pt x="586288" y="504254"/>
                    <a:pt x="582192" y="495872"/>
                    <a:pt x="577620" y="486537"/>
                  </a:cubicBezTo>
                  <a:cubicBezTo>
                    <a:pt x="571143" y="473202"/>
                    <a:pt x="563619" y="458152"/>
                    <a:pt x="554760" y="438340"/>
                  </a:cubicBezTo>
                  <a:cubicBezTo>
                    <a:pt x="528567" y="379285"/>
                    <a:pt x="463511" y="213741"/>
                    <a:pt x="461225" y="174212"/>
                  </a:cubicBezTo>
                  <a:close/>
                  <a:moveTo>
                    <a:pt x="395883" y="628459"/>
                  </a:moveTo>
                  <a:cubicBezTo>
                    <a:pt x="373499" y="635032"/>
                    <a:pt x="357021" y="648652"/>
                    <a:pt x="341114" y="661702"/>
                  </a:cubicBezTo>
                  <a:cubicBezTo>
                    <a:pt x="331304" y="669703"/>
                    <a:pt x="322159" y="677227"/>
                    <a:pt x="312254" y="682657"/>
                  </a:cubicBezTo>
                  <a:cubicBezTo>
                    <a:pt x="286060" y="696754"/>
                    <a:pt x="258342" y="707136"/>
                    <a:pt x="229862" y="713518"/>
                  </a:cubicBezTo>
                  <a:cubicBezTo>
                    <a:pt x="191667" y="721900"/>
                    <a:pt x="120420" y="728663"/>
                    <a:pt x="72986" y="681228"/>
                  </a:cubicBezTo>
                  <a:cubicBezTo>
                    <a:pt x="22313" y="630650"/>
                    <a:pt x="22313" y="548259"/>
                    <a:pt x="72986" y="497681"/>
                  </a:cubicBezTo>
                  <a:cubicBezTo>
                    <a:pt x="96798" y="474059"/>
                    <a:pt x="131374" y="460248"/>
                    <a:pt x="166617" y="460248"/>
                  </a:cubicBezTo>
                  <a:cubicBezTo>
                    <a:pt x="169093" y="460248"/>
                    <a:pt x="171474" y="460343"/>
                    <a:pt x="173950" y="460439"/>
                  </a:cubicBezTo>
                  <a:cubicBezTo>
                    <a:pt x="213575" y="462629"/>
                    <a:pt x="378929" y="527780"/>
                    <a:pt x="437888" y="553879"/>
                  </a:cubicBezTo>
                  <a:cubicBezTo>
                    <a:pt x="457701" y="562737"/>
                    <a:pt x="472845" y="570166"/>
                    <a:pt x="486085" y="576739"/>
                  </a:cubicBezTo>
                  <a:cubicBezTo>
                    <a:pt x="495515" y="581406"/>
                    <a:pt x="504182" y="585597"/>
                    <a:pt x="512850" y="589598"/>
                  </a:cubicBezTo>
                  <a:lnTo>
                    <a:pt x="497324" y="637794"/>
                  </a:lnTo>
                  <a:cubicBezTo>
                    <a:pt x="460939" y="622649"/>
                    <a:pt x="426839" y="619506"/>
                    <a:pt x="395883" y="628459"/>
                  </a:cubicBezTo>
                  <a:close/>
                  <a:moveTo>
                    <a:pt x="541997" y="661416"/>
                  </a:moveTo>
                  <a:cubicBezTo>
                    <a:pt x="538949" y="659511"/>
                    <a:pt x="534758" y="656939"/>
                    <a:pt x="529804" y="653987"/>
                  </a:cubicBezTo>
                  <a:lnTo>
                    <a:pt x="546188" y="602742"/>
                  </a:lnTo>
                  <a:cubicBezTo>
                    <a:pt x="548854" y="603694"/>
                    <a:pt x="551617" y="604552"/>
                    <a:pt x="554474" y="605504"/>
                  </a:cubicBezTo>
                  <a:cubicBezTo>
                    <a:pt x="563713" y="608362"/>
                    <a:pt x="573144" y="610743"/>
                    <a:pt x="582763" y="612839"/>
                  </a:cubicBezTo>
                  <a:cubicBezTo>
                    <a:pt x="586193" y="636175"/>
                    <a:pt x="587145" y="660368"/>
                    <a:pt x="585811" y="685419"/>
                  </a:cubicBezTo>
                  <a:cubicBezTo>
                    <a:pt x="571238" y="678275"/>
                    <a:pt x="557142" y="670560"/>
                    <a:pt x="543520" y="662273"/>
                  </a:cubicBezTo>
                  <a:lnTo>
                    <a:pt x="541997" y="661416"/>
                  </a:lnTo>
                  <a:close/>
                  <a:moveTo>
                    <a:pt x="802124" y="904970"/>
                  </a:moveTo>
                  <a:cubicBezTo>
                    <a:pt x="808220" y="923925"/>
                    <a:pt x="814126" y="943070"/>
                    <a:pt x="820127" y="962120"/>
                  </a:cubicBezTo>
                  <a:cubicBezTo>
                    <a:pt x="827175" y="984885"/>
                    <a:pt x="834604" y="1007650"/>
                    <a:pt x="842034" y="1030510"/>
                  </a:cubicBezTo>
                  <a:cubicBezTo>
                    <a:pt x="862418" y="1093660"/>
                    <a:pt x="883468" y="1158812"/>
                    <a:pt x="898136" y="1223200"/>
                  </a:cubicBezTo>
                  <a:cubicBezTo>
                    <a:pt x="898136" y="1223391"/>
                    <a:pt x="898136" y="1223391"/>
                    <a:pt x="898136" y="1223391"/>
                  </a:cubicBezTo>
                  <a:cubicBezTo>
                    <a:pt x="902804" y="1243584"/>
                    <a:pt x="902518" y="1267111"/>
                    <a:pt x="894041" y="1269683"/>
                  </a:cubicBezTo>
                  <a:cubicBezTo>
                    <a:pt x="880134" y="1273969"/>
                    <a:pt x="866227" y="1238822"/>
                    <a:pt x="861084" y="1225582"/>
                  </a:cubicBezTo>
                  <a:lnTo>
                    <a:pt x="860322" y="1223963"/>
                  </a:lnTo>
                  <a:cubicBezTo>
                    <a:pt x="848226" y="1193006"/>
                    <a:pt x="833843" y="1162907"/>
                    <a:pt x="819936" y="1133761"/>
                  </a:cubicBezTo>
                  <a:cubicBezTo>
                    <a:pt x="815840" y="1125283"/>
                    <a:pt x="811745" y="1116901"/>
                    <a:pt x="807744" y="1108329"/>
                  </a:cubicBezTo>
                  <a:lnTo>
                    <a:pt x="675442" y="826960"/>
                  </a:lnTo>
                  <a:cubicBezTo>
                    <a:pt x="662774" y="800195"/>
                    <a:pt x="650105" y="773240"/>
                    <a:pt x="637437" y="746379"/>
                  </a:cubicBezTo>
                  <a:cubicBezTo>
                    <a:pt x="631436" y="733520"/>
                    <a:pt x="625340" y="720662"/>
                    <a:pt x="619244" y="707803"/>
                  </a:cubicBezTo>
                  <a:cubicBezTo>
                    <a:pt x="619435" y="705612"/>
                    <a:pt x="619626" y="703421"/>
                    <a:pt x="619816" y="701231"/>
                  </a:cubicBezTo>
                  <a:cubicBezTo>
                    <a:pt x="622292" y="672846"/>
                    <a:pt x="621911" y="645319"/>
                    <a:pt x="618863" y="618744"/>
                  </a:cubicBezTo>
                  <a:cubicBezTo>
                    <a:pt x="617530" y="606552"/>
                    <a:pt x="615529" y="594455"/>
                    <a:pt x="613053" y="582740"/>
                  </a:cubicBezTo>
                  <a:cubicBezTo>
                    <a:pt x="610958" y="572929"/>
                    <a:pt x="608576" y="563404"/>
                    <a:pt x="605719" y="553974"/>
                  </a:cubicBezTo>
                  <a:cubicBezTo>
                    <a:pt x="604767" y="551116"/>
                    <a:pt x="604004" y="548449"/>
                    <a:pt x="603052" y="545782"/>
                  </a:cubicBezTo>
                  <a:lnTo>
                    <a:pt x="654391" y="529304"/>
                  </a:lnTo>
                  <a:cubicBezTo>
                    <a:pt x="657154" y="534067"/>
                    <a:pt x="659630" y="538163"/>
                    <a:pt x="661631" y="541306"/>
                  </a:cubicBezTo>
                  <a:lnTo>
                    <a:pt x="662583" y="542830"/>
                  </a:lnTo>
                  <a:cubicBezTo>
                    <a:pt x="670965" y="556736"/>
                    <a:pt x="678775" y="571119"/>
                    <a:pt x="686015" y="585883"/>
                  </a:cubicBezTo>
                  <a:cubicBezTo>
                    <a:pt x="691539" y="597027"/>
                    <a:pt x="696683" y="608362"/>
                    <a:pt x="701636" y="619887"/>
                  </a:cubicBezTo>
                  <a:cubicBezTo>
                    <a:pt x="718495" y="658749"/>
                    <a:pt x="732592" y="699230"/>
                    <a:pt x="746498" y="738949"/>
                  </a:cubicBezTo>
                  <a:lnTo>
                    <a:pt x="750499" y="750284"/>
                  </a:lnTo>
                  <a:lnTo>
                    <a:pt x="754119" y="760571"/>
                  </a:lnTo>
                  <a:cubicBezTo>
                    <a:pt x="757738" y="770954"/>
                    <a:pt x="761452" y="781526"/>
                    <a:pt x="765072" y="792290"/>
                  </a:cubicBezTo>
                  <a:cubicBezTo>
                    <a:pt x="777074" y="827627"/>
                    <a:pt x="789266" y="864775"/>
                    <a:pt x="802124" y="904970"/>
                  </a:cubicBezTo>
                  <a:close/>
                  <a:moveTo>
                    <a:pt x="1269516" y="894016"/>
                  </a:moveTo>
                  <a:cubicBezTo>
                    <a:pt x="1266849" y="902589"/>
                    <a:pt x="1243322" y="902780"/>
                    <a:pt x="1223034" y="898112"/>
                  </a:cubicBezTo>
                  <a:cubicBezTo>
                    <a:pt x="1158645" y="883539"/>
                    <a:pt x="1093589" y="862489"/>
                    <a:pt x="1030629" y="842010"/>
                  </a:cubicBezTo>
                  <a:cubicBezTo>
                    <a:pt x="1007769" y="834581"/>
                    <a:pt x="985004" y="827151"/>
                    <a:pt x="962240" y="820102"/>
                  </a:cubicBezTo>
                  <a:cubicBezTo>
                    <a:pt x="943285" y="814197"/>
                    <a:pt x="924140" y="808196"/>
                    <a:pt x="905090" y="802005"/>
                  </a:cubicBezTo>
                  <a:cubicBezTo>
                    <a:pt x="864704" y="789146"/>
                    <a:pt x="827556" y="776859"/>
                    <a:pt x="792313" y="764762"/>
                  </a:cubicBezTo>
                  <a:cubicBezTo>
                    <a:pt x="790504" y="759428"/>
                    <a:pt x="788599" y="754094"/>
                    <a:pt x="786789" y="748760"/>
                  </a:cubicBezTo>
                  <a:lnTo>
                    <a:pt x="779169" y="727139"/>
                  </a:lnTo>
                  <a:cubicBezTo>
                    <a:pt x="768787" y="697325"/>
                    <a:pt x="758310" y="667131"/>
                    <a:pt x="746593" y="637413"/>
                  </a:cubicBezTo>
                  <a:cubicBezTo>
                    <a:pt x="773549" y="650081"/>
                    <a:pt x="800410" y="662749"/>
                    <a:pt x="827270" y="675418"/>
                  </a:cubicBezTo>
                  <a:lnTo>
                    <a:pt x="1108258" y="807815"/>
                  </a:lnTo>
                  <a:cubicBezTo>
                    <a:pt x="1116830" y="811911"/>
                    <a:pt x="1125212" y="815912"/>
                    <a:pt x="1133690" y="820007"/>
                  </a:cubicBezTo>
                  <a:cubicBezTo>
                    <a:pt x="1162741" y="833914"/>
                    <a:pt x="1192840" y="848297"/>
                    <a:pt x="1223701" y="860393"/>
                  </a:cubicBezTo>
                  <a:lnTo>
                    <a:pt x="1225415" y="861060"/>
                  </a:lnTo>
                  <a:cubicBezTo>
                    <a:pt x="1237988" y="865918"/>
                    <a:pt x="1269897" y="878586"/>
                    <a:pt x="1269897" y="891731"/>
                  </a:cubicBezTo>
                  <a:cubicBezTo>
                    <a:pt x="1269897" y="892492"/>
                    <a:pt x="1269707" y="893255"/>
                    <a:pt x="1269516" y="89401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8308181" y="4767928"/>
              <a:ext cx="169187" cy="168783"/>
            </a:xfrm>
            <a:custGeom>
              <a:rect b="b" l="l" r="r" t="t"/>
              <a:pathLst>
                <a:path extrusionOk="0" h="168783" w="169187">
                  <a:moveTo>
                    <a:pt x="84582" y="0"/>
                  </a:moveTo>
                  <a:cubicBezTo>
                    <a:pt x="62008" y="0"/>
                    <a:pt x="40767" y="8763"/>
                    <a:pt x="24765" y="24670"/>
                  </a:cubicBezTo>
                  <a:cubicBezTo>
                    <a:pt x="8763" y="40672"/>
                    <a:pt x="0" y="61817"/>
                    <a:pt x="0" y="84296"/>
                  </a:cubicBezTo>
                  <a:cubicBezTo>
                    <a:pt x="0" y="106871"/>
                    <a:pt x="8763" y="128111"/>
                    <a:pt x="24765" y="144113"/>
                  </a:cubicBezTo>
                  <a:cubicBezTo>
                    <a:pt x="40767" y="160115"/>
                    <a:pt x="61913" y="168783"/>
                    <a:pt x="84582" y="168783"/>
                  </a:cubicBezTo>
                  <a:cubicBezTo>
                    <a:pt x="107156" y="168783"/>
                    <a:pt x="128397" y="160020"/>
                    <a:pt x="144399" y="144113"/>
                  </a:cubicBezTo>
                  <a:cubicBezTo>
                    <a:pt x="177451" y="111157"/>
                    <a:pt x="177451" y="57531"/>
                    <a:pt x="144399" y="24670"/>
                  </a:cubicBezTo>
                  <a:cubicBezTo>
                    <a:pt x="128301" y="8668"/>
                    <a:pt x="107061" y="0"/>
                    <a:pt x="84582" y="0"/>
                  </a:cubicBezTo>
                  <a:close/>
                  <a:moveTo>
                    <a:pt x="119539" y="119253"/>
                  </a:moveTo>
                  <a:cubicBezTo>
                    <a:pt x="110204" y="128588"/>
                    <a:pt x="97727" y="133731"/>
                    <a:pt x="84487" y="133731"/>
                  </a:cubicBezTo>
                  <a:cubicBezTo>
                    <a:pt x="71247" y="133731"/>
                    <a:pt x="58769" y="128588"/>
                    <a:pt x="49435" y="119253"/>
                  </a:cubicBezTo>
                  <a:cubicBezTo>
                    <a:pt x="40100" y="109918"/>
                    <a:pt x="34957" y="97441"/>
                    <a:pt x="34957" y="84296"/>
                  </a:cubicBezTo>
                  <a:cubicBezTo>
                    <a:pt x="34957" y="71152"/>
                    <a:pt x="40100" y="58674"/>
                    <a:pt x="49435" y="49339"/>
                  </a:cubicBezTo>
                  <a:cubicBezTo>
                    <a:pt x="58769" y="40005"/>
                    <a:pt x="71247" y="34862"/>
                    <a:pt x="84487" y="34862"/>
                  </a:cubicBezTo>
                  <a:cubicBezTo>
                    <a:pt x="97727" y="34862"/>
                    <a:pt x="110204" y="40005"/>
                    <a:pt x="119539" y="49339"/>
                  </a:cubicBezTo>
                  <a:cubicBezTo>
                    <a:pt x="138970" y="68580"/>
                    <a:pt x="138970" y="99917"/>
                    <a:pt x="119539" y="11925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8724613" y="4352353"/>
              <a:ext cx="168592" cy="169259"/>
            </a:xfrm>
            <a:custGeom>
              <a:rect b="b" l="l" r="r" t="t"/>
              <a:pathLst>
                <a:path extrusionOk="0" h="169259" w="168592">
                  <a:moveTo>
                    <a:pt x="143923" y="144399"/>
                  </a:moveTo>
                  <a:cubicBezTo>
                    <a:pt x="159925" y="128492"/>
                    <a:pt x="168593" y="107252"/>
                    <a:pt x="168593" y="84582"/>
                  </a:cubicBezTo>
                  <a:cubicBezTo>
                    <a:pt x="168593" y="62008"/>
                    <a:pt x="159830" y="40767"/>
                    <a:pt x="143923" y="24765"/>
                  </a:cubicBezTo>
                  <a:cubicBezTo>
                    <a:pt x="128016" y="8763"/>
                    <a:pt x="106775" y="0"/>
                    <a:pt x="84297" y="0"/>
                  </a:cubicBezTo>
                  <a:cubicBezTo>
                    <a:pt x="61818" y="0"/>
                    <a:pt x="40577" y="8763"/>
                    <a:pt x="24670" y="24765"/>
                  </a:cubicBezTo>
                  <a:cubicBezTo>
                    <a:pt x="8668" y="40767"/>
                    <a:pt x="0" y="62008"/>
                    <a:pt x="0" y="84582"/>
                  </a:cubicBezTo>
                  <a:cubicBezTo>
                    <a:pt x="0" y="107252"/>
                    <a:pt x="8763" y="128492"/>
                    <a:pt x="24670" y="144494"/>
                  </a:cubicBezTo>
                  <a:cubicBezTo>
                    <a:pt x="40672" y="160496"/>
                    <a:pt x="61722" y="169259"/>
                    <a:pt x="84297" y="169259"/>
                  </a:cubicBezTo>
                  <a:cubicBezTo>
                    <a:pt x="106871" y="169259"/>
                    <a:pt x="128111" y="160496"/>
                    <a:pt x="143923" y="144399"/>
                  </a:cubicBezTo>
                  <a:close/>
                  <a:moveTo>
                    <a:pt x="34862" y="84582"/>
                  </a:moveTo>
                  <a:cubicBezTo>
                    <a:pt x="34862" y="71342"/>
                    <a:pt x="40005" y="58864"/>
                    <a:pt x="49340" y="49530"/>
                  </a:cubicBezTo>
                  <a:cubicBezTo>
                    <a:pt x="58674" y="40196"/>
                    <a:pt x="71152" y="35052"/>
                    <a:pt x="84297" y="35052"/>
                  </a:cubicBezTo>
                  <a:cubicBezTo>
                    <a:pt x="97536" y="35052"/>
                    <a:pt x="109919" y="40196"/>
                    <a:pt x="119253" y="49530"/>
                  </a:cubicBezTo>
                  <a:cubicBezTo>
                    <a:pt x="128588" y="58864"/>
                    <a:pt x="133731" y="71342"/>
                    <a:pt x="133731" y="84582"/>
                  </a:cubicBezTo>
                  <a:cubicBezTo>
                    <a:pt x="133731" y="97822"/>
                    <a:pt x="128588" y="110299"/>
                    <a:pt x="119253" y="119634"/>
                  </a:cubicBezTo>
                  <a:cubicBezTo>
                    <a:pt x="109919" y="128969"/>
                    <a:pt x="97441" y="134112"/>
                    <a:pt x="84297" y="134112"/>
                  </a:cubicBezTo>
                  <a:cubicBezTo>
                    <a:pt x="71152" y="134112"/>
                    <a:pt x="58674" y="128969"/>
                    <a:pt x="49340" y="119634"/>
                  </a:cubicBezTo>
                  <a:cubicBezTo>
                    <a:pt x="40005" y="110299"/>
                    <a:pt x="34862" y="97727"/>
                    <a:pt x="34862" y="8458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8836134" y="4873572"/>
              <a:ext cx="89094" cy="89047"/>
            </a:xfrm>
            <a:custGeom>
              <a:rect b="b" l="l" r="r" t="t"/>
              <a:pathLst>
                <a:path extrusionOk="0" h="89047" w="89094">
                  <a:moveTo>
                    <a:pt x="15353" y="10847"/>
                  </a:moveTo>
                  <a:cubicBezTo>
                    <a:pt x="-3220" y="26944"/>
                    <a:pt x="-5221" y="55233"/>
                    <a:pt x="10877" y="73712"/>
                  </a:cubicBezTo>
                  <a:cubicBezTo>
                    <a:pt x="11448" y="74379"/>
                    <a:pt x="12210" y="74950"/>
                    <a:pt x="12877" y="75521"/>
                  </a:cubicBezTo>
                  <a:cubicBezTo>
                    <a:pt x="12972" y="75617"/>
                    <a:pt x="13067" y="75807"/>
                    <a:pt x="13162" y="75903"/>
                  </a:cubicBezTo>
                  <a:cubicBezTo>
                    <a:pt x="13448" y="76188"/>
                    <a:pt x="13734" y="76284"/>
                    <a:pt x="13925" y="76569"/>
                  </a:cubicBezTo>
                  <a:cubicBezTo>
                    <a:pt x="22402" y="84761"/>
                    <a:pt x="33451" y="89047"/>
                    <a:pt x="44499" y="89047"/>
                  </a:cubicBezTo>
                  <a:cubicBezTo>
                    <a:pt x="54977" y="89047"/>
                    <a:pt x="65264" y="85428"/>
                    <a:pt x="73741" y="78093"/>
                  </a:cubicBezTo>
                  <a:cubicBezTo>
                    <a:pt x="92315" y="61996"/>
                    <a:pt x="94316" y="33707"/>
                    <a:pt x="78218" y="15228"/>
                  </a:cubicBezTo>
                  <a:cubicBezTo>
                    <a:pt x="62121" y="-3250"/>
                    <a:pt x="33927" y="-5155"/>
                    <a:pt x="15353" y="1084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" name="Google Shape;33;p3"/>
          <p:cNvSpPr/>
          <p:nvPr/>
        </p:nvSpPr>
        <p:spPr>
          <a:xfrm>
            <a:off x="4335361" y="4635955"/>
            <a:ext cx="1397900" cy="1599700"/>
          </a:xfrm>
          <a:custGeom>
            <a:rect b="b" l="l" r="r" t="t"/>
            <a:pathLst>
              <a:path extrusionOk="0" h="1259606" w="1100709">
                <a:moveTo>
                  <a:pt x="1077659" y="879131"/>
                </a:moveTo>
                <a:cubicBezTo>
                  <a:pt x="1072421" y="869511"/>
                  <a:pt x="1023367" y="786167"/>
                  <a:pt x="924116" y="776833"/>
                </a:cubicBezTo>
                <a:cubicBezTo>
                  <a:pt x="913924" y="775880"/>
                  <a:pt x="904304" y="775880"/>
                  <a:pt x="894970" y="776547"/>
                </a:cubicBezTo>
                <a:cubicBezTo>
                  <a:pt x="908305" y="763307"/>
                  <a:pt x="919925" y="747781"/>
                  <a:pt x="927640" y="731779"/>
                </a:cubicBezTo>
                <a:cubicBezTo>
                  <a:pt x="954310" y="676915"/>
                  <a:pt x="936880" y="621766"/>
                  <a:pt x="928117" y="600620"/>
                </a:cubicBezTo>
                <a:cubicBezTo>
                  <a:pt x="924783" y="592429"/>
                  <a:pt x="916020" y="588142"/>
                  <a:pt x="907543" y="590333"/>
                </a:cubicBezTo>
                <a:cubicBezTo>
                  <a:pt x="882111" y="597096"/>
                  <a:pt x="820198" y="619384"/>
                  <a:pt x="791338" y="681678"/>
                </a:cubicBezTo>
                <a:cubicBezTo>
                  <a:pt x="776288" y="713968"/>
                  <a:pt x="768192" y="763307"/>
                  <a:pt x="782765" y="792073"/>
                </a:cubicBezTo>
                <a:cubicBezTo>
                  <a:pt x="763906" y="784072"/>
                  <a:pt x="739046" y="776833"/>
                  <a:pt x="709899" y="776261"/>
                </a:cubicBezTo>
                <a:cubicBezTo>
                  <a:pt x="709899" y="758545"/>
                  <a:pt x="705327" y="741019"/>
                  <a:pt x="696850" y="725588"/>
                </a:cubicBezTo>
                <a:cubicBezTo>
                  <a:pt x="592360" y="535279"/>
                  <a:pt x="517494" y="396976"/>
                  <a:pt x="467773" y="302773"/>
                </a:cubicBezTo>
                <a:cubicBezTo>
                  <a:pt x="467297" y="302011"/>
                  <a:pt x="467011" y="301154"/>
                  <a:pt x="466535" y="300297"/>
                </a:cubicBezTo>
                <a:cubicBezTo>
                  <a:pt x="484918" y="308870"/>
                  <a:pt x="505397" y="310774"/>
                  <a:pt x="523685" y="304583"/>
                </a:cubicBezTo>
                <a:cubicBezTo>
                  <a:pt x="542831" y="298106"/>
                  <a:pt x="559023" y="282676"/>
                  <a:pt x="568262" y="262483"/>
                </a:cubicBezTo>
                <a:cubicBezTo>
                  <a:pt x="578835" y="239432"/>
                  <a:pt x="579216" y="212381"/>
                  <a:pt x="569310" y="188092"/>
                </a:cubicBezTo>
                <a:cubicBezTo>
                  <a:pt x="568929" y="187140"/>
                  <a:pt x="568453" y="186282"/>
                  <a:pt x="567976" y="185521"/>
                </a:cubicBezTo>
                <a:cubicBezTo>
                  <a:pt x="536830" y="134943"/>
                  <a:pt x="505683" y="84270"/>
                  <a:pt x="474631" y="33787"/>
                </a:cubicBezTo>
                <a:cubicBezTo>
                  <a:pt x="473869" y="32359"/>
                  <a:pt x="472822" y="31025"/>
                  <a:pt x="471679" y="29977"/>
                </a:cubicBezTo>
                <a:cubicBezTo>
                  <a:pt x="464535" y="23405"/>
                  <a:pt x="426340" y="-8885"/>
                  <a:pt x="374428" y="2355"/>
                </a:cubicBezTo>
                <a:cubicBezTo>
                  <a:pt x="322898" y="13309"/>
                  <a:pt x="303372" y="56362"/>
                  <a:pt x="286227" y="94462"/>
                </a:cubicBezTo>
                <a:cubicBezTo>
                  <a:pt x="284512" y="98462"/>
                  <a:pt x="282703" y="102367"/>
                  <a:pt x="280893" y="106273"/>
                </a:cubicBezTo>
                <a:cubicBezTo>
                  <a:pt x="263176" y="144754"/>
                  <a:pt x="244984" y="182949"/>
                  <a:pt x="226696" y="221239"/>
                </a:cubicBezTo>
                <a:cubicBezTo>
                  <a:pt x="217837" y="239908"/>
                  <a:pt x="208979" y="258673"/>
                  <a:pt x="200121" y="277341"/>
                </a:cubicBezTo>
                <a:lnTo>
                  <a:pt x="18003" y="663676"/>
                </a:lnTo>
                <a:cubicBezTo>
                  <a:pt x="5430" y="690441"/>
                  <a:pt x="-95" y="720064"/>
                  <a:pt x="2096" y="749496"/>
                </a:cubicBezTo>
                <a:lnTo>
                  <a:pt x="1" y="1097158"/>
                </a:lnTo>
                <a:cubicBezTo>
                  <a:pt x="-95" y="1121828"/>
                  <a:pt x="9526" y="1145164"/>
                  <a:pt x="26861" y="1162690"/>
                </a:cubicBezTo>
                <a:cubicBezTo>
                  <a:pt x="44292" y="1180216"/>
                  <a:pt x="67438" y="1189837"/>
                  <a:pt x="92107" y="1189837"/>
                </a:cubicBezTo>
                <a:lnTo>
                  <a:pt x="584645" y="1189837"/>
                </a:lnTo>
                <a:cubicBezTo>
                  <a:pt x="605696" y="1218888"/>
                  <a:pt x="634366" y="1243939"/>
                  <a:pt x="674275" y="1254512"/>
                </a:cubicBezTo>
                <a:cubicBezTo>
                  <a:pt x="687801" y="1258036"/>
                  <a:pt x="701041" y="1259560"/>
                  <a:pt x="713899" y="1259560"/>
                </a:cubicBezTo>
                <a:cubicBezTo>
                  <a:pt x="750475" y="1259560"/>
                  <a:pt x="783146" y="1247082"/>
                  <a:pt x="806673" y="1234795"/>
                </a:cubicBezTo>
                <a:cubicBezTo>
                  <a:pt x="837915" y="1251463"/>
                  <a:pt x="886302" y="1268323"/>
                  <a:pt x="938690" y="1254512"/>
                </a:cubicBezTo>
                <a:cubicBezTo>
                  <a:pt x="1030701" y="1230128"/>
                  <a:pt x="1063276" y="1128496"/>
                  <a:pt x="1079088" y="1079632"/>
                </a:cubicBezTo>
                <a:cubicBezTo>
                  <a:pt x="1088423" y="1050200"/>
                  <a:pt x="1100710" y="1012005"/>
                  <a:pt x="1100710" y="970190"/>
                </a:cubicBezTo>
                <a:cubicBezTo>
                  <a:pt x="1100710" y="940948"/>
                  <a:pt x="1094804" y="909992"/>
                  <a:pt x="1077659" y="879131"/>
                </a:cubicBezTo>
                <a:close/>
                <a:moveTo>
                  <a:pt x="822961" y="696441"/>
                </a:moveTo>
                <a:cubicBezTo>
                  <a:pt x="841153" y="657294"/>
                  <a:pt x="878206" y="637768"/>
                  <a:pt x="901066" y="629195"/>
                </a:cubicBezTo>
                <a:cubicBezTo>
                  <a:pt x="907257" y="650436"/>
                  <a:pt x="912019" y="683869"/>
                  <a:pt x="896208" y="716444"/>
                </a:cubicBezTo>
                <a:cubicBezTo>
                  <a:pt x="881444" y="747020"/>
                  <a:pt x="850583" y="772070"/>
                  <a:pt x="829342" y="778357"/>
                </a:cubicBezTo>
                <a:cubicBezTo>
                  <a:pt x="822103" y="780547"/>
                  <a:pt x="817722" y="780262"/>
                  <a:pt x="816103" y="779214"/>
                </a:cubicBezTo>
                <a:cubicBezTo>
                  <a:pt x="807721" y="774070"/>
                  <a:pt x="805625" y="733589"/>
                  <a:pt x="822961" y="696441"/>
                </a:cubicBezTo>
                <a:close/>
                <a:moveTo>
                  <a:pt x="666274" y="742352"/>
                </a:moveTo>
                <a:cubicBezTo>
                  <a:pt x="672085" y="752734"/>
                  <a:pt x="674942" y="764450"/>
                  <a:pt x="674942" y="776356"/>
                </a:cubicBezTo>
                <a:lnTo>
                  <a:pt x="674942" y="778738"/>
                </a:lnTo>
                <a:cubicBezTo>
                  <a:pt x="585026" y="793978"/>
                  <a:pt x="540259" y="870082"/>
                  <a:pt x="535306" y="879131"/>
                </a:cubicBezTo>
                <a:cubicBezTo>
                  <a:pt x="511017" y="922756"/>
                  <a:pt x="509017" y="966380"/>
                  <a:pt x="514732" y="1005147"/>
                </a:cubicBezTo>
                <a:lnTo>
                  <a:pt x="384906" y="917898"/>
                </a:lnTo>
                <a:cubicBezTo>
                  <a:pt x="386525" y="797788"/>
                  <a:pt x="382715" y="673391"/>
                  <a:pt x="379000" y="552805"/>
                </a:cubicBezTo>
                <a:cubicBezTo>
                  <a:pt x="375286" y="434409"/>
                  <a:pt x="371571" y="312298"/>
                  <a:pt x="373000" y="194188"/>
                </a:cubicBezTo>
                <a:cubicBezTo>
                  <a:pt x="374809" y="197903"/>
                  <a:pt x="376714" y="201904"/>
                  <a:pt x="378905" y="206190"/>
                </a:cubicBezTo>
                <a:cubicBezTo>
                  <a:pt x="391383" y="231526"/>
                  <a:pt x="410909" y="269436"/>
                  <a:pt x="437103" y="318966"/>
                </a:cubicBezTo>
                <a:cubicBezTo>
                  <a:pt x="486728" y="413454"/>
                  <a:pt x="561690" y="551852"/>
                  <a:pt x="666274" y="742352"/>
                </a:cubicBezTo>
                <a:close/>
                <a:moveTo>
                  <a:pt x="92012" y="1154785"/>
                </a:moveTo>
                <a:cubicBezTo>
                  <a:pt x="76772" y="1154785"/>
                  <a:pt x="62485" y="1148784"/>
                  <a:pt x="51626" y="1137925"/>
                </a:cubicBezTo>
                <a:cubicBezTo>
                  <a:pt x="40863" y="1127067"/>
                  <a:pt x="34957" y="1112589"/>
                  <a:pt x="35053" y="1097349"/>
                </a:cubicBezTo>
                <a:lnTo>
                  <a:pt x="37148" y="748924"/>
                </a:lnTo>
                <a:lnTo>
                  <a:pt x="37148" y="747400"/>
                </a:lnTo>
                <a:cubicBezTo>
                  <a:pt x="35243" y="723874"/>
                  <a:pt x="39625" y="700061"/>
                  <a:pt x="49721" y="678535"/>
                </a:cubicBezTo>
                <a:lnTo>
                  <a:pt x="231839" y="292201"/>
                </a:lnTo>
                <a:cubicBezTo>
                  <a:pt x="240698" y="273532"/>
                  <a:pt x="249651" y="254863"/>
                  <a:pt x="258509" y="236194"/>
                </a:cubicBezTo>
                <a:cubicBezTo>
                  <a:pt x="276702" y="197808"/>
                  <a:pt x="294895" y="159327"/>
                  <a:pt x="312706" y="120846"/>
                </a:cubicBezTo>
                <a:cubicBezTo>
                  <a:pt x="314611" y="116845"/>
                  <a:pt x="316326" y="112940"/>
                  <a:pt x="318231" y="108844"/>
                </a:cubicBezTo>
                <a:cubicBezTo>
                  <a:pt x="333947" y="74078"/>
                  <a:pt x="347568" y="43884"/>
                  <a:pt x="381953" y="36549"/>
                </a:cubicBezTo>
                <a:cubicBezTo>
                  <a:pt x="386811" y="35502"/>
                  <a:pt x="391573" y="35026"/>
                  <a:pt x="396145" y="35026"/>
                </a:cubicBezTo>
                <a:cubicBezTo>
                  <a:pt x="421387" y="35026"/>
                  <a:pt x="440341" y="49218"/>
                  <a:pt x="446247" y="53980"/>
                </a:cubicBezTo>
                <a:cubicBezTo>
                  <a:pt x="476441" y="103320"/>
                  <a:pt x="506921" y="152850"/>
                  <a:pt x="537306" y="202189"/>
                </a:cubicBezTo>
                <a:cubicBezTo>
                  <a:pt x="543021" y="217239"/>
                  <a:pt x="542831" y="233717"/>
                  <a:pt x="536353" y="247719"/>
                </a:cubicBezTo>
                <a:cubicBezTo>
                  <a:pt x="531305" y="259244"/>
                  <a:pt x="522542" y="267816"/>
                  <a:pt x="512446" y="271150"/>
                </a:cubicBezTo>
                <a:cubicBezTo>
                  <a:pt x="496730" y="276580"/>
                  <a:pt x="476441" y="269626"/>
                  <a:pt x="462058" y="253815"/>
                </a:cubicBezTo>
                <a:cubicBezTo>
                  <a:pt x="440532" y="218763"/>
                  <a:pt x="423673" y="192188"/>
                  <a:pt x="412148" y="174757"/>
                </a:cubicBezTo>
                <a:cubicBezTo>
                  <a:pt x="400146" y="156755"/>
                  <a:pt x="391859" y="144468"/>
                  <a:pt x="382429" y="141896"/>
                </a:cubicBezTo>
                <a:cubicBezTo>
                  <a:pt x="387287" y="133419"/>
                  <a:pt x="393955" y="127513"/>
                  <a:pt x="402337" y="127513"/>
                </a:cubicBezTo>
                <a:cubicBezTo>
                  <a:pt x="433102" y="127513"/>
                  <a:pt x="448723" y="160279"/>
                  <a:pt x="466154" y="203142"/>
                </a:cubicBezTo>
                <a:cubicBezTo>
                  <a:pt x="470917" y="215048"/>
                  <a:pt x="475489" y="226288"/>
                  <a:pt x="480537" y="235241"/>
                </a:cubicBezTo>
                <a:cubicBezTo>
                  <a:pt x="485204" y="243623"/>
                  <a:pt x="495967" y="246671"/>
                  <a:pt x="504349" y="242004"/>
                </a:cubicBezTo>
                <a:cubicBezTo>
                  <a:pt x="512731" y="237337"/>
                  <a:pt x="515780" y="226573"/>
                  <a:pt x="511112" y="218191"/>
                </a:cubicBezTo>
                <a:cubicBezTo>
                  <a:pt x="507112" y="211048"/>
                  <a:pt x="503016" y="200761"/>
                  <a:pt x="498634" y="189997"/>
                </a:cubicBezTo>
                <a:cubicBezTo>
                  <a:pt x="481966" y="148945"/>
                  <a:pt x="459106" y="92557"/>
                  <a:pt x="402337" y="92557"/>
                </a:cubicBezTo>
                <a:cubicBezTo>
                  <a:pt x="360617" y="92557"/>
                  <a:pt x="338043" y="137705"/>
                  <a:pt x="338043" y="179806"/>
                </a:cubicBezTo>
                <a:cubicBezTo>
                  <a:pt x="336043" y="302678"/>
                  <a:pt x="340043" y="430504"/>
                  <a:pt x="343853" y="554043"/>
                </a:cubicBezTo>
                <a:cubicBezTo>
                  <a:pt x="347568" y="673867"/>
                  <a:pt x="351473" y="797692"/>
                  <a:pt x="349854" y="916850"/>
                </a:cubicBezTo>
                <a:lnTo>
                  <a:pt x="101251" y="1063535"/>
                </a:lnTo>
                <a:cubicBezTo>
                  <a:pt x="92869" y="1068393"/>
                  <a:pt x="90107" y="1079156"/>
                  <a:pt x="95060" y="1087443"/>
                </a:cubicBezTo>
                <a:cubicBezTo>
                  <a:pt x="98299" y="1093063"/>
                  <a:pt x="104204" y="1096111"/>
                  <a:pt x="110110" y="1096111"/>
                </a:cubicBezTo>
                <a:cubicBezTo>
                  <a:pt x="113158" y="1096111"/>
                  <a:pt x="116206" y="1095254"/>
                  <a:pt x="119063" y="1093634"/>
                </a:cubicBezTo>
                <a:lnTo>
                  <a:pt x="366332" y="947711"/>
                </a:lnTo>
                <a:lnTo>
                  <a:pt x="526066" y="1054963"/>
                </a:lnTo>
                <a:cubicBezTo>
                  <a:pt x="528638" y="1063726"/>
                  <a:pt x="531305" y="1072013"/>
                  <a:pt x="533782" y="1079632"/>
                </a:cubicBezTo>
                <a:cubicBezTo>
                  <a:pt x="539973" y="1099159"/>
                  <a:pt x="548926" y="1126876"/>
                  <a:pt x="563214" y="1154880"/>
                </a:cubicBezTo>
                <a:lnTo>
                  <a:pt x="92012" y="1154880"/>
                </a:lnTo>
                <a:close/>
                <a:moveTo>
                  <a:pt x="1045846" y="1068964"/>
                </a:moveTo>
                <a:cubicBezTo>
                  <a:pt x="1030891" y="1115161"/>
                  <a:pt x="1003269" y="1201171"/>
                  <a:pt x="929736" y="1220698"/>
                </a:cubicBezTo>
                <a:cubicBezTo>
                  <a:pt x="888302" y="1231651"/>
                  <a:pt x="848869" y="1217650"/>
                  <a:pt x="823151" y="1203838"/>
                </a:cubicBezTo>
                <a:cubicBezTo>
                  <a:pt x="817913" y="1201076"/>
                  <a:pt x="812198" y="1199647"/>
                  <a:pt x="806482" y="1199647"/>
                </a:cubicBezTo>
                <a:cubicBezTo>
                  <a:pt x="800767" y="1199647"/>
                  <a:pt x="795052" y="1200981"/>
                  <a:pt x="790004" y="1203743"/>
                </a:cubicBezTo>
                <a:cubicBezTo>
                  <a:pt x="764287" y="1217554"/>
                  <a:pt x="724853" y="1231556"/>
                  <a:pt x="683419" y="1220507"/>
                </a:cubicBezTo>
                <a:cubicBezTo>
                  <a:pt x="661322" y="1214697"/>
                  <a:pt x="643415" y="1202791"/>
                  <a:pt x="628746" y="1187837"/>
                </a:cubicBezTo>
                <a:cubicBezTo>
                  <a:pt x="618935" y="1177930"/>
                  <a:pt x="610648" y="1166596"/>
                  <a:pt x="603505" y="1154785"/>
                </a:cubicBezTo>
                <a:cubicBezTo>
                  <a:pt x="589598" y="1131925"/>
                  <a:pt x="580168" y="1107160"/>
                  <a:pt x="573120" y="1086395"/>
                </a:cubicBezTo>
                <a:cubicBezTo>
                  <a:pt x="570929" y="1080109"/>
                  <a:pt x="569024" y="1074203"/>
                  <a:pt x="567310" y="1068869"/>
                </a:cubicBezTo>
                <a:cubicBezTo>
                  <a:pt x="563785" y="1057820"/>
                  <a:pt x="559880" y="1045819"/>
                  <a:pt x="556547" y="1033150"/>
                </a:cubicBezTo>
                <a:cubicBezTo>
                  <a:pt x="545593" y="992003"/>
                  <a:pt x="539782" y="943425"/>
                  <a:pt x="565976" y="896086"/>
                </a:cubicBezTo>
                <a:cubicBezTo>
                  <a:pt x="567596" y="893228"/>
                  <a:pt x="603219" y="830458"/>
                  <a:pt x="673799" y="814742"/>
                </a:cubicBezTo>
                <a:cubicBezTo>
                  <a:pt x="679705" y="813409"/>
                  <a:pt x="685801" y="812361"/>
                  <a:pt x="692182" y="811789"/>
                </a:cubicBezTo>
                <a:cubicBezTo>
                  <a:pt x="697898" y="811218"/>
                  <a:pt x="703517" y="811028"/>
                  <a:pt x="708947" y="811123"/>
                </a:cubicBezTo>
                <a:cubicBezTo>
                  <a:pt x="738379" y="811599"/>
                  <a:pt x="762953" y="820553"/>
                  <a:pt x="779146" y="828839"/>
                </a:cubicBezTo>
                <a:cubicBezTo>
                  <a:pt x="795624" y="837126"/>
                  <a:pt x="817341" y="837126"/>
                  <a:pt x="833819" y="828839"/>
                </a:cubicBezTo>
                <a:cubicBezTo>
                  <a:pt x="853250" y="819124"/>
                  <a:pt x="883921" y="808265"/>
                  <a:pt x="920973" y="811789"/>
                </a:cubicBezTo>
                <a:cubicBezTo>
                  <a:pt x="1003650" y="819505"/>
                  <a:pt x="1045369" y="892752"/>
                  <a:pt x="1047179" y="896086"/>
                </a:cubicBezTo>
                <a:cubicBezTo>
                  <a:pt x="1081469" y="957998"/>
                  <a:pt x="1060895" y="1022197"/>
                  <a:pt x="1045846" y="106896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4" name="Google Shape;34;p3"/>
          <p:cNvGrpSpPr/>
          <p:nvPr/>
        </p:nvGrpSpPr>
        <p:grpSpPr>
          <a:xfrm>
            <a:off x="2055764" y="2770041"/>
            <a:ext cx="1081789" cy="1586987"/>
            <a:chOff x="2870930" y="2845974"/>
            <a:chExt cx="851534" cy="1249203"/>
          </a:xfrm>
        </p:grpSpPr>
        <p:sp>
          <p:nvSpPr>
            <p:cNvPr id="35" name="Google Shape;35;p3"/>
            <p:cNvSpPr/>
            <p:nvPr/>
          </p:nvSpPr>
          <p:spPr>
            <a:xfrm>
              <a:off x="2870930" y="2845974"/>
              <a:ext cx="851534" cy="1249203"/>
            </a:xfrm>
            <a:custGeom>
              <a:rect b="b" l="l" r="r" t="t"/>
              <a:pathLst>
                <a:path extrusionOk="0" h="1249203" w="851534">
                  <a:moveTo>
                    <a:pt x="834009" y="395478"/>
                  </a:moveTo>
                  <a:cubicBezTo>
                    <a:pt x="843725" y="395478"/>
                    <a:pt x="851535" y="387668"/>
                    <a:pt x="851535" y="377952"/>
                  </a:cubicBezTo>
                  <a:lnTo>
                    <a:pt x="851535" y="95822"/>
                  </a:lnTo>
                  <a:cubicBezTo>
                    <a:pt x="851535" y="42958"/>
                    <a:pt x="808577" y="0"/>
                    <a:pt x="755809" y="0"/>
                  </a:cubicBezTo>
                  <a:lnTo>
                    <a:pt x="95726" y="0"/>
                  </a:lnTo>
                  <a:cubicBezTo>
                    <a:pt x="42863" y="0"/>
                    <a:pt x="0" y="42958"/>
                    <a:pt x="0" y="95822"/>
                  </a:cubicBezTo>
                  <a:lnTo>
                    <a:pt x="0" y="1153382"/>
                  </a:lnTo>
                  <a:cubicBezTo>
                    <a:pt x="0" y="1206246"/>
                    <a:pt x="42958" y="1249204"/>
                    <a:pt x="95726" y="1249204"/>
                  </a:cubicBezTo>
                  <a:lnTo>
                    <a:pt x="755714" y="1249204"/>
                  </a:lnTo>
                  <a:cubicBezTo>
                    <a:pt x="808577" y="1249204"/>
                    <a:pt x="851440" y="1206246"/>
                    <a:pt x="851440" y="1153382"/>
                  </a:cubicBezTo>
                  <a:lnTo>
                    <a:pt x="851440" y="500729"/>
                  </a:lnTo>
                  <a:cubicBezTo>
                    <a:pt x="851440" y="491014"/>
                    <a:pt x="843629" y="483203"/>
                    <a:pt x="833914" y="483203"/>
                  </a:cubicBezTo>
                  <a:cubicBezTo>
                    <a:pt x="824198" y="483203"/>
                    <a:pt x="816388" y="491014"/>
                    <a:pt x="816388" y="500729"/>
                  </a:cubicBezTo>
                  <a:lnTo>
                    <a:pt x="816388" y="1153382"/>
                  </a:lnTo>
                  <a:cubicBezTo>
                    <a:pt x="816388" y="1186910"/>
                    <a:pt x="789051" y="1214247"/>
                    <a:pt x="755618" y="1214247"/>
                  </a:cubicBezTo>
                  <a:lnTo>
                    <a:pt x="95726" y="1214247"/>
                  </a:lnTo>
                  <a:cubicBezTo>
                    <a:pt x="62294" y="1214247"/>
                    <a:pt x="34957" y="1186910"/>
                    <a:pt x="34957" y="1153382"/>
                  </a:cubicBezTo>
                  <a:lnTo>
                    <a:pt x="34957" y="95822"/>
                  </a:lnTo>
                  <a:cubicBezTo>
                    <a:pt x="34957" y="62294"/>
                    <a:pt x="62294" y="34957"/>
                    <a:pt x="95726" y="34957"/>
                  </a:cubicBezTo>
                  <a:lnTo>
                    <a:pt x="755714" y="34957"/>
                  </a:lnTo>
                  <a:cubicBezTo>
                    <a:pt x="789146" y="34957"/>
                    <a:pt x="816483" y="62294"/>
                    <a:pt x="816483" y="95822"/>
                  </a:cubicBezTo>
                  <a:lnTo>
                    <a:pt x="816483" y="377952"/>
                  </a:lnTo>
                  <a:cubicBezTo>
                    <a:pt x="816483" y="387572"/>
                    <a:pt x="824294" y="395478"/>
                    <a:pt x="834009" y="39547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2971418" y="2943129"/>
              <a:ext cx="650462" cy="224027"/>
            </a:xfrm>
            <a:custGeom>
              <a:rect b="b" l="l" r="r" t="t"/>
              <a:pathLst>
                <a:path extrusionOk="0" h="224027" w="650462">
                  <a:moveTo>
                    <a:pt x="650367" y="17526"/>
                  </a:moveTo>
                  <a:cubicBezTo>
                    <a:pt x="650367" y="7810"/>
                    <a:pt x="642557" y="0"/>
                    <a:pt x="632841" y="0"/>
                  </a:cubicBezTo>
                  <a:lnTo>
                    <a:pt x="17526" y="0"/>
                  </a:lnTo>
                  <a:cubicBezTo>
                    <a:pt x="7811" y="0"/>
                    <a:pt x="0" y="7810"/>
                    <a:pt x="0" y="17526"/>
                  </a:cubicBezTo>
                  <a:lnTo>
                    <a:pt x="0" y="206502"/>
                  </a:lnTo>
                  <a:cubicBezTo>
                    <a:pt x="0" y="216217"/>
                    <a:pt x="7811" y="224028"/>
                    <a:pt x="17526" y="224028"/>
                  </a:cubicBezTo>
                  <a:lnTo>
                    <a:pt x="632936" y="224028"/>
                  </a:lnTo>
                  <a:cubicBezTo>
                    <a:pt x="642652" y="224028"/>
                    <a:pt x="650462" y="216217"/>
                    <a:pt x="650462" y="206502"/>
                  </a:cubicBezTo>
                  <a:lnTo>
                    <a:pt x="650462" y="17526"/>
                  </a:lnTo>
                  <a:close/>
                  <a:moveTo>
                    <a:pt x="615410" y="188881"/>
                  </a:moveTo>
                  <a:lnTo>
                    <a:pt x="35052" y="188881"/>
                  </a:lnTo>
                  <a:lnTo>
                    <a:pt x="35052" y="35052"/>
                  </a:lnTo>
                  <a:lnTo>
                    <a:pt x="615410" y="35052"/>
                  </a:lnTo>
                  <a:lnTo>
                    <a:pt x="615410" y="18888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2974847" y="3205924"/>
              <a:ext cx="643414" cy="790955"/>
            </a:xfrm>
            <a:custGeom>
              <a:rect b="b" l="l" r="r" t="t"/>
              <a:pathLst>
                <a:path extrusionOk="0" h="790955" w="643414">
                  <a:moveTo>
                    <a:pt x="626174" y="0"/>
                  </a:moveTo>
                  <a:lnTo>
                    <a:pt x="474726" y="0"/>
                  </a:lnTo>
                  <a:cubicBezTo>
                    <a:pt x="474631" y="0"/>
                    <a:pt x="474536" y="0"/>
                    <a:pt x="474440" y="0"/>
                  </a:cubicBezTo>
                  <a:cubicBezTo>
                    <a:pt x="474345" y="0"/>
                    <a:pt x="474250" y="0"/>
                    <a:pt x="474155" y="0"/>
                  </a:cubicBezTo>
                  <a:lnTo>
                    <a:pt x="321945" y="0"/>
                  </a:lnTo>
                  <a:lnTo>
                    <a:pt x="321564" y="0"/>
                  </a:lnTo>
                  <a:lnTo>
                    <a:pt x="169926" y="0"/>
                  </a:lnTo>
                  <a:lnTo>
                    <a:pt x="169545" y="0"/>
                  </a:lnTo>
                  <a:lnTo>
                    <a:pt x="17526" y="0"/>
                  </a:lnTo>
                  <a:cubicBezTo>
                    <a:pt x="7810" y="0"/>
                    <a:pt x="0" y="7810"/>
                    <a:pt x="0" y="17526"/>
                  </a:cubicBezTo>
                  <a:lnTo>
                    <a:pt x="0" y="168402"/>
                  </a:lnTo>
                  <a:lnTo>
                    <a:pt x="0" y="169926"/>
                  </a:lnTo>
                  <a:lnTo>
                    <a:pt x="0" y="319278"/>
                  </a:lnTo>
                  <a:lnTo>
                    <a:pt x="0" y="320802"/>
                  </a:lnTo>
                  <a:lnTo>
                    <a:pt x="0" y="470154"/>
                  </a:lnTo>
                  <a:lnTo>
                    <a:pt x="0" y="471678"/>
                  </a:lnTo>
                  <a:lnTo>
                    <a:pt x="0" y="621030"/>
                  </a:lnTo>
                  <a:lnTo>
                    <a:pt x="0" y="622554"/>
                  </a:lnTo>
                  <a:lnTo>
                    <a:pt x="0" y="773430"/>
                  </a:lnTo>
                  <a:cubicBezTo>
                    <a:pt x="0" y="783145"/>
                    <a:pt x="7810" y="790956"/>
                    <a:pt x="17526" y="790956"/>
                  </a:cubicBezTo>
                  <a:lnTo>
                    <a:pt x="169545" y="790956"/>
                  </a:lnTo>
                  <a:lnTo>
                    <a:pt x="169926" y="790956"/>
                  </a:lnTo>
                  <a:lnTo>
                    <a:pt x="321564" y="790956"/>
                  </a:lnTo>
                  <a:lnTo>
                    <a:pt x="321945" y="790956"/>
                  </a:lnTo>
                  <a:lnTo>
                    <a:pt x="473964" y="790956"/>
                  </a:lnTo>
                  <a:cubicBezTo>
                    <a:pt x="474059" y="790956"/>
                    <a:pt x="474155" y="790956"/>
                    <a:pt x="474250" y="790956"/>
                  </a:cubicBezTo>
                  <a:cubicBezTo>
                    <a:pt x="474345" y="790956"/>
                    <a:pt x="474440" y="790956"/>
                    <a:pt x="474536" y="790956"/>
                  </a:cubicBezTo>
                  <a:lnTo>
                    <a:pt x="625983" y="790956"/>
                  </a:lnTo>
                  <a:cubicBezTo>
                    <a:pt x="635603" y="790956"/>
                    <a:pt x="643414" y="783145"/>
                    <a:pt x="643414" y="773430"/>
                  </a:cubicBezTo>
                  <a:lnTo>
                    <a:pt x="643414" y="622554"/>
                  </a:lnTo>
                  <a:lnTo>
                    <a:pt x="643414" y="621030"/>
                  </a:lnTo>
                  <a:lnTo>
                    <a:pt x="643414" y="471678"/>
                  </a:lnTo>
                  <a:lnTo>
                    <a:pt x="643414" y="470154"/>
                  </a:lnTo>
                  <a:lnTo>
                    <a:pt x="643414" y="320802"/>
                  </a:lnTo>
                  <a:lnTo>
                    <a:pt x="643414" y="319278"/>
                  </a:lnTo>
                  <a:lnTo>
                    <a:pt x="643414" y="169926"/>
                  </a:lnTo>
                  <a:lnTo>
                    <a:pt x="643414" y="168402"/>
                  </a:lnTo>
                  <a:lnTo>
                    <a:pt x="643414" y="17526"/>
                  </a:lnTo>
                  <a:cubicBezTo>
                    <a:pt x="643509" y="7906"/>
                    <a:pt x="635794" y="0"/>
                    <a:pt x="626174" y="0"/>
                  </a:cubicBezTo>
                  <a:close/>
                  <a:moveTo>
                    <a:pt x="304038" y="338328"/>
                  </a:moveTo>
                  <a:lnTo>
                    <a:pt x="304038" y="452628"/>
                  </a:lnTo>
                  <a:lnTo>
                    <a:pt x="187452" y="452628"/>
                  </a:lnTo>
                  <a:lnTo>
                    <a:pt x="187452" y="338328"/>
                  </a:lnTo>
                  <a:lnTo>
                    <a:pt x="304038" y="338328"/>
                  </a:lnTo>
                  <a:close/>
                  <a:moveTo>
                    <a:pt x="304038" y="187452"/>
                  </a:moveTo>
                  <a:lnTo>
                    <a:pt x="304038" y="301752"/>
                  </a:lnTo>
                  <a:lnTo>
                    <a:pt x="187452" y="301752"/>
                  </a:lnTo>
                  <a:lnTo>
                    <a:pt x="187452" y="187452"/>
                  </a:lnTo>
                  <a:lnTo>
                    <a:pt x="304038" y="187452"/>
                  </a:lnTo>
                  <a:close/>
                  <a:moveTo>
                    <a:pt x="187452" y="603504"/>
                  </a:moveTo>
                  <a:lnTo>
                    <a:pt x="187452" y="489204"/>
                  </a:lnTo>
                  <a:lnTo>
                    <a:pt x="304038" y="489204"/>
                  </a:lnTo>
                  <a:lnTo>
                    <a:pt x="304038" y="603504"/>
                  </a:lnTo>
                  <a:lnTo>
                    <a:pt x="187452" y="603504"/>
                  </a:lnTo>
                  <a:close/>
                  <a:moveTo>
                    <a:pt x="456343" y="452628"/>
                  </a:moveTo>
                  <a:lnTo>
                    <a:pt x="339471" y="452628"/>
                  </a:lnTo>
                  <a:lnTo>
                    <a:pt x="339471" y="338328"/>
                  </a:lnTo>
                  <a:lnTo>
                    <a:pt x="456343" y="338328"/>
                  </a:lnTo>
                  <a:lnTo>
                    <a:pt x="456343" y="452628"/>
                  </a:lnTo>
                  <a:close/>
                  <a:moveTo>
                    <a:pt x="152019" y="338328"/>
                  </a:moveTo>
                  <a:lnTo>
                    <a:pt x="152019" y="452628"/>
                  </a:lnTo>
                  <a:lnTo>
                    <a:pt x="35052" y="452628"/>
                  </a:lnTo>
                  <a:lnTo>
                    <a:pt x="35052" y="338328"/>
                  </a:lnTo>
                  <a:lnTo>
                    <a:pt x="152019" y="338328"/>
                  </a:lnTo>
                  <a:close/>
                  <a:moveTo>
                    <a:pt x="339471" y="603504"/>
                  </a:moveTo>
                  <a:lnTo>
                    <a:pt x="339471" y="489204"/>
                  </a:lnTo>
                  <a:lnTo>
                    <a:pt x="456343" y="489204"/>
                  </a:lnTo>
                  <a:lnTo>
                    <a:pt x="456343" y="603504"/>
                  </a:lnTo>
                  <a:lnTo>
                    <a:pt x="339471" y="603504"/>
                  </a:lnTo>
                  <a:close/>
                  <a:moveTo>
                    <a:pt x="492062" y="452628"/>
                  </a:moveTo>
                  <a:lnTo>
                    <a:pt x="492062" y="338328"/>
                  </a:lnTo>
                  <a:lnTo>
                    <a:pt x="608743" y="338328"/>
                  </a:lnTo>
                  <a:lnTo>
                    <a:pt x="608743" y="452628"/>
                  </a:lnTo>
                  <a:lnTo>
                    <a:pt x="492062" y="452628"/>
                  </a:lnTo>
                  <a:close/>
                  <a:moveTo>
                    <a:pt x="492062" y="301752"/>
                  </a:moveTo>
                  <a:lnTo>
                    <a:pt x="492062" y="187452"/>
                  </a:lnTo>
                  <a:lnTo>
                    <a:pt x="608743" y="187452"/>
                  </a:lnTo>
                  <a:lnTo>
                    <a:pt x="608743" y="301752"/>
                  </a:lnTo>
                  <a:lnTo>
                    <a:pt x="492062" y="301752"/>
                  </a:lnTo>
                  <a:close/>
                  <a:moveTo>
                    <a:pt x="456343" y="301752"/>
                  </a:moveTo>
                  <a:lnTo>
                    <a:pt x="339471" y="301752"/>
                  </a:lnTo>
                  <a:lnTo>
                    <a:pt x="339471" y="187452"/>
                  </a:lnTo>
                  <a:lnTo>
                    <a:pt x="456343" y="187452"/>
                  </a:lnTo>
                  <a:lnTo>
                    <a:pt x="456343" y="301752"/>
                  </a:lnTo>
                  <a:close/>
                  <a:moveTo>
                    <a:pt x="304038" y="150876"/>
                  </a:moveTo>
                  <a:lnTo>
                    <a:pt x="187452" y="150876"/>
                  </a:lnTo>
                  <a:lnTo>
                    <a:pt x="187452" y="35052"/>
                  </a:lnTo>
                  <a:lnTo>
                    <a:pt x="304038" y="35052"/>
                  </a:lnTo>
                  <a:lnTo>
                    <a:pt x="304038" y="150876"/>
                  </a:lnTo>
                  <a:close/>
                  <a:moveTo>
                    <a:pt x="152019" y="187452"/>
                  </a:moveTo>
                  <a:lnTo>
                    <a:pt x="152019" y="301752"/>
                  </a:lnTo>
                  <a:lnTo>
                    <a:pt x="35052" y="301752"/>
                  </a:lnTo>
                  <a:lnTo>
                    <a:pt x="35052" y="187452"/>
                  </a:lnTo>
                  <a:lnTo>
                    <a:pt x="152019" y="187452"/>
                  </a:lnTo>
                  <a:close/>
                  <a:moveTo>
                    <a:pt x="35052" y="489204"/>
                  </a:moveTo>
                  <a:lnTo>
                    <a:pt x="152019" y="489204"/>
                  </a:lnTo>
                  <a:lnTo>
                    <a:pt x="152019" y="603504"/>
                  </a:lnTo>
                  <a:lnTo>
                    <a:pt x="35052" y="603504"/>
                  </a:lnTo>
                  <a:lnTo>
                    <a:pt x="35052" y="489204"/>
                  </a:lnTo>
                  <a:close/>
                  <a:moveTo>
                    <a:pt x="187452" y="640080"/>
                  </a:moveTo>
                  <a:lnTo>
                    <a:pt x="304038" y="640080"/>
                  </a:lnTo>
                  <a:lnTo>
                    <a:pt x="304038" y="755904"/>
                  </a:lnTo>
                  <a:lnTo>
                    <a:pt x="187452" y="755904"/>
                  </a:lnTo>
                  <a:lnTo>
                    <a:pt x="187452" y="640080"/>
                  </a:lnTo>
                  <a:close/>
                  <a:moveTo>
                    <a:pt x="492062" y="603504"/>
                  </a:moveTo>
                  <a:lnTo>
                    <a:pt x="492062" y="489204"/>
                  </a:lnTo>
                  <a:lnTo>
                    <a:pt x="608743" y="489204"/>
                  </a:lnTo>
                  <a:lnTo>
                    <a:pt x="608743" y="603504"/>
                  </a:lnTo>
                  <a:lnTo>
                    <a:pt x="492062" y="603504"/>
                  </a:lnTo>
                  <a:close/>
                  <a:moveTo>
                    <a:pt x="608743" y="35052"/>
                  </a:moveTo>
                  <a:lnTo>
                    <a:pt x="608743" y="150876"/>
                  </a:lnTo>
                  <a:lnTo>
                    <a:pt x="492062" y="150876"/>
                  </a:lnTo>
                  <a:lnTo>
                    <a:pt x="492062" y="35052"/>
                  </a:lnTo>
                  <a:lnTo>
                    <a:pt x="608743" y="35052"/>
                  </a:lnTo>
                  <a:close/>
                  <a:moveTo>
                    <a:pt x="456343" y="150876"/>
                  </a:moveTo>
                  <a:lnTo>
                    <a:pt x="339471" y="150876"/>
                  </a:lnTo>
                  <a:lnTo>
                    <a:pt x="339471" y="35052"/>
                  </a:lnTo>
                  <a:lnTo>
                    <a:pt x="456343" y="35052"/>
                  </a:lnTo>
                  <a:lnTo>
                    <a:pt x="456343" y="150876"/>
                  </a:lnTo>
                  <a:close/>
                  <a:moveTo>
                    <a:pt x="152019" y="35052"/>
                  </a:moveTo>
                  <a:lnTo>
                    <a:pt x="152019" y="150876"/>
                  </a:lnTo>
                  <a:lnTo>
                    <a:pt x="35052" y="150876"/>
                  </a:lnTo>
                  <a:lnTo>
                    <a:pt x="35052" y="35052"/>
                  </a:lnTo>
                  <a:lnTo>
                    <a:pt x="152019" y="35052"/>
                  </a:lnTo>
                  <a:close/>
                  <a:moveTo>
                    <a:pt x="35052" y="640080"/>
                  </a:moveTo>
                  <a:lnTo>
                    <a:pt x="152019" y="640080"/>
                  </a:lnTo>
                  <a:lnTo>
                    <a:pt x="152019" y="755904"/>
                  </a:lnTo>
                  <a:lnTo>
                    <a:pt x="35052" y="755904"/>
                  </a:lnTo>
                  <a:lnTo>
                    <a:pt x="35052" y="640080"/>
                  </a:lnTo>
                  <a:close/>
                  <a:moveTo>
                    <a:pt x="339471" y="755999"/>
                  </a:moveTo>
                  <a:lnTo>
                    <a:pt x="339471" y="640175"/>
                  </a:lnTo>
                  <a:lnTo>
                    <a:pt x="456343" y="640175"/>
                  </a:lnTo>
                  <a:lnTo>
                    <a:pt x="456343" y="755999"/>
                  </a:lnTo>
                  <a:lnTo>
                    <a:pt x="339471" y="755999"/>
                  </a:lnTo>
                  <a:close/>
                  <a:moveTo>
                    <a:pt x="492062" y="755999"/>
                  </a:moveTo>
                  <a:lnTo>
                    <a:pt x="492062" y="640175"/>
                  </a:lnTo>
                  <a:lnTo>
                    <a:pt x="608743" y="640175"/>
                  </a:lnTo>
                  <a:lnTo>
                    <a:pt x="608743" y="755999"/>
                  </a:lnTo>
                  <a:lnTo>
                    <a:pt x="492062" y="75599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8" name="Google Shape;38;p3"/>
          <p:cNvGrpSpPr/>
          <p:nvPr/>
        </p:nvGrpSpPr>
        <p:grpSpPr>
          <a:xfrm>
            <a:off x="6664524" y="4631526"/>
            <a:ext cx="1430323" cy="1491217"/>
            <a:chOff x="6498730" y="4311248"/>
            <a:chExt cx="1125884" cy="1173817"/>
          </a:xfrm>
        </p:grpSpPr>
        <p:sp>
          <p:nvSpPr>
            <p:cNvPr id="39" name="Google Shape;39;p3"/>
            <p:cNvSpPr/>
            <p:nvPr/>
          </p:nvSpPr>
          <p:spPr>
            <a:xfrm>
              <a:off x="6498730" y="4311248"/>
              <a:ext cx="1125884" cy="1173817"/>
            </a:xfrm>
            <a:custGeom>
              <a:rect b="b" l="l" r="r" t="t"/>
              <a:pathLst>
                <a:path extrusionOk="0" h="1173817" w="1125884">
                  <a:moveTo>
                    <a:pt x="989729" y="410198"/>
                  </a:moveTo>
                  <a:cubicBezTo>
                    <a:pt x="936103" y="362288"/>
                    <a:pt x="872858" y="323902"/>
                    <a:pt x="815993" y="305233"/>
                  </a:cubicBezTo>
                  <a:cubicBezTo>
                    <a:pt x="765511" y="288564"/>
                    <a:pt x="725696" y="288374"/>
                    <a:pt x="694073" y="304757"/>
                  </a:cubicBezTo>
                  <a:cubicBezTo>
                    <a:pt x="646734" y="329331"/>
                    <a:pt x="626351" y="384862"/>
                    <a:pt x="604824" y="454966"/>
                  </a:cubicBezTo>
                  <a:cubicBezTo>
                    <a:pt x="587488" y="510878"/>
                    <a:pt x="568724" y="541739"/>
                    <a:pt x="545674" y="552026"/>
                  </a:cubicBezTo>
                  <a:cubicBezTo>
                    <a:pt x="513860" y="566313"/>
                    <a:pt x="464711" y="543644"/>
                    <a:pt x="396608" y="512211"/>
                  </a:cubicBezTo>
                  <a:lnTo>
                    <a:pt x="382892" y="505734"/>
                  </a:lnTo>
                  <a:cubicBezTo>
                    <a:pt x="367747" y="498781"/>
                    <a:pt x="353078" y="492018"/>
                    <a:pt x="338886" y="485827"/>
                  </a:cubicBezTo>
                  <a:lnTo>
                    <a:pt x="483761" y="388577"/>
                  </a:lnTo>
                  <a:cubicBezTo>
                    <a:pt x="484714" y="388005"/>
                    <a:pt x="485571" y="387243"/>
                    <a:pt x="486333" y="386481"/>
                  </a:cubicBezTo>
                  <a:lnTo>
                    <a:pt x="551198" y="342857"/>
                  </a:lnTo>
                  <a:cubicBezTo>
                    <a:pt x="572248" y="328760"/>
                    <a:pt x="586917" y="307709"/>
                    <a:pt x="592727" y="283230"/>
                  </a:cubicBezTo>
                  <a:cubicBezTo>
                    <a:pt x="594728" y="283421"/>
                    <a:pt x="596823" y="283421"/>
                    <a:pt x="598919" y="283421"/>
                  </a:cubicBezTo>
                  <a:cubicBezTo>
                    <a:pt x="620826" y="283421"/>
                    <a:pt x="644638" y="279706"/>
                    <a:pt x="668356" y="269609"/>
                  </a:cubicBezTo>
                  <a:cubicBezTo>
                    <a:pt x="726363" y="244940"/>
                    <a:pt x="753223" y="196553"/>
                    <a:pt x="774750" y="157691"/>
                  </a:cubicBezTo>
                  <a:cubicBezTo>
                    <a:pt x="795800" y="119686"/>
                    <a:pt x="809326" y="78157"/>
                    <a:pt x="814850" y="34151"/>
                  </a:cubicBezTo>
                  <a:cubicBezTo>
                    <a:pt x="815898" y="25865"/>
                    <a:pt x="810945" y="18054"/>
                    <a:pt x="803039" y="15387"/>
                  </a:cubicBezTo>
                  <a:cubicBezTo>
                    <a:pt x="780275" y="7672"/>
                    <a:pt x="661021" y="-26809"/>
                    <a:pt x="556437" y="42533"/>
                  </a:cubicBezTo>
                  <a:cubicBezTo>
                    <a:pt x="523385" y="64441"/>
                    <a:pt x="495286" y="94540"/>
                    <a:pt x="474617" y="130259"/>
                  </a:cubicBezTo>
                  <a:cubicBezTo>
                    <a:pt x="451567" y="130068"/>
                    <a:pt x="429469" y="137783"/>
                    <a:pt x="411181" y="152547"/>
                  </a:cubicBezTo>
                  <a:lnTo>
                    <a:pt x="346030" y="205316"/>
                  </a:lnTo>
                  <a:cubicBezTo>
                    <a:pt x="344982" y="206173"/>
                    <a:pt x="344029" y="207125"/>
                    <a:pt x="343268" y="208078"/>
                  </a:cubicBezTo>
                  <a:lnTo>
                    <a:pt x="55993" y="440297"/>
                  </a:lnTo>
                  <a:cubicBezTo>
                    <a:pt x="18084" y="473921"/>
                    <a:pt x="11893" y="530118"/>
                    <a:pt x="41611" y="571171"/>
                  </a:cubicBezTo>
                  <a:cubicBezTo>
                    <a:pt x="43135" y="573362"/>
                    <a:pt x="44754" y="575362"/>
                    <a:pt x="46659" y="577362"/>
                  </a:cubicBezTo>
                  <a:cubicBezTo>
                    <a:pt x="-7348" y="668135"/>
                    <a:pt x="-680" y="762338"/>
                    <a:pt x="1415" y="782055"/>
                  </a:cubicBezTo>
                  <a:cubicBezTo>
                    <a:pt x="17227" y="928073"/>
                    <a:pt x="131622" y="1015322"/>
                    <a:pt x="180390" y="1052565"/>
                  </a:cubicBezTo>
                  <a:cubicBezTo>
                    <a:pt x="284975" y="1132289"/>
                    <a:pt x="417658" y="1173818"/>
                    <a:pt x="551675" y="1173818"/>
                  </a:cubicBezTo>
                  <a:cubicBezTo>
                    <a:pt x="631780" y="1173818"/>
                    <a:pt x="712266" y="1159054"/>
                    <a:pt x="787704" y="1128860"/>
                  </a:cubicBezTo>
                  <a:cubicBezTo>
                    <a:pt x="858570" y="1100475"/>
                    <a:pt x="1074025" y="1013798"/>
                    <a:pt x="1118126" y="796056"/>
                  </a:cubicBezTo>
                  <a:cubicBezTo>
                    <a:pt x="1146416" y="656610"/>
                    <a:pt x="1095933" y="505163"/>
                    <a:pt x="989729" y="410198"/>
                  </a:cubicBezTo>
                  <a:close/>
                  <a:moveTo>
                    <a:pt x="575773" y="71585"/>
                  </a:moveTo>
                  <a:cubicBezTo>
                    <a:pt x="653497" y="20150"/>
                    <a:pt x="741508" y="34818"/>
                    <a:pt x="778179" y="44343"/>
                  </a:cubicBezTo>
                  <a:cubicBezTo>
                    <a:pt x="772178" y="78633"/>
                    <a:pt x="760939" y="110828"/>
                    <a:pt x="744365" y="140831"/>
                  </a:cubicBezTo>
                  <a:cubicBezTo>
                    <a:pt x="724458" y="176741"/>
                    <a:pt x="701979" y="217508"/>
                    <a:pt x="654830" y="237415"/>
                  </a:cubicBezTo>
                  <a:cubicBezTo>
                    <a:pt x="634256" y="246178"/>
                    <a:pt x="613682" y="248940"/>
                    <a:pt x="594728" y="248464"/>
                  </a:cubicBezTo>
                  <a:cubicBezTo>
                    <a:pt x="592918" y="231605"/>
                    <a:pt x="586727" y="215507"/>
                    <a:pt x="576535" y="201410"/>
                  </a:cubicBezTo>
                  <a:lnTo>
                    <a:pt x="555103" y="171692"/>
                  </a:lnTo>
                  <a:cubicBezTo>
                    <a:pt x="543864" y="156167"/>
                    <a:pt x="528814" y="144356"/>
                    <a:pt x="511384" y="137498"/>
                  </a:cubicBezTo>
                  <a:cubicBezTo>
                    <a:pt x="528338" y="111018"/>
                    <a:pt x="550341" y="88444"/>
                    <a:pt x="575773" y="71585"/>
                  </a:cubicBezTo>
                  <a:close/>
                  <a:moveTo>
                    <a:pt x="432993" y="179693"/>
                  </a:moveTo>
                  <a:cubicBezTo>
                    <a:pt x="443375" y="171311"/>
                    <a:pt x="455662" y="166454"/>
                    <a:pt x="468617" y="165406"/>
                  </a:cubicBezTo>
                  <a:cubicBezTo>
                    <a:pt x="473188" y="165025"/>
                    <a:pt x="477760" y="165215"/>
                    <a:pt x="482428" y="165787"/>
                  </a:cubicBezTo>
                  <a:cubicBezTo>
                    <a:pt x="491858" y="167121"/>
                    <a:pt x="500716" y="170359"/>
                    <a:pt x="508431" y="175312"/>
                  </a:cubicBezTo>
                  <a:cubicBezTo>
                    <a:pt x="515384" y="179598"/>
                    <a:pt x="521576" y="185313"/>
                    <a:pt x="526528" y="192171"/>
                  </a:cubicBezTo>
                  <a:lnTo>
                    <a:pt x="547960" y="221794"/>
                  </a:lnTo>
                  <a:cubicBezTo>
                    <a:pt x="552818" y="228557"/>
                    <a:pt x="556246" y="235986"/>
                    <a:pt x="558247" y="243701"/>
                  </a:cubicBezTo>
                  <a:cubicBezTo>
                    <a:pt x="560628" y="252560"/>
                    <a:pt x="561009" y="261894"/>
                    <a:pt x="559294" y="271229"/>
                  </a:cubicBezTo>
                  <a:cubicBezTo>
                    <a:pt x="558818" y="273896"/>
                    <a:pt x="558152" y="276563"/>
                    <a:pt x="557294" y="279134"/>
                  </a:cubicBezTo>
                  <a:cubicBezTo>
                    <a:pt x="553008" y="293231"/>
                    <a:pt x="543959" y="305328"/>
                    <a:pt x="531481" y="313710"/>
                  </a:cubicBezTo>
                  <a:lnTo>
                    <a:pt x="478046" y="349715"/>
                  </a:lnTo>
                  <a:lnTo>
                    <a:pt x="466997" y="335237"/>
                  </a:lnTo>
                  <a:cubicBezTo>
                    <a:pt x="438803" y="298280"/>
                    <a:pt x="409657" y="260084"/>
                    <a:pt x="380986" y="221889"/>
                  </a:cubicBezTo>
                  <a:lnTo>
                    <a:pt x="432993" y="179693"/>
                  </a:lnTo>
                  <a:close/>
                  <a:moveTo>
                    <a:pt x="78663" y="466872"/>
                  </a:moveTo>
                  <a:lnTo>
                    <a:pt x="353554" y="244654"/>
                  </a:lnTo>
                  <a:cubicBezTo>
                    <a:pt x="382034" y="282564"/>
                    <a:pt x="410990" y="320473"/>
                    <a:pt x="438994" y="357049"/>
                  </a:cubicBezTo>
                  <a:lnTo>
                    <a:pt x="448804" y="369908"/>
                  </a:lnTo>
                  <a:lnTo>
                    <a:pt x="299452" y="470015"/>
                  </a:lnTo>
                  <a:lnTo>
                    <a:pt x="261829" y="495257"/>
                  </a:lnTo>
                  <a:lnTo>
                    <a:pt x="153910" y="567647"/>
                  </a:lnTo>
                  <a:cubicBezTo>
                    <a:pt x="135051" y="579077"/>
                    <a:pt x="112191" y="579363"/>
                    <a:pt x="93427" y="570314"/>
                  </a:cubicBezTo>
                  <a:cubicBezTo>
                    <a:pt x="84283" y="565932"/>
                    <a:pt x="76186" y="559265"/>
                    <a:pt x="69900" y="550597"/>
                  </a:cubicBezTo>
                  <a:cubicBezTo>
                    <a:pt x="69043" y="549359"/>
                    <a:pt x="68185" y="548025"/>
                    <a:pt x="67328" y="546787"/>
                  </a:cubicBezTo>
                  <a:cubicBezTo>
                    <a:pt x="51326" y="520689"/>
                    <a:pt x="55993" y="486970"/>
                    <a:pt x="78663" y="466872"/>
                  </a:cubicBezTo>
                  <a:close/>
                  <a:moveTo>
                    <a:pt x="1083932" y="788913"/>
                  </a:moveTo>
                  <a:cubicBezTo>
                    <a:pt x="1043545" y="988080"/>
                    <a:pt x="841330" y="1069424"/>
                    <a:pt x="774750" y="1096189"/>
                  </a:cubicBezTo>
                  <a:cubicBezTo>
                    <a:pt x="584155" y="1172770"/>
                    <a:pt x="359079" y="1144766"/>
                    <a:pt x="201535" y="1024656"/>
                  </a:cubicBezTo>
                  <a:cubicBezTo>
                    <a:pt x="156387" y="990176"/>
                    <a:pt x="50469" y="909308"/>
                    <a:pt x="36181" y="778149"/>
                  </a:cubicBezTo>
                  <a:cubicBezTo>
                    <a:pt x="35705" y="773577"/>
                    <a:pt x="34943" y="764433"/>
                    <a:pt x="34943" y="752051"/>
                  </a:cubicBezTo>
                  <a:cubicBezTo>
                    <a:pt x="34943" y="717761"/>
                    <a:pt x="40753" y="658134"/>
                    <a:pt x="74186" y="599556"/>
                  </a:cubicBezTo>
                  <a:cubicBezTo>
                    <a:pt x="88569" y="607366"/>
                    <a:pt x="104857" y="611462"/>
                    <a:pt x="121240" y="611462"/>
                  </a:cubicBezTo>
                  <a:cubicBezTo>
                    <a:pt x="138861" y="611462"/>
                    <a:pt x="156768" y="606794"/>
                    <a:pt x="172865" y="597174"/>
                  </a:cubicBezTo>
                  <a:lnTo>
                    <a:pt x="303739" y="509354"/>
                  </a:lnTo>
                  <a:cubicBezTo>
                    <a:pt x="323265" y="517069"/>
                    <a:pt x="344601" y="526594"/>
                    <a:pt x="368128" y="537452"/>
                  </a:cubicBezTo>
                  <a:lnTo>
                    <a:pt x="381939" y="543739"/>
                  </a:lnTo>
                  <a:cubicBezTo>
                    <a:pt x="458425" y="578886"/>
                    <a:pt x="513479" y="604508"/>
                    <a:pt x="559961" y="583744"/>
                  </a:cubicBezTo>
                  <a:cubicBezTo>
                    <a:pt x="593394" y="568885"/>
                    <a:pt x="617397" y="532214"/>
                    <a:pt x="638161" y="464967"/>
                  </a:cubicBezTo>
                  <a:cubicBezTo>
                    <a:pt x="657307" y="402959"/>
                    <a:pt x="674833" y="354001"/>
                    <a:pt x="710075" y="335713"/>
                  </a:cubicBezTo>
                  <a:cubicBezTo>
                    <a:pt x="732935" y="323902"/>
                    <a:pt x="763987" y="324759"/>
                    <a:pt x="805039" y="338285"/>
                  </a:cubicBezTo>
                  <a:cubicBezTo>
                    <a:pt x="857427" y="355620"/>
                    <a:pt x="916292" y="391244"/>
                    <a:pt x="966488" y="436106"/>
                  </a:cubicBezTo>
                  <a:cubicBezTo>
                    <a:pt x="1063643" y="523070"/>
                    <a:pt x="1109744" y="661563"/>
                    <a:pt x="1083932" y="78891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6573011" y="4913565"/>
              <a:ext cx="257175" cy="257175"/>
            </a:xfrm>
            <a:custGeom>
              <a:rect b="b" l="l" r="r" t="t"/>
              <a:pathLst>
                <a:path extrusionOk="0" h="257175" w="257175">
                  <a:moveTo>
                    <a:pt x="128588" y="0"/>
                  </a:moveTo>
                  <a:cubicBezTo>
                    <a:pt x="57722" y="0"/>
                    <a:pt x="0" y="57722"/>
                    <a:pt x="0" y="128588"/>
                  </a:cubicBezTo>
                  <a:cubicBezTo>
                    <a:pt x="0" y="199454"/>
                    <a:pt x="57626" y="257175"/>
                    <a:pt x="128588" y="257175"/>
                  </a:cubicBezTo>
                  <a:cubicBezTo>
                    <a:pt x="199454" y="257175"/>
                    <a:pt x="257175" y="199454"/>
                    <a:pt x="257175" y="128588"/>
                  </a:cubicBezTo>
                  <a:cubicBezTo>
                    <a:pt x="257175" y="57817"/>
                    <a:pt x="199454" y="0"/>
                    <a:pt x="128588" y="0"/>
                  </a:cubicBezTo>
                  <a:close/>
                  <a:moveTo>
                    <a:pt x="128588" y="221933"/>
                  </a:moveTo>
                  <a:cubicBezTo>
                    <a:pt x="77058" y="221933"/>
                    <a:pt x="35147" y="180023"/>
                    <a:pt x="35147" y="128492"/>
                  </a:cubicBezTo>
                  <a:cubicBezTo>
                    <a:pt x="35147" y="76962"/>
                    <a:pt x="77058" y="35052"/>
                    <a:pt x="128588" y="35052"/>
                  </a:cubicBezTo>
                  <a:cubicBezTo>
                    <a:pt x="180118" y="35052"/>
                    <a:pt x="222028" y="76962"/>
                    <a:pt x="222028" y="128492"/>
                  </a:cubicBezTo>
                  <a:cubicBezTo>
                    <a:pt x="222028" y="180023"/>
                    <a:pt x="180118" y="221933"/>
                    <a:pt x="128588" y="22193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6818757" y="5098731"/>
              <a:ext cx="257175" cy="256032"/>
            </a:xfrm>
            <a:custGeom>
              <a:rect b="b" l="l" r="r" t="t"/>
              <a:pathLst>
                <a:path extrusionOk="0" h="256032" w="257175">
                  <a:moveTo>
                    <a:pt x="128588" y="0"/>
                  </a:moveTo>
                  <a:cubicBezTo>
                    <a:pt x="57721" y="0"/>
                    <a:pt x="0" y="57436"/>
                    <a:pt x="0" y="128016"/>
                  </a:cubicBezTo>
                  <a:cubicBezTo>
                    <a:pt x="0" y="198596"/>
                    <a:pt x="57721" y="256032"/>
                    <a:pt x="128588" y="256032"/>
                  </a:cubicBezTo>
                  <a:cubicBezTo>
                    <a:pt x="199549" y="256032"/>
                    <a:pt x="257175" y="198596"/>
                    <a:pt x="257175" y="128016"/>
                  </a:cubicBezTo>
                  <a:cubicBezTo>
                    <a:pt x="257175" y="57531"/>
                    <a:pt x="199549" y="0"/>
                    <a:pt x="128588" y="0"/>
                  </a:cubicBezTo>
                  <a:close/>
                  <a:moveTo>
                    <a:pt x="128588" y="221075"/>
                  </a:moveTo>
                  <a:cubicBezTo>
                    <a:pt x="77057" y="221075"/>
                    <a:pt x="35147" y="179356"/>
                    <a:pt x="35147" y="128016"/>
                  </a:cubicBezTo>
                  <a:cubicBezTo>
                    <a:pt x="35147" y="76676"/>
                    <a:pt x="77057" y="34957"/>
                    <a:pt x="128588" y="34957"/>
                  </a:cubicBezTo>
                  <a:cubicBezTo>
                    <a:pt x="180118" y="34957"/>
                    <a:pt x="222028" y="76676"/>
                    <a:pt x="222028" y="128016"/>
                  </a:cubicBezTo>
                  <a:cubicBezTo>
                    <a:pt x="222028" y="179356"/>
                    <a:pt x="180118" y="221075"/>
                    <a:pt x="128588" y="22107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7237094" y="4766119"/>
              <a:ext cx="257175" cy="256032"/>
            </a:xfrm>
            <a:custGeom>
              <a:rect b="b" l="l" r="r" t="t"/>
              <a:pathLst>
                <a:path extrusionOk="0" h="256032" w="257175">
                  <a:moveTo>
                    <a:pt x="128588" y="0"/>
                  </a:moveTo>
                  <a:cubicBezTo>
                    <a:pt x="57721" y="0"/>
                    <a:pt x="0" y="57436"/>
                    <a:pt x="0" y="128016"/>
                  </a:cubicBezTo>
                  <a:cubicBezTo>
                    <a:pt x="0" y="198596"/>
                    <a:pt x="57626" y="256032"/>
                    <a:pt x="128588" y="256032"/>
                  </a:cubicBezTo>
                  <a:cubicBezTo>
                    <a:pt x="199549" y="256032"/>
                    <a:pt x="257175" y="198596"/>
                    <a:pt x="257175" y="128016"/>
                  </a:cubicBezTo>
                  <a:cubicBezTo>
                    <a:pt x="257175" y="57531"/>
                    <a:pt x="199454" y="0"/>
                    <a:pt x="128588" y="0"/>
                  </a:cubicBezTo>
                  <a:close/>
                  <a:moveTo>
                    <a:pt x="128588" y="220980"/>
                  </a:moveTo>
                  <a:cubicBezTo>
                    <a:pt x="77058" y="220980"/>
                    <a:pt x="35147" y="179261"/>
                    <a:pt x="35147" y="127921"/>
                  </a:cubicBezTo>
                  <a:cubicBezTo>
                    <a:pt x="35147" y="76581"/>
                    <a:pt x="77058" y="34862"/>
                    <a:pt x="128588" y="34862"/>
                  </a:cubicBezTo>
                  <a:cubicBezTo>
                    <a:pt x="180118" y="34862"/>
                    <a:pt x="222028" y="76581"/>
                    <a:pt x="222028" y="127921"/>
                  </a:cubicBezTo>
                  <a:cubicBezTo>
                    <a:pt x="222028" y="179261"/>
                    <a:pt x="180118" y="220980"/>
                    <a:pt x="128588" y="22098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7126224" y="5061012"/>
              <a:ext cx="257175" cy="257175"/>
            </a:xfrm>
            <a:custGeom>
              <a:rect b="b" l="l" r="r" t="t"/>
              <a:pathLst>
                <a:path extrusionOk="0" h="257175" w="257175">
                  <a:moveTo>
                    <a:pt x="128588" y="0"/>
                  </a:moveTo>
                  <a:cubicBezTo>
                    <a:pt x="57721" y="0"/>
                    <a:pt x="0" y="57721"/>
                    <a:pt x="0" y="128588"/>
                  </a:cubicBezTo>
                  <a:cubicBezTo>
                    <a:pt x="0" y="199454"/>
                    <a:pt x="57721" y="257175"/>
                    <a:pt x="128588" y="257175"/>
                  </a:cubicBezTo>
                  <a:cubicBezTo>
                    <a:pt x="199454" y="257175"/>
                    <a:pt x="257175" y="199454"/>
                    <a:pt x="257175" y="128588"/>
                  </a:cubicBezTo>
                  <a:cubicBezTo>
                    <a:pt x="257175" y="57817"/>
                    <a:pt x="199549" y="0"/>
                    <a:pt x="128588" y="0"/>
                  </a:cubicBezTo>
                  <a:close/>
                  <a:moveTo>
                    <a:pt x="128588" y="222123"/>
                  </a:moveTo>
                  <a:cubicBezTo>
                    <a:pt x="77057" y="222123"/>
                    <a:pt x="35147" y="180213"/>
                    <a:pt x="35147" y="128683"/>
                  </a:cubicBezTo>
                  <a:cubicBezTo>
                    <a:pt x="35147" y="77153"/>
                    <a:pt x="77057" y="35243"/>
                    <a:pt x="128588" y="35243"/>
                  </a:cubicBezTo>
                  <a:cubicBezTo>
                    <a:pt x="180118" y="35243"/>
                    <a:pt x="222028" y="77153"/>
                    <a:pt x="222028" y="128683"/>
                  </a:cubicBezTo>
                  <a:cubicBezTo>
                    <a:pt x="222028" y="180118"/>
                    <a:pt x="180118" y="222123"/>
                    <a:pt x="128588" y="22212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7054233" y="4346733"/>
              <a:ext cx="162329" cy="121253"/>
            </a:xfrm>
            <a:custGeom>
              <a:rect b="b" l="l" r="r" t="t"/>
              <a:pathLst>
                <a:path extrusionOk="0" h="121253" w="162329">
                  <a:moveTo>
                    <a:pt x="37224" y="87154"/>
                  </a:moveTo>
                  <a:cubicBezTo>
                    <a:pt x="50178" y="80486"/>
                    <a:pt x="65132" y="78010"/>
                    <a:pt x="82468" y="74866"/>
                  </a:cubicBezTo>
                  <a:cubicBezTo>
                    <a:pt x="99613" y="71628"/>
                    <a:pt x="119901" y="67532"/>
                    <a:pt x="137713" y="54959"/>
                  </a:cubicBezTo>
                  <a:cubicBezTo>
                    <a:pt x="146571" y="48673"/>
                    <a:pt x="154096" y="40100"/>
                    <a:pt x="158382" y="30289"/>
                  </a:cubicBezTo>
                  <a:cubicBezTo>
                    <a:pt x="162573" y="20479"/>
                    <a:pt x="164002" y="9144"/>
                    <a:pt x="159811" y="0"/>
                  </a:cubicBezTo>
                  <a:cubicBezTo>
                    <a:pt x="156096" y="9144"/>
                    <a:pt x="150667" y="15430"/>
                    <a:pt x="144380" y="20288"/>
                  </a:cubicBezTo>
                  <a:cubicBezTo>
                    <a:pt x="138189" y="25051"/>
                    <a:pt x="131521" y="28575"/>
                    <a:pt x="124568" y="30861"/>
                  </a:cubicBezTo>
                  <a:cubicBezTo>
                    <a:pt x="110471" y="35623"/>
                    <a:pt x="94374" y="37052"/>
                    <a:pt x="76086" y="40481"/>
                  </a:cubicBezTo>
                  <a:cubicBezTo>
                    <a:pt x="58369" y="43910"/>
                    <a:pt x="36938" y="49816"/>
                    <a:pt x="20746" y="65341"/>
                  </a:cubicBezTo>
                  <a:cubicBezTo>
                    <a:pt x="5220" y="80296"/>
                    <a:pt x="-2877" y="102013"/>
                    <a:pt x="934" y="121253"/>
                  </a:cubicBezTo>
                  <a:cubicBezTo>
                    <a:pt x="11506" y="104870"/>
                    <a:pt x="23889" y="93821"/>
                    <a:pt x="37224" y="8715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5" name="Google Shape;45;p3"/>
          <p:cNvGrpSpPr/>
          <p:nvPr/>
        </p:nvGrpSpPr>
        <p:grpSpPr>
          <a:xfrm>
            <a:off x="8990592" y="2784441"/>
            <a:ext cx="1363491" cy="1556615"/>
            <a:chOff x="8329707" y="2857308"/>
            <a:chExt cx="1073277" cy="1225295"/>
          </a:xfrm>
        </p:grpSpPr>
        <p:sp>
          <p:nvSpPr>
            <p:cNvPr id="46" name="Google Shape;46;p3"/>
            <p:cNvSpPr/>
            <p:nvPr/>
          </p:nvSpPr>
          <p:spPr>
            <a:xfrm>
              <a:off x="8329707" y="2857308"/>
              <a:ext cx="1073277" cy="1225295"/>
            </a:xfrm>
            <a:custGeom>
              <a:rect b="b" l="l" r="r" t="t"/>
              <a:pathLst>
                <a:path extrusionOk="0" h="1225295" w="1073277">
                  <a:moveTo>
                    <a:pt x="945737" y="0"/>
                  </a:moveTo>
                  <a:lnTo>
                    <a:pt x="127730" y="0"/>
                  </a:lnTo>
                  <a:cubicBezTo>
                    <a:pt x="123254" y="0"/>
                    <a:pt x="118872" y="286"/>
                    <a:pt x="114491" y="667"/>
                  </a:cubicBezTo>
                  <a:cubicBezTo>
                    <a:pt x="68485" y="5334"/>
                    <a:pt x="29623" y="34862"/>
                    <a:pt x="11335" y="75533"/>
                  </a:cubicBezTo>
                  <a:cubicBezTo>
                    <a:pt x="4191" y="91535"/>
                    <a:pt x="0" y="109157"/>
                    <a:pt x="0" y="127730"/>
                  </a:cubicBezTo>
                  <a:lnTo>
                    <a:pt x="0" y="326517"/>
                  </a:lnTo>
                  <a:lnTo>
                    <a:pt x="0" y="1097661"/>
                  </a:lnTo>
                  <a:cubicBezTo>
                    <a:pt x="0" y="1168051"/>
                    <a:pt x="57341" y="1225296"/>
                    <a:pt x="127635" y="1225296"/>
                  </a:cubicBezTo>
                  <a:lnTo>
                    <a:pt x="945642" y="1225296"/>
                  </a:lnTo>
                  <a:cubicBezTo>
                    <a:pt x="1016032" y="1225296"/>
                    <a:pt x="1073277" y="1168146"/>
                    <a:pt x="1073277" y="1097756"/>
                  </a:cubicBezTo>
                  <a:lnTo>
                    <a:pt x="1073277" y="899255"/>
                  </a:lnTo>
                  <a:lnTo>
                    <a:pt x="1073277" y="326517"/>
                  </a:lnTo>
                  <a:lnTo>
                    <a:pt x="1073277" y="127730"/>
                  </a:lnTo>
                  <a:cubicBezTo>
                    <a:pt x="1073372" y="57341"/>
                    <a:pt x="1016127" y="0"/>
                    <a:pt x="945737" y="0"/>
                  </a:cubicBezTo>
                  <a:close/>
                  <a:moveTo>
                    <a:pt x="221266" y="991934"/>
                  </a:moveTo>
                  <a:lnTo>
                    <a:pt x="127635" y="991934"/>
                  </a:lnTo>
                  <a:cubicBezTo>
                    <a:pt x="87344" y="992315"/>
                    <a:pt x="52483" y="1015365"/>
                    <a:pt x="35147" y="1048988"/>
                  </a:cubicBezTo>
                  <a:lnTo>
                    <a:pt x="35147" y="238887"/>
                  </a:lnTo>
                  <a:lnTo>
                    <a:pt x="35147" y="127730"/>
                  </a:lnTo>
                  <a:cubicBezTo>
                    <a:pt x="35147" y="76581"/>
                    <a:pt x="76676" y="35052"/>
                    <a:pt x="127730" y="35052"/>
                  </a:cubicBezTo>
                  <a:lnTo>
                    <a:pt x="220885" y="35052"/>
                  </a:lnTo>
                  <a:cubicBezTo>
                    <a:pt x="221075" y="39338"/>
                    <a:pt x="221266" y="43720"/>
                    <a:pt x="221266" y="47911"/>
                  </a:cubicBezTo>
                  <a:lnTo>
                    <a:pt x="221266" y="991934"/>
                  </a:lnTo>
                  <a:close/>
                  <a:moveTo>
                    <a:pt x="1038416" y="1097756"/>
                  </a:moveTo>
                  <a:cubicBezTo>
                    <a:pt x="1038416" y="1148810"/>
                    <a:pt x="996886" y="1190339"/>
                    <a:pt x="945737" y="1190339"/>
                  </a:cubicBezTo>
                  <a:lnTo>
                    <a:pt x="127825" y="1190339"/>
                  </a:lnTo>
                  <a:lnTo>
                    <a:pt x="127730" y="1190339"/>
                  </a:lnTo>
                  <a:cubicBezTo>
                    <a:pt x="89535" y="1189958"/>
                    <a:pt x="58484" y="1158621"/>
                    <a:pt x="58484" y="1120331"/>
                  </a:cubicBezTo>
                  <a:lnTo>
                    <a:pt x="58484" y="1096994"/>
                  </a:lnTo>
                  <a:cubicBezTo>
                    <a:pt x="58484" y="1087469"/>
                    <a:pt x="60388" y="1078421"/>
                    <a:pt x="63912" y="1070134"/>
                  </a:cubicBezTo>
                  <a:cubicBezTo>
                    <a:pt x="64008" y="1069848"/>
                    <a:pt x="64103" y="1069658"/>
                    <a:pt x="64294" y="1069372"/>
                  </a:cubicBezTo>
                  <a:cubicBezTo>
                    <a:pt x="64961" y="1067848"/>
                    <a:pt x="65722" y="1066324"/>
                    <a:pt x="66484" y="1064800"/>
                  </a:cubicBezTo>
                  <a:cubicBezTo>
                    <a:pt x="66866" y="1064038"/>
                    <a:pt x="67342" y="1063181"/>
                    <a:pt x="67818" y="1062418"/>
                  </a:cubicBezTo>
                  <a:cubicBezTo>
                    <a:pt x="68294" y="1061561"/>
                    <a:pt x="68770" y="1060704"/>
                    <a:pt x="69342" y="1059942"/>
                  </a:cubicBezTo>
                  <a:cubicBezTo>
                    <a:pt x="70104" y="1058799"/>
                    <a:pt x="70866" y="1057561"/>
                    <a:pt x="71723" y="1056418"/>
                  </a:cubicBezTo>
                  <a:cubicBezTo>
                    <a:pt x="71914" y="1056132"/>
                    <a:pt x="72104" y="1055942"/>
                    <a:pt x="72294" y="1055656"/>
                  </a:cubicBezTo>
                  <a:cubicBezTo>
                    <a:pt x="85058" y="1038416"/>
                    <a:pt x="105442" y="1027367"/>
                    <a:pt x="127635" y="1027271"/>
                  </a:cubicBezTo>
                  <a:lnTo>
                    <a:pt x="238887" y="1027271"/>
                  </a:lnTo>
                  <a:cubicBezTo>
                    <a:pt x="239839" y="1027271"/>
                    <a:pt x="240792" y="1027176"/>
                    <a:pt x="241745" y="1026985"/>
                  </a:cubicBezTo>
                  <a:lnTo>
                    <a:pt x="945928" y="1026985"/>
                  </a:lnTo>
                  <a:cubicBezTo>
                    <a:pt x="981075" y="1026985"/>
                    <a:pt x="1014793" y="1012317"/>
                    <a:pt x="1038606" y="986885"/>
                  </a:cubicBezTo>
                  <a:lnTo>
                    <a:pt x="1038606" y="1097756"/>
                  </a:lnTo>
                  <a:close/>
                  <a:moveTo>
                    <a:pt x="1038416" y="899255"/>
                  </a:moveTo>
                  <a:cubicBezTo>
                    <a:pt x="1038416" y="922782"/>
                    <a:pt x="1029557" y="945261"/>
                    <a:pt x="1013365" y="962501"/>
                  </a:cubicBezTo>
                  <a:cubicBezTo>
                    <a:pt x="995743" y="981456"/>
                    <a:pt x="971645" y="991934"/>
                    <a:pt x="945737" y="991934"/>
                  </a:cubicBezTo>
                  <a:lnTo>
                    <a:pt x="256127" y="991934"/>
                  </a:lnTo>
                  <a:lnTo>
                    <a:pt x="256127" y="47911"/>
                  </a:lnTo>
                  <a:cubicBezTo>
                    <a:pt x="256127" y="43625"/>
                    <a:pt x="255937" y="39338"/>
                    <a:pt x="255746" y="35052"/>
                  </a:cubicBezTo>
                  <a:lnTo>
                    <a:pt x="945737" y="35052"/>
                  </a:lnTo>
                  <a:cubicBezTo>
                    <a:pt x="996886" y="35052"/>
                    <a:pt x="1038416" y="76581"/>
                    <a:pt x="1038416" y="127730"/>
                  </a:cubicBezTo>
                  <a:lnTo>
                    <a:pt x="1038416" y="238982"/>
                  </a:lnTo>
                  <a:lnTo>
                    <a:pt x="1038416" y="8992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8727564" y="3152298"/>
              <a:ext cx="425178" cy="580453"/>
            </a:xfrm>
            <a:custGeom>
              <a:rect b="b" l="l" r="r" t="t"/>
              <a:pathLst>
                <a:path extrusionOk="0" h="580453" w="425178">
                  <a:moveTo>
                    <a:pt x="341379" y="44863"/>
                  </a:moveTo>
                  <a:cubicBezTo>
                    <a:pt x="292611" y="7429"/>
                    <a:pt x="240033" y="667"/>
                    <a:pt x="212220" y="0"/>
                  </a:cubicBezTo>
                  <a:cubicBezTo>
                    <a:pt x="185169" y="667"/>
                    <a:pt x="132781" y="7525"/>
                    <a:pt x="84013" y="44863"/>
                  </a:cubicBezTo>
                  <a:cubicBezTo>
                    <a:pt x="66201" y="58388"/>
                    <a:pt x="8004" y="109061"/>
                    <a:pt x="479" y="192786"/>
                  </a:cubicBezTo>
                  <a:cubicBezTo>
                    <a:pt x="98" y="195929"/>
                    <a:pt x="-5998" y="270224"/>
                    <a:pt x="38960" y="334137"/>
                  </a:cubicBezTo>
                  <a:cubicBezTo>
                    <a:pt x="47342" y="346138"/>
                    <a:pt x="54962" y="354044"/>
                    <a:pt x="61630" y="360998"/>
                  </a:cubicBezTo>
                  <a:cubicBezTo>
                    <a:pt x="69916" y="369665"/>
                    <a:pt x="77060" y="377095"/>
                    <a:pt x="85156" y="391668"/>
                  </a:cubicBezTo>
                  <a:cubicBezTo>
                    <a:pt x="95253" y="409766"/>
                    <a:pt x="101920" y="430149"/>
                    <a:pt x="104873" y="452247"/>
                  </a:cubicBezTo>
                  <a:cubicBezTo>
                    <a:pt x="82109" y="463106"/>
                    <a:pt x="66297" y="486251"/>
                    <a:pt x="66297" y="513017"/>
                  </a:cubicBezTo>
                  <a:cubicBezTo>
                    <a:pt x="66297" y="550259"/>
                    <a:pt x="96586" y="580454"/>
                    <a:pt x="133925" y="580454"/>
                  </a:cubicBezTo>
                  <a:lnTo>
                    <a:pt x="291277" y="580454"/>
                  </a:lnTo>
                  <a:cubicBezTo>
                    <a:pt x="328520" y="580454"/>
                    <a:pt x="358905" y="550259"/>
                    <a:pt x="358905" y="513017"/>
                  </a:cubicBezTo>
                  <a:cubicBezTo>
                    <a:pt x="358905" y="486156"/>
                    <a:pt x="343093" y="463106"/>
                    <a:pt x="320328" y="452247"/>
                  </a:cubicBezTo>
                  <a:cubicBezTo>
                    <a:pt x="323281" y="430054"/>
                    <a:pt x="329853" y="409766"/>
                    <a:pt x="340045" y="391478"/>
                  </a:cubicBezTo>
                  <a:cubicBezTo>
                    <a:pt x="348142" y="377095"/>
                    <a:pt x="355286" y="369570"/>
                    <a:pt x="363572" y="360998"/>
                  </a:cubicBezTo>
                  <a:cubicBezTo>
                    <a:pt x="370240" y="353949"/>
                    <a:pt x="377860" y="346043"/>
                    <a:pt x="386242" y="334137"/>
                  </a:cubicBezTo>
                  <a:cubicBezTo>
                    <a:pt x="431009" y="270129"/>
                    <a:pt x="425103" y="196025"/>
                    <a:pt x="424723" y="192786"/>
                  </a:cubicBezTo>
                  <a:cubicBezTo>
                    <a:pt x="417293" y="109157"/>
                    <a:pt x="359000" y="58388"/>
                    <a:pt x="341379" y="44863"/>
                  </a:cubicBezTo>
                  <a:close/>
                  <a:moveTo>
                    <a:pt x="205743" y="312325"/>
                  </a:moveTo>
                  <a:lnTo>
                    <a:pt x="216792" y="312325"/>
                  </a:lnTo>
                  <a:cubicBezTo>
                    <a:pt x="217078" y="312325"/>
                    <a:pt x="217268" y="312230"/>
                    <a:pt x="217459" y="312230"/>
                  </a:cubicBezTo>
                  <a:lnTo>
                    <a:pt x="219364" y="312230"/>
                  </a:lnTo>
                  <a:lnTo>
                    <a:pt x="219364" y="445770"/>
                  </a:lnTo>
                  <a:lnTo>
                    <a:pt x="205648" y="445770"/>
                  </a:lnTo>
                  <a:lnTo>
                    <a:pt x="205648" y="312325"/>
                  </a:lnTo>
                  <a:close/>
                  <a:moveTo>
                    <a:pt x="291277" y="545687"/>
                  </a:moveTo>
                  <a:lnTo>
                    <a:pt x="133925" y="545687"/>
                  </a:lnTo>
                  <a:cubicBezTo>
                    <a:pt x="116018" y="545687"/>
                    <a:pt x="101349" y="531114"/>
                    <a:pt x="101349" y="513207"/>
                  </a:cubicBezTo>
                  <a:cubicBezTo>
                    <a:pt x="101349" y="502253"/>
                    <a:pt x="106873" y="492538"/>
                    <a:pt x="115255" y="486632"/>
                  </a:cubicBezTo>
                  <a:cubicBezTo>
                    <a:pt x="117827" y="488156"/>
                    <a:pt x="120780" y="489013"/>
                    <a:pt x="124018" y="489013"/>
                  </a:cubicBezTo>
                  <a:lnTo>
                    <a:pt x="300898" y="489013"/>
                  </a:lnTo>
                  <a:cubicBezTo>
                    <a:pt x="304136" y="489013"/>
                    <a:pt x="307089" y="488061"/>
                    <a:pt x="309756" y="486537"/>
                  </a:cubicBezTo>
                  <a:cubicBezTo>
                    <a:pt x="318138" y="492442"/>
                    <a:pt x="323758" y="502158"/>
                    <a:pt x="323758" y="513112"/>
                  </a:cubicBezTo>
                  <a:cubicBezTo>
                    <a:pt x="323853" y="531114"/>
                    <a:pt x="309184" y="545687"/>
                    <a:pt x="291277" y="545687"/>
                  </a:cubicBezTo>
                  <a:close/>
                  <a:moveTo>
                    <a:pt x="357285" y="314039"/>
                  </a:moveTo>
                  <a:cubicBezTo>
                    <a:pt x="350428" y="323850"/>
                    <a:pt x="344427" y="330137"/>
                    <a:pt x="337950" y="336804"/>
                  </a:cubicBezTo>
                  <a:cubicBezTo>
                    <a:pt x="328806" y="346424"/>
                    <a:pt x="319471" y="356235"/>
                    <a:pt x="309184" y="374618"/>
                  </a:cubicBezTo>
                  <a:cubicBezTo>
                    <a:pt x="297278" y="396050"/>
                    <a:pt x="289563" y="419957"/>
                    <a:pt x="285943" y="445675"/>
                  </a:cubicBezTo>
                  <a:lnTo>
                    <a:pt x="254987" y="445675"/>
                  </a:lnTo>
                  <a:lnTo>
                    <a:pt x="254987" y="333184"/>
                  </a:lnTo>
                  <a:cubicBezTo>
                    <a:pt x="255178" y="332137"/>
                    <a:pt x="255368" y="330994"/>
                    <a:pt x="255368" y="329946"/>
                  </a:cubicBezTo>
                  <a:lnTo>
                    <a:pt x="255368" y="312134"/>
                  </a:lnTo>
                  <a:lnTo>
                    <a:pt x="268322" y="312134"/>
                  </a:lnTo>
                  <a:cubicBezTo>
                    <a:pt x="282419" y="311277"/>
                    <a:pt x="295468" y="304514"/>
                    <a:pt x="304231" y="293465"/>
                  </a:cubicBezTo>
                  <a:cubicBezTo>
                    <a:pt x="312613" y="282797"/>
                    <a:pt x="316137" y="269272"/>
                    <a:pt x="313756" y="256508"/>
                  </a:cubicBezTo>
                  <a:cubicBezTo>
                    <a:pt x="311661" y="244507"/>
                    <a:pt x="304517" y="233934"/>
                    <a:pt x="293849" y="226790"/>
                  </a:cubicBezTo>
                  <a:cubicBezTo>
                    <a:pt x="282991" y="219456"/>
                    <a:pt x="269465" y="216599"/>
                    <a:pt x="257750" y="219170"/>
                  </a:cubicBezTo>
                  <a:cubicBezTo>
                    <a:pt x="236604" y="223742"/>
                    <a:pt x="221078" y="242983"/>
                    <a:pt x="220411" y="265557"/>
                  </a:cubicBezTo>
                  <a:lnTo>
                    <a:pt x="220411" y="277368"/>
                  </a:lnTo>
                  <a:lnTo>
                    <a:pt x="208505" y="277368"/>
                  </a:lnTo>
                  <a:cubicBezTo>
                    <a:pt x="208410" y="277368"/>
                    <a:pt x="208315" y="277368"/>
                    <a:pt x="208220" y="277368"/>
                  </a:cubicBezTo>
                  <a:lnTo>
                    <a:pt x="205076" y="277368"/>
                  </a:lnTo>
                  <a:lnTo>
                    <a:pt x="205076" y="265081"/>
                  </a:lnTo>
                  <a:cubicBezTo>
                    <a:pt x="204505" y="242983"/>
                    <a:pt x="188884" y="223647"/>
                    <a:pt x="167738" y="219170"/>
                  </a:cubicBezTo>
                  <a:cubicBezTo>
                    <a:pt x="156117" y="216694"/>
                    <a:pt x="142401" y="219551"/>
                    <a:pt x="131638" y="226886"/>
                  </a:cubicBezTo>
                  <a:cubicBezTo>
                    <a:pt x="120875" y="233934"/>
                    <a:pt x="113922" y="244602"/>
                    <a:pt x="111731" y="256699"/>
                  </a:cubicBezTo>
                  <a:cubicBezTo>
                    <a:pt x="109445" y="269653"/>
                    <a:pt x="112874" y="282988"/>
                    <a:pt x="121256" y="293656"/>
                  </a:cubicBezTo>
                  <a:cubicBezTo>
                    <a:pt x="130019" y="304705"/>
                    <a:pt x="143068" y="311563"/>
                    <a:pt x="158213" y="312420"/>
                  </a:cubicBezTo>
                  <a:lnTo>
                    <a:pt x="170120" y="312420"/>
                  </a:lnTo>
                  <a:lnTo>
                    <a:pt x="170120" y="330137"/>
                  </a:lnTo>
                  <a:cubicBezTo>
                    <a:pt x="170120" y="331280"/>
                    <a:pt x="170215" y="332327"/>
                    <a:pt x="170405" y="333470"/>
                  </a:cubicBezTo>
                  <a:lnTo>
                    <a:pt x="170405" y="445865"/>
                  </a:lnTo>
                  <a:lnTo>
                    <a:pt x="139163" y="445865"/>
                  </a:lnTo>
                  <a:cubicBezTo>
                    <a:pt x="135544" y="420243"/>
                    <a:pt x="127924" y="396335"/>
                    <a:pt x="115827" y="374809"/>
                  </a:cubicBezTo>
                  <a:cubicBezTo>
                    <a:pt x="105540" y="356425"/>
                    <a:pt x="96015" y="346520"/>
                    <a:pt x="86966" y="336995"/>
                  </a:cubicBezTo>
                  <a:cubicBezTo>
                    <a:pt x="80489" y="330327"/>
                    <a:pt x="74488" y="324041"/>
                    <a:pt x="67630" y="314325"/>
                  </a:cubicBezTo>
                  <a:cubicBezTo>
                    <a:pt x="30007" y="260604"/>
                    <a:pt x="35341" y="196882"/>
                    <a:pt x="35341" y="196215"/>
                  </a:cubicBezTo>
                  <a:cubicBezTo>
                    <a:pt x="41532" y="126778"/>
                    <a:pt x="90300" y="84296"/>
                    <a:pt x="105159" y="72962"/>
                  </a:cubicBezTo>
                  <a:cubicBezTo>
                    <a:pt x="146116" y="41624"/>
                    <a:pt x="190217" y="35909"/>
                    <a:pt x="211934" y="35338"/>
                  </a:cubicBezTo>
                  <a:cubicBezTo>
                    <a:pt x="234603" y="35909"/>
                    <a:pt x="278704" y="41624"/>
                    <a:pt x="319662" y="72962"/>
                  </a:cubicBezTo>
                  <a:cubicBezTo>
                    <a:pt x="334426" y="84296"/>
                    <a:pt x="383289" y="126778"/>
                    <a:pt x="389480" y="196215"/>
                  </a:cubicBezTo>
                  <a:cubicBezTo>
                    <a:pt x="389575" y="196691"/>
                    <a:pt x="394909" y="260509"/>
                    <a:pt x="357285" y="314039"/>
                  </a:cubicBezTo>
                  <a:close/>
                  <a:moveTo>
                    <a:pt x="255368" y="277368"/>
                  </a:moveTo>
                  <a:lnTo>
                    <a:pt x="255368" y="265938"/>
                  </a:lnTo>
                  <a:cubicBezTo>
                    <a:pt x="255463" y="259747"/>
                    <a:pt x="259559" y="254413"/>
                    <a:pt x="265084" y="253270"/>
                  </a:cubicBezTo>
                  <a:cubicBezTo>
                    <a:pt x="267179" y="252794"/>
                    <a:pt x="270989" y="253460"/>
                    <a:pt x="274418" y="255746"/>
                  </a:cubicBezTo>
                  <a:cubicBezTo>
                    <a:pt x="276418" y="256984"/>
                    <a:pt x="278895" y="259366"/>
                    <a:pt x="279466" y="262700"/>
                  </a:cubicBezTo>
                  <a:cubicBezTo>
                    <a:pt x="279942" y="265748"/>
                    <a:pt x="278990" y="269081"/>
                    <a:pt x="276800" y="271844"/>
                  </a:cubicBezTo>
                  <a:cubicBezTo>
                    <a:pt x="275275" y="273749"/>
                    <a:pt x="271942" y="276987"/>
                    <a:pt x="267275" y="277273"/>
                  </a:cubicBezTo>
                  <a:lnTo>
                    <a:pt x="255368" y="277273"/>
                  </a:lnTo>
                  <a:close/>
                  <a:moveTo>
                    <a:pt x="170120" y="265367"/>
                  </a:moveTo>
                  <a:lnTo>
                    <a:pt x="170120" y="277273"/>
                  </a:lnTo>
                  <a:lnTo>
                    <a:pt x="159261" y="277273"/>
                  </a:lnTo>
                  <a:cubicBezTo>
                    <a:pt x="153546" y="276892"/>
                    <a:pt x="150212" y="273653"/>
                    <a:pt x="148688" y="271844"/>
                  </a:cubicBezTo>
                  <a:cubicBezTo>
                    <a:pt x="146497" y="269081"/>
                    <a:pt x="145450" y="265652"/>
                    <a:pt x="146021" y="262700"/>
                  </a:cubicBezTo>
                  <a:cubicBezTo>
                    <a:pt x="146592" y="259366"/>
                    <a:pt x="149069" y="256984"/>
                    <a:pt x="151070" y="255746"/>
                  </a:cubicBezTo>
                  <a:cubicBezTo>
                    <a:pt x="153736" y="253841"/>
                    <a:pt x="156784" y="253079"/>
                    <a:pt x="158975" y="253079"/>
                  </a:cubicBezTo>
                  <a:cubicBezTo>
                    <a:pt x="159452" y="253079"/>
                    <a:pt x="159928" y="253175"/>
                    <a:pt x="160499" y="253270"/>
                  </a:cubicBezTo>
                  <a:cubicBezTo>
                    <a:pt x="165929" y="254317"/>
                    <a:pt x="170024" y="259747"/>
                    <a:pt x="170120" y="26536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8787027" y="3075578"/>
              <a:ext cx="58340" cy="69766"/>
            </a:xfrm>
            <a:custGeom>
              <a:rect b="b" l="l" r="r" t="t"/>
              <a:pathLst>
                <a:path extrusionOk="0" h="69766" w="58340">
                  <a:moveTo>
                    <a:pt x="26550" y="62146"/>
                  </a:moveTo>
                  <a:cubicBezTo>
                    <a:pt x="29884" y="67099"/>
                    <a:pt x="35409" y="69766"/>
                    <a:pt x="40933" y="69766"/>
                  </a:cubicBezTo>
                  <a:cubicBezTo>
                    <a:pt x="44267" y="69766"/>
                    <a:pt x="47791" y="68718"/>
                    <a:pt x="50744" y="66718"/>
                  </a:cubicBezTo>
                  <a:cubicBezTo>
                    <a:pt x="58650" y="61289"/>
                    <a:pt x="60746" y="50240"/>
                    <a:pt x="55316" y="42239"/>
                  </a:cubicBezTo>
                  <a:lnTo>
                    <a:pt x="31789" y="7663"/>
                  </a:lnTo>
                  <a:cubicBezTo>
                    <a:pt x="26455" y="-338"/>
                    <a:pt x="15502" y="-2433"/>
                    <a:pt x="7596" y="3091"/>
                  </a:cubicBezTo>
                  <a:cubicBezTo>
                    <a:pt x="-310" y="8520"/>
                    <a:pt x="-2405" y="19569"/>
                    <a:pt x="3024" y="27570"/>
                  </a:cubicBezTo>
                  <a:lnTo>
                    <a:pt x="26550" y="6214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8927687" y="2995612"/>
              <a:ext cx="35433" cy="83438"/>
            </a:xfrm>
            <a:custGeom>
              <a:rect b="b" l="l" r="r" t="t"/>
              <a:pathLst>
                <a:path extrusionOk="0" h="83438" w="35433">
                  <a:moveTo>
                    <a:pt x="17812" y="83439"/>
                  </a:moveTo>
                  <a:cubicBezTo>
                    <a:pt x="27623" y="83439"/>
                    <a:pt x="35433" y="75533"/>
                    <a:pt x="35433" y="65818"/>
                  </a:cubicBezTo>
                  <a:lnTo>
                    <a:pt x="35243" y="17336"/>
                  </a:lnTo>
                  <a:cubicBezTo>
                    <a:pt x="35243" y="7811"/>
                    <a:pt x="27242" y="0"/>
                    <a:pt x="17622" y="0"/>
                  </a:cubicBezTo>
                  <a:lnTo>
                    <a:pt x="17526" y="0"/>
                  </a:lnTo>
                  <a:cubicBezTo>
                    <a:pt x="7811" y="95"/>
                    <a:pt x="0" y="7906"/>
                    <a:pt x="0" y="17621"/>
                  </a:cubicBezTo>
                  <a:lnTo>
                    <a:pt x="191" y="66104"/>
                  </a:lnTo>
                  <a:cubicBezTo>
                    <a:pt x="191" y="75629"/>
                    <a:pt x="8192" y="83439"/>
                    <a:pt x="17812" y="8343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9038517" y="3075652"/>
              <a:ext cx="54932" cy="73121"/>
            </a:xfrm>
            <a:custGeom>
              <a:rect b="b" l="l" r="r" t="t"/>
              <a:pathLst>
                <a:path extrusionOk="0" h="73121" w="54932">
                  <a:moveTo>
                    <a:pt x="8994" y="71026"/>
                  </a:moveTo>
                  <a:cubicBezTo>
                    <a:pt x="11661" y="72454"/>
                    <a:pt x="14518" y="73121"/>
                    <a:pt x="17280" y="73121"/>
                  </a:cubicBezTo>
                  <a:cubicBezTo>
                    <a:pt x="23377" y="73121"/>
                    <a:pt x="29187" y="69883"/>
                    <a:pt x="32425" y="63977"/>
                  </a:cubicBezTo>
                  <a:lnTo>
                    <a:pt x="52808" y="25877"/>
                  </a:lnTo>
                  <a:cubicBezTo>
                    <a:pt x="57381" y="17495"/>
                    <a:pt x="54333" y="6827"/>
                    <a:pt x="45951" y="2160"/>
                  </a:cubicBezTo>
                  <a:cubicBezTo>
                    <a:pt x="37569" y="-2507"/>
                    <a:pt x="27187" y="636"/>
                    <a:pt x="22614" y="9208"/>
                  </a:cubicBezTo>
                  <a:lnTo>
                    <a:pt x="2231" y="47308"/>
                  </a:lnTo>
                  <a:cubicBezTo>
                    <a:pt x="-2532" y="55691"/>
                    <a:pt x="612" y="66358"/>
                    <a:pt x="8994" y="7102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1" name="Google Shape;51;p3"/>
          <p:cNvGrpSpPr/>
          <p:nvPr/>
        </p:nvGrpSpPr>
        <p:grpSpPr>
          <a:xfrm>
            <a:off x="1808794" y="4747711"/>
            <a:ext cx="1767217" cy="1421496"/>
            <a:chOff x="2676525" y="4402705"/>
            <a:chExt cx="1391071" cy="1118936"/>
          </a:xfrm>
        </p:grpSpPr>
        <p:sp>
          <p:nvSpPr>
            <p:cNvPr id="52" name="Google Shape;52;p3"/>
            <p:cNvSpPr/>
            <p:nvPr/>
          </p:nvSpPr>
          <p:spPr>
            <a:xfrm>
              <a:off x="2870868" y="4521572"/>
              <a:ext cx="398893" cy="79954"/>
            </a:xfrm>
            <a:custGeom>
              <a:rect b="b" l="l" r="r" t="t"/>
              <a:pathLst>
                <a:path extrusionOk="0" h="79954" w="398893">
                  <a:moveTo>
                    <a:pt x="389348" y="46426"/>
                  </a:moveTo>
                  <a:cubicBezTo>
                    <a:pt x="358964" y="30710"/>
                    <a:pt x="316006" y="13565"/>
                    <a:pt x="263809" y="5278"/>
                  </a:cubicBezTo>
                  <a:cubicBezTo>
                    <a:pt x="237044" y="897"/>
                    <a:pt x="207897" y="-1103"/>
                    <a:pt x="176655" y="611"/>
                  </a:cubicBezTo>
                  <a:cubicBezTo>
                    <a:pt x="162082" y="1468"/>
                    <a:pt x="147604" y="2992"/>
                    <a:pt x="133316" y="5278"/>
                  </a:cubicBezTo>
                  <a:cubicBezTo>
                    <a:pt x="90359" y="12231"/>
                    <a:pt x="48925" y="26043"/>
                    <a:pt x="9587" y="46426"/>
                  </a:cubicBezTo>
                  <a:cubicBezTo>
                    <a:pt x="919" y="50903"/>
                    <a:pt x="-2510" y="61476"/>
                    <a:pt x="1967" y="70239"/>
                  </a:cubicBezTo>
                  <a:cubicBezTo>
                    <a:pt x="6348" y="78906"/>
                    <a:pt x="16921" y="82336"/>
                    <a:pt x="25493" y="77859"/>
                  </a:cubicBezTo>
                  <a:cubicBezTo>
                    <a:pt x="73690" y="52903"/>
                    <a:pt x="125125" y="38806"/>
                    <a:pt x="178560" y="35854"/>
                  </a:cubicBezTo>
                  <a:cubicBezTo>
                    <a:pt x="263237" y="31186"/>
                    <a:pt x="331055" y="56237"/>
                    <a:pt x="373346" y="77954"/>
                  </a:cubicBezTo>
                  <a:cubicBezTo>
                    <a:pt x="375918" y="79383"/>
                    <a:pt x="378585" y="79954"/>
                    <a:pt x="381347" y="79954"/>
                  </a:cubicBezTo>
                  <a:cubicBezTo>
                    <a:pt x="387634" y="79954"/>
                    <a:pt x="393825" y="76430"/>
                    <a:pt x="396968" y="70239"/>
                  </a:cubicBezTo>
                  <a:cubicBezTo>
                    <a:pt x="401350" y="61476"/>
                    <a:pt x="398016" y="50903"/>
                    <a:pt x="389348" y="46426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2870815" y="4648351"/>
              <a:ext cx="398881" cy="79953"/>
            </a:xfrm>
            <a:custGeom>
              <a:rect b="b" l="l" r="r" t="t"/>
              <a:pathLst>
                <a:path extrusionOk="0" h="79953" w="398881">
                  <a:moveTo>
                    <a:pt x="389402" y="46521"/>
                  </a:moveTo>
                  <a:cubicBezTo>
                    <a:pt x="343396" y="22804"/>
                    <a:pt x="268910" y="-4438"/>
                    <a:pt x="176708" y="610"/>
                  </a:cubicBezTo>
                  <a:cubicBezTo>
                    <a:pt x="118320" y="3754"/>
                    <a:pt x="62027" y="19184"/>
                    <a:pt x="9545" y="46521"/>
                  </a:cubicBezTo>
                  <a:cubicBezTo>
                    <a:pt x="877" y="50998"/>
                    <a:pt x="-2457" y="61570"/>
                    <a:pt x="1925" y="70238"/>
                  </a:cubicBezTo>
                  <a:cubicBezTo>
                    <a:pt x="6401" y="78906"/>
                    <a:pt x="16879" y="82335"/>
                    <a:pt x="25547" y="77858"/>
                  </a:cubicBezTo>
                  <a:cubicBezTo>
                    <a:pt x="73648" y="52903"/>
                    <a:pt x="125083" y="38806"/>
                    <a:pt x="178518" y="35853"/>
                  </a:cubicBezTo>
                  <a:cubicBezTo>
                    <a:pt x="263195" y="31281"/>
                    <a:pt x="331013" y="56237"/>
                    <a:pt x="373304" y="77954"/>
                  </a:cubicBezTo>
                  <a:cubicBezTo>
                    <a:pt x="375876" y="79382"/>
                    <a:pt x="378543" y="79954"/>
                    <a:pt x="381210" y="79954"/>
                  </a:cubicBezTo>
                  <a:cubicBezTo>
                    <a:pt x="387497" y="79954"/>
                    <a:pt x="393688" y="76525"/>
                    <a:pt x="396831" y="70143"/>
                  </a:cubicBezTo>
                  <a:cubicBezTo>
                    <a:pt x="401403" y="61570"/>
                    <a:pt x="398069" y="50998"/>
                    <a:pt x="389402" y="4652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2870815" y="4776379"/>
              <a:ext cx="398881" cy="78893"/>
            </a:xfrm>
            <a:custGeom>
              <a:rect b="b" l="l" r="r" t="t"/>
              <a:pathLst>
                <a:path extrusionOk="0" h="78893" w="398881">
                  <a:moveTo>
                    <a:pt x="389402" y="45842"/>
                  </a:moveTo>
                  <a:cubicBezTo>
                    <a:pt x="343396" y="22410"/>
                    <a:pt x="268910" y="-4355"/>
                    <a:pt x="176708" y="598"/>
                  </a:cubicBezTo>
                  <a:cubicBezTo>
                    <a:pt x="118320" y="3741"/>
                    <a:pt x="62123" y="19076"/>
                    <a:pt x="9545" y="45842"/>
                  </a:cubicBezTo>
                  <a:cubicBezTo>
                    <a:pt x="877" y="50223"/>
                    <a:pt x="-2457" y="60701"/>
                    <a:pt x="1925" y="69273"/>
                  </a:cubicBezTo>
                  <a:cubicBezTo>
                    <a:pt x="6401" y="77846"/>
                    <a:pt x="16879" y="81180"/>
                    <a:pt x="25547" y="76798"/>
                  </a:cubicBezTo>
                  <a:cubicBezTo>
                    <a:pt x="73648" y="52224"/>
                    <a:pt x="125083" y="38317"/>
                    <a:pt x="178518" y="35364"/>
                  </a:cubicBezTo>
                  <a:cubicBezTo>
                    <a:pt x="263195" y="30697"/>
                    <a:pt x="331013" y="55462"/>
                    <a:pt x="373304" y="76893"/>
                  </a:cubicBezTo>
                  <a:cubicBezTo>
                    <a:pt x="375876" y="78322"/>
                    <a:pt x="378543" y="78893"/>
                    <a:pt x="381210" y="78893"/>
                  </a:cubicBezTo>
                  <a:cubicBezTo>
                    <a:pt x="387497" y="78893"/>
                    <a:pt x="393688" y="75369"/>
                    <a:pt x="396831" y="69273"/>
                  </a:cubicBezTo>
                  <a:cubicBezTo>
                    <a:pt x="401403" y="60701"/>
                    <a:pt x="398069" y="50318"/>
                    <a:pt x="389402" y="4584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2870815" y="4903240"/>
              <a:ext cx="398881" cy="79953"/>
            </a:xfrm>
            <a:custGeom>
              <a:rect b="b" l="l" r="r" t="t"/>
              <a:pathLst>
                <a:path extrusionOk="0" h="79953" w="398881">
                  <a:moveTo>
                    <a:pt x="389402" y="46521"/>
                  </a:moveTo>
                  <a:cubicBezTo>
                    <a:pt x="343396" y="22804"/>
                    <a:pt x="268910" y="-4438"/>
                    <a:pt x="176708" y="610"/>
                  </a:cubicBezTo>
                  <a:cubicBezTo>
                    <a:pt x="118320" y="3754"/>
                    <a:pt x="62123" y="19184"/>
                    <a:pt x="9545" y="46521"/>
                  </a:cubicBezTo>
                  <a:cubicBezTo>
                    <a:pt x="877" y="50998"/>
                    <a:pt x="-2457" y="61570"/>
                    <a:pt x="1925" y="70238"/>
                  </a:cubicBezTo>
                  <a:cubicBezTo>
                    <a:pt x="6401" y="78906"/>
                    <a:pt x="16879" y="82335"/>
                    <a:pt x="25547" y="77858"/>
                  </a:cubicBezTo>
                  <a:cubicBezTo>
                    <a:pt x="73648" y="52902"/>
                    <a:pt x="125178" y="38806"/>
                    <a:pt x="178518" y="35853"/>
                  </a:cubicBezTo>
                  <a:cubicBezTo>
                    <a:pt x="263195" y="31185"/>
                    <a:pt x="331013" y="56236"/>
                    <a:pt x="373304" y="77953"/>
                  </a:cubicBezTo>
                  <a:cubicBezTo>
                    <a:pt x="375876" y="79382"/>
                    <a:pt x="378543" y="79954"/>
                    <a:pt x="381210" y="79954"/>
                  </a:cubicBezTo>
                  <a:cubicBezTo>
                    <a:pt x="387497" y="79954"/>
                    <a:pt x="393688" y="76429"/>
                    <a:pt x="396831" y="70143"/>
                  </a:cubicBezTo>
                  <a:cubicBezTo>
                    <a:pt x="401403" y="61570"/>
                    <a:pt x="398069" y="50998"/>
                    <a:pt x="389402" y="4652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2870815" y="5031268"/>
              <a:ext cx="398881" cy="78893"/>
            </a:xfrm>
            <a:custGeom>
              <a:rect b="b" l="l" r="r" t="t"/>
              <a:pathLst>
                <a:path extrusionOk="0" h="78893" w="398881">
                  <a:moveTo>
                    <a:pt x="389402" y="45842"/>
                  </a:moveTo>
                  <a:cubicBezTo>
                    <a:pt x="343301" y="22410"/>
                    <a:pt x="268910" y="-4355"/>
                    <a:pt x="176708" y="598"/>
                  </a:cubicBezTo>
                  <a:cubicBezTo>
                    <a:pt x="118320" y="3741"/>
                    <a:pt x="62027" y="18886"/>
                    <a:pt x="9545" y="45842"/>
                  </a:cubicBezTo>
                  <a:cubicBezTo>
                    <a:pt x="877" y="50223"/>
                    <a:pt x="-2457" y="60701"/>
                    <a:pt x="1925" y="69273"/>
                  </a:cubicBezTo>
                  <a:cubicBezTo>
                    <a:pt x="6401" y="77846"/>
                    <a:pt x="16879" y="81179"/>
                    <a:pt x="25547" y="76798"/>
                  </a:cubicBezTo>
                  <a:cubicBezTo>
                    <a:pt x="73648" y="52224"/>
                    <a:pt x="125083" y="38317"/>
                    <a:pt x="178518" y="35364"/>
                  </a:cubicBezTo>
                  <a:cubicBezTo>
                    <a:pt x="263100" y="30887"/>
                    <a:pt x="331013" y="55462"/>
                    <a:pt x="373304" y="76893"/>
                  </a:cubicBezTo>
                  <a:cubicBezTo>
                    <a:pt x="375876" y="78322"/>
                    <a:pt x="378543" y="78893"/>
                    <a:pt x="381210" y="78893"/>
                  </a:cubicBezTo>
                  <a:cubicBezTo>
                    <a:pt x="387497" y="78893"/>
                    <a:pt x="393688" y="75560"/>
                    <a:pt x="396831" y="69273"/>
                  </a:cubicBezTo>
                  <a:cubicBezTo>
                    <a:pt x="401403" y="60701"/>
                    <a:pt x="398069" y="50318"/>
                    <a:pt x="389402" y="4584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3430790" y="4521573"/>
              <a:ext cx="398988" cy="79953"/>
            </a:xfrm>
            <a:custGeom>
              <a:rect b="b" l="l" r="r" t="t"/>
              <a:pathLst>
                <a:path extrusionOk="0" h="79953" w="398988">
                  <a:moveTo>
                    <a:pt x="17736" y="79954"/>
                  </a:moveTo>
                  <a:cubicBezTo>
                    <a:pt x="20403" y="79954"/>
                    <a:pt x="23070" y="79382"/>
                    <a:pt x="25642" y="78049"/>
                  </a:cubicBezTo>
                  <a:cubicBezTo>
                    <a:pt x="67933" y="56236"/>
                    <a:pt x="135941" y="31186"/>
                    <a:pt x="220428" y="35853"/>
                  </a:cubicBezTo>
                  <a:cubicBezTo>
                    <a:pt x="273768" y="38806"/>
                    <a:pt x="325298" y="52903"/>
                    <a:pt x="373400" y="77954"/>
                  </a:cubicBezTo>
                  <a:cubicBezTo>
                    <a:pt x="381972" y="82335"/>
                    <a:pt x="392545" y="79001"/>
                    <a:pt x="397022" y="70333"/>
                  </a:cubicBezTo>
                  <a:cubicBezTo>
                    <a:pt x="401498" y="61570"/>
                    <a:pt x="398069" y="50998"/>
                    <a:pt x="389402" y="46521"/>
                  </a:cubicBezTo>
                  <a:cubicBezTo>
                    <a:pt x="336824" y="19279"/>
                    <a:pt x="280626" y="3754"/>
                    <a:pt x="222238" y="610"/>
                  </a:cubicBezTo>
                  <a:cubicBezTo>
                    <a:pt x="129941" y="-4438"/>
                    <a:pt x="55550" y="22804"/>
                    <a:pt x="9545" y="46521"/>
                  </a:cubicBezTo>
                  <a:cubicBezTo>
                    <a:pt x="877" y="50998"/>
                    <a:pt x="-2457" y="61570"/>
                    <a:pt x="1925" y="70333"/>
                  </a:cubicBezTo>
                  <a:cubicBezTo>
                    <a:pt x="5258" y="76429"/>
                    <a:pt x="11450" y="79954"/>
                    <a:pt x="17736" y="7995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3430790" y="4649601"/>
              <a:ext cx="398988" cy="78798"/>
            </a:xfrm>
            <a:custGeom>
              <a:rect b="b" l="l" r="r" t="t"/>
              <a:pathLst>
                <a:path extrusionOk="0" h="78798" w="398988">
                  <a:moveTo>
                    <a:pt x="17736" y="78798"/>
                  </a:moveTo>
                  <a:cubicBezTo>
                    <a:pt x="20403" y="78798"/>
                    <a:pt x="23070" y="78227"/>
                    <a:pt x="25642" y="76893"/>
                  </a:cubicBezTo>
                  <a:cubicBezTo>
                    <a:pt x="67933" y="55367"/>
                    <a:pt x="135941" y="30697"/>
                    <a:pt x="220428" y="35364"/>
                  </a:cubicBezTo>
                  <a:cubicBezTo>
                    <a:pt x="273768" y="38222"/>
                    <a:pt x="325298" y="52224"/>
                    <a:pt x="373400" y="76798"/>
                  </a:cubicBezTo>
                  <a:cubicBezTo>
                    <a:pt x="382067" y="81180"/>
                    <a:pt x="392545" y="77846"/>
                    <a:pt x="397022" y="69273"/>
                  </a:cubicBezTo>
                  <a:cubicBezTo>
                    <a:pt x="401498" y="60701"/>
                    <a:pt x="398069" y="50223"/>
                    <a:pt x="389402" y="45842"/>
                  </a:cubicBezTo>
                  <a:cubicBezTo>
                    <a:pt x="336919" y="18981"/>
                    <a:pt x="280626" y="3646"/>
                    <a:pt x="222238" y="598"/>
                  </a:cubicBezTo>
                  <a:cubicBezTo>
                    <a:pt x="129941" y="-4355"/>
                    <a:pt x="55550" y="22410"/>
                    <a:pt x="9545" y="45842"/>
                  </a:cubicBezTo>
                  <a:cubicBezTo>
                    <a:pt x="877" y="50223"/>
                    <a:pt x="-2457" y="60701"/>
                    <a:pt x="1925" y="69273"/>
                  </a:cubicBezTo>
                  <a:cubicBezTo>
                    <a:pt x="5258" y="75369"/>
                    <a:pt x="11450" y="78798"/>
                    <a:pt x="17736" y="7879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3430790" y="4776474"/>
              <a:ext cx="398988" cy="78798"/>
            </a:xfrm>
            <a:custGeom>
              <a:rect b="b" l="l" r="r" t="t"/>
              <a:pathLst>
                <a:path extrusionOk="0" h="78798" w="398988">
                  <a:moveTo>
                    <a:pt x="17736" y="78798"/>
                  </a:moveTo>
                  <a:cubicBezTo>
                    <a:pt x="20403" y="78798"/>
                    <a:pt x="23070" y="78132"/>
                    <a:pt x="25642" y="76893"/>
                  </a:cubicBezTo>
                  <a:cubicBezTo>
                    <a:pt x="67933" y="55367"/>
                    <a:pt x="135941" y="30697"/>
                    <a:pt x="220428" y="35364"/>
                  </a:cubicBezTo>
                  <a:cubicBezTo>
                    <a:pt x="273768" y="38222"/>
                    <a:pt x="325298" y="52224"/>
                    <a:pt x="373400" y="76798"/>
                  </a:cubicBezTo>
                  <a:cubicBezTo>
                    <a:pt x="381972" y="81084"/>
                    <a:pt x="392545" y="77846"/>
                    <a:pt x="397022" y="69273"/>
                  </a:cubicBezTo>
                  <a:cubicBezTo>
                    <a:pt x="401498" y="60701"/>
                    <a:pt x="398069" y="50223"/>
                    <a:pt x="389402" y="45842"/>
                  </a:cubicBezTo>
                  <a:cubicBezTo>
                    <a:pt x="336919" y="18981"/>
                    <a:pt x="280626" y="3836"/>
                    <a:pt x="222238" y="598"/>
                  </a:cubicBezTo>
                  <a:cubicBezTo>
                    <a:pt x="129941" y="-4355"/>
                    <a:pt x="55550" y="22410"/>
                    <a:pt x="9545" y="45842"/>
                  </a:cubicBezTo>
                  <a:cubicBezTo>
                    <a:pt x="877" y="50223"/>
                    <a:pt x="-2457" y="60701"/>
                    <a:pt x="1925" y="69273"/>
                  </a:cubicBezTo>
                  <a:cubicBezTo>
                    <a:pt x="5258" y="75369"/>
                    <a:pt x="11450" y="78798"/>
                    <a:pt x="17736" y="7879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3430790" y="4903335"/>
              <a:ext cx="398988" cy="79953"/>
            </a:xfrm>
            <a:custGeom>
              <a:rect b="b" l="l" r="r" t="t"/>
              <a:pathLst>
                <a:path extrusionOk="0" h="79953" w="398988">
                  <a:moveTo>
                    <a:pt x="17736" y="79953"/>
                  </a:moveTo>
                  <a:cubicBezTo>
                    <a:pt x="20403" y="79953"/>
                    <a:pt x="23070" y="79382"/>
                    <a:pt x="25642" y="78049"/>
                  </a:cubicBezTo>
                  <a:cubicBezTo>
                    <a:pt x="67933" y="56236"/>
                    <a:pt x="135941" y="31185"/>
                    <a:pt x="220428" y="35853"/>
                  </a:cubicBezTo>
                  <a:cubicBezTo>
                    <a:pt x="273768" y="38805"/>
                    <a:pt x="325298" y="52902"/>
                    <a:pt x="373400" y="77953"/>
                  </a:cubicBezTo>
                  <a:cubicBezTo>
                    <a:pt x="381972" y="82335"/>
                    <a:pt x="392545" y="79001"/>
                    <a:pt x="397022" y="70333"/>
                  </a:cubicBezTo>
                  <a:cubicBezTo>
                    <a:pt x="401498" y="61570"/>
                    <a:pt x="398069" y="50998"/>
                    <a:pt x="389402" y="46521"/>
                  </a:cubicBezTo>
                  <a:cubicBezTo>
                    <a:pt x="336824" y="19279"/>
                    <a:pt x="280626" y="3753"/>
                    <a:pt x="222238" y="610"/>
                  </a:cubicBezTo>
                  <a:cubicBezTo>
                    <a:pt x="129941" y="-4438"/>
                    <a:pt x="55550" y="22803"/>
                    <a:pt x="9545" y="46521"/>
                  </a:cubicBezTo>
                  <a:cubicBezTo>
                    <a:pt x="877" y="50998"/>
                    <a:pt x="-2457" y="61570"/>
                    <a:pt x="1925" y="70333"/>
                  </a:cubicBezTo>
                  <a:cubicBezTo>
                    <a:pt x="5258" y="76429"/>
                    <a:pt x="11450" y="79953"/>
                    <a:pt x="17736" y="7995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2676525" y="4402705"/>
              <a:ext cx="1391071" cy="1118936"/>
            </a:xfrm>
            <a:custGeom>
              <a:rect b="b" l="l" r="r" t="t"/>
              <a:pathLst>
                <a:path extrusionOk="0" h="1118936" w="1391071">
                  <a:moveTo>
                    <a:pt x="1387412" y="999397"/>
                  </a:moveTo>
                  <a:lnTo>
                    <a:pt x="1356074" y="958726"/>
                  </a:lnTo>
                  <a:cubicBezTo>
                    <a:pt x="1365980" y="942247"/>
                    <a:pt x="1371600" y="922912"/>
                    <a:pt x="1371600" y="902338"/>
                  </a:cubicBezTo>
                  <a:lnTo>
                    <a:pt x="1371600" y="199393"/>
                  </a:lnTo>
                  <a:cubicBezTo>
                    <a:pt x="1371600" y="140528"/>
                    <a:pt x="1325309" y="92237"/>
                    <a:pt x="1267111" y="89284"/>
                  </a:cubicBezTo>
                  <a:lnTo>
                    <a:pt x="1266825" y="76425"/>
                  </a:lnTo>
                  <a:cubicBezTo>
                    <a:pt x="1266730" y="69281"/>
                    <a:pt x="1262158" y="62995"/>
                    <a:pt x="1255490" y="60423"/>
                  </a:cubicBezTo>
                  <a:cubicBezTo>
                    <a:pt x="1164050" y="25847"/>
                    <a:pt x="1067753" y="5940"/>
                    <a:pt x="969169" y="1178"/>
                  </a:cubicBezTo>
                  <a:cubicBezTo>
                    <a:pt x="873919" y="-3585"/>
                    <a:pt x="779050" y="6130"/>
                    <a:pt x="686943" y="29753"/>
                  </a:cubicBezTo>
                  <a:cubicBezTo>
                    <a:pt x="594932" y="6130"/>
                    <a:pt x="500063" y="-3585"/>
                    <a:pt x="404813" y="1178"/>
                  </a:cubicBezTo>
                  <a:cubicBezTo>
                    <a:pt x="395192" y="1559"/>
                    <a:pt x="387763" y="9750"/>
                    <a:pt x="388239" y="19465"/>
                  </a:cubicBezTo>
                  <a:cubicBezTo>
                    <a:pt x="388715" y="28990"/>
                    <a:pt x="396716" y="36515"/>
                    <a:pt x="406527" y="36039"/>
                  </a:cubicBezTo>
                  <a:cubicBezTo>
                    <a:pt x="495014" y="31753"/>
                    <a:pt x="583406" y="40135"/>
                    <a:pt x="669131" y="61280"/>
                  </a:cubicBezTo>
                  <a:lnTo>
                    <a:pt x="669131" y="89093"/>
                  </a:lnTo>
                  <a:lnTo>
                    <a:pt x="669131" y="124145"/>
                  </a:lnTo>
                  <a:lnTo>
                    <a:pt x="669131" y="702884"/>
                  </a:lnTo>
                  <a:lnTo>
                    <a:pt x="669131" y="737936"/>
                  </a:lnTo>
                  <a:lnTo>
                    <a:pt x="669131" y="810231"/>
                  </a:lnTo>
                  <a:cubicBezTo>
                    <a:pt x="582740" y="788895"/>
                    <a:pt x="493776" y="780799"/>
                    <a:pt x="404527" y="786323"/>
                  </a:cubicBezTo>
                  <a:cubicBezTo>
                    <a:pt x="309372" y="792038"/>
                    <a:pt x="217075" y="812993"/>
                    <a:pt x="129826" y="848617"/>
                  </a:cubicBezTo>
                  <a:cubicBezTo>
                    <a:pt x="128873" y="848903"/>
                    <a:pt x="128016" y="849284"/>
                    <a:pt x="127064" y="849664"/>
                  </a:cubicBezTo>
                  <a:lnTo>
                    <a:pt x="129826" y="708885"/>
                  </a:lnTo>
                  <a:lnTo>
                    <a:pt x="141161" y="124145"/>
                  </a:lnTo>
                  <a:lnTo>
                    <a:pt x="141827" y="89093"/>
                  </a:lnTo>
                  <a:lnTo>
                    <a:pt x="141827" y="88903"/>
                  </a:lnTo>
                  <a:cubicBezTo>
                    <a:pt x="205645" y="65662"/>
                    <a:pt x="272415" y="49755"/>
                    <a:pt x="340424" y="41468"/>
                  </a:cubicBezTo>
                  <a:cubicBezTo>
                    <a:pt x="349949" y="40325"/>
                    <a:pt x="356902" y="31562"/>
                    <a:pt x="355664" y="22037"/>
                  </a:cubicBezTo>
                  <a:cubicBezTo>
                    <a:pt x="354521" y="12417"/>
                    <a:pt x="345758" y="5654"/>
                    <a:pt x="336233" y="6702"/>
                  </a:cubicBezTo>
                  <a:cubicBezTo>
                    <a:pt x="261461" y="15846"/>
                    <a:pt x="188214" y="33848"/>
                    <a:pt x="118396" y="60232"/>
                  </a:cubicBezTo>
                  <a:cubicBezTo>
                    <a:pt x="111728" y="62614"/>
                    <a:pt x="107252" y="69091"/>
                    <a:pt x="107061" y="76139"/>
                  </a:cubicBezTo>
                  <a:lnTo>
                    <a:pt x="106775" y="89188"/>
                  </a:lnTo>
                  <a:cubicBezTo>
                    <a:pt x="47625" y="90998"/>
                    <a:pt x="0" y="139671"/>
                    <a:pt x="0" y="199393"/>
                  </a:cubicBezTo>
                  <a:lnTo>
                    <a:pt x="0" y="902338"/>
                  </a:lnTo>
                  <a:cubicBezTo>
                    <a:pt x="0" y="963107"/>
                    <a:pt x="49435" y="1012637"/>
                    <a:pt x="110204" y="1012637"/>
                  </a:cubicBezTo>
                  <a:lnTo>
                    <a:pt x="1041559" y="1012637"/>
                  </a:lnTo>
                  <a:cubicBezTo>
                    <a:pt x="1046988" y="1018829"/>
                    <a:pt x="1053846" y="1024067"/>
                    <a:pt x="1061657" y="1027972"/>
                  </a:cubicBezTo>
                  <a:cubicBezTo>
                    <a:pt x="1084707" y="1039117"/>
                    <a:pt x="1111663" y="1036450"/>
                    <a:pt x="1131951" y="1020638"/>
                  </a:cubicBezTo>
                  <a:lnTo>
                    <a:pt x="1142238" y="1012637"/>
                  </a:lnTo>
                  <a:lnTo>
                    <a:pt x="1165860" y="1012637"/>
                  </a:lnTo>
                  <a:lnTo>
                    <a:pt x="1242632" y="1112173"/>
                  </a:lnTo>
                  <a:cubicBezTo>
                    <a:pt x="1246061" y="1116650"/>
                    <a:pt x="1251204" y="1118936"/>
                    <a:pt x="1256443" y="1118936"/>
                  </a:cubicBezTo>
                  <a:cubicBezTo>
                    <a:pt x="1260158" y="1118936"/>
                    <a:pt x="1263968" y="1117793"/>
                    <a:pt x="1267111" y="1115317"/>
                  </a:cubicBezTo>
                  <a:lnTo>
                    <a:pt x="1384268" y="1024067"/>
                  </a:lnTo>
                  <a:cubicBezTo>
                    <a:pt x="1387983" y="1021114"/>
                    <a:pt x="1390364" y="1017019"/>
                    <a:pt x="1390936" y="1012352"/>
                  </a:cubicBezTo>
                  <a:cubicBezTo>
                    <a:pt x="1391507" y="1007684"/>
                    <a:pt x="1390269" y="1003017"/>
                    <a:pt x="1387412" y="999397"/>
                  </a:cubicBezTo>
                  <a:close/>
                  <a:moveTo>
                    <a:pt x="1332167" y="927770"/>
                  </a:moveTo>
                  <a:lnTo>
                    <a:pt x="1301782" y="888336"/>
                  </a:lnTo>
                  <a:lnTo>
                    <a:pt x="1327880" y="868048"/>
                  </a:lnTo>
                  <a:cubicBezTo>
                    <a:pt x="1331024" y="865571"/>
                    <a:pt x="1333976" y="862809"/>
                    <a:pt x="1336643" y="859952"/>
                  </a:cubicBezTo>
                  <a:lnTo>
                    <a:pt x="1336643" y="902338"/>
                  </a:lnTo>
                  <a:cubicBezTo>
                    <a:pt x="1336643" y="911291"/>
                    <a:pt x="1335119" y="919769"/>
                    <a:pt x="1332167" y="927770"/>
                  </a:cubicBezTo>
                  <a:close/>
                  <a:moveTo>
                    <a:pt x="1336643" y="199393"/>
                  </a:moveTo>
                  <a:lnTo>
                    <a:pt x="1336643" y="770416"/>
                  </a:lnTo>
                  <a:cubicBezTo>
                    <a:pt x="1328166" y="760701"/>
                    <a:pt x="1316736" y="753653"/>
                    <a:pt x="1303687" y="750223"/>
                  </a:cubicBezTo>
                  <a:lnTo>
                    <a:pt x="1279874" y="744032"/>
                  </a:lnTo>
                  <a:lnTo>
                    <a:pt x="1267778" y="124431"/>
                  </a:lnTo>
                  <a:cubicBezTo>
                    <a:pt x="1306259" y="127670"/>
                    <a:pt x="1336643" y="160054"/>
                    <a:pt x="1336643" y="199393"/>
                  </a:cubicBezTo>
                  <a:close/>
                  <a:moveTo>
                    <a:pt x="704945" y="61185"/>
                  </a:moveTo>
                  <a:cubicBezTo>
                    <a:pt x="790670" y="40230"/>
                    <a:pt x="878967" y="31657"/>
                    <a:pt x="967550" y="36039"/>
                  </a:cubicBezTo>
                  <a:cubicBezTo>
                    <a:pt x="1058513" y="40420"/>
                    <a:pt x="1147382" y="58328"/>
                    <a:pt x="1232249" y="88998"/>
                  </a:cubicBezTo>
                  <a:lnTo>
                    <a:pt x="1232249" y="89093"/>
                  </a:lnTo>
                  <a:lnTo>
                    <a:pt x="1232916" y="124145"/>
                  </a:lnTo>
                  <a:lnTo>
                    <a:pt x="1244251" y="708980"/>
                  </a:lnTo>
                  <a:lnTo>
                    <a:pt x="1244727" y="734984"/>
                  </a:lnTo>
                  <a:lnTo>
                    <a:pt x="1138047" y="707266"/>
                  </a:lnTo>
                  <a:cubicBezTo>
                    <a:pt x="1143572" y="706504"/>
                    <a:pt x="1148620" y="703265"/>
                    <a:pt x="1151287" y="697931"/>
                  </a:cubicBezTo>
                  <a:cubicBezTo>
                    <a:pt x="1155764" y="689359"/>
                    <a:pt x="1152335" y="678881"/>
                    <a:pt x="1143667" y="674500"/>
                  </a:cubicBezTo>
                  <a:cubicBezTo>
                    <a:pt x="1091184" y="647639"/>
                    <a:pt x="1034891" y="632304"/>
                    <a:pt x="976503" y="629256"/>
                  </a:cubicBezTo>
                  <a:cubicBezTo>
                    <a:pt x="884396" y="624303"/>
                    <a:pt x="809911" y="651068"/>
                    <a:pt x="763810" y="674500"/>
                  </a:cubicBezTo>
                  <a:cubicBezTo>
                    <a:pt x="755142" y="678881"/>
                    <a:pt x="751808" y="689359"/>
                    <a:pt x="756190" y="697931"/>
                  </a:cubicBezTo>
                  <a:cubicBezTo>
                    <a:pt x="759333" y="703932"/>
                    <a:pt x="765524" y="707456"/>
                    <a:pt x="771811" y="707456"/>
                  </a:cubicBezTo>
                  <a:cubicBezTo>
                    <a:pt x="774478" y="707456"/>
                    <a:pt x="777145" y="706885"/>
                    <a:pt x="779717" y="705551"/>
                  </a:cubicBezTo>
                  <a:cubicBezTo>
                    <a:pt x="822008" y="683929"/>
                    <a:pt x="890111" y="659260"/>
                    <a:pt x="974503" y="664022"/>
                  </a:cubicBezTo>
                  <a:cubicBezTo>
                    <a:pt x="1026319" y="666880"/>
                    <a:pt x="1076420" y="680120"/>
                    <a:pt x="1123379" y="703456"/>
                  </a:cubicBezTo>
                  <a:lnTo>
                    <a:pt x="1107281" y="699265"/>
                  </a:lnTo>
                  <a:cubicBezTo>
                    <a:pt x="1087279" y="694121"/>
                    <a:pt x="1066133" y="698407"/>
                    <a:pt x="1049750" y="711171"/>
                  </a:cubicBezTo>
                  <a:cubicBezTo>
                    <a:pt x="1033272" y="723935"/>
                    <a:pt x="1023842" y="743270"/>
                    <a:pt x="1023842" y="764130"/>
                  </a:cubicBezTo>
                  <a:lnTo>
                    <a:pt x="1023842" y="795181"/>
                  </a:lnTo>
                  <a:cubicBezTo>
                    <a:pt x="1020223" y="794610"/>
                    <a:pt x="1016699" y="794038"/>
                    <a:pt x="1013079" y="793467"/>
                  </a:cubicBezTo>
                  <a:cubicBezTo>
                    <a:pt x="1005745" y="792419"/>
                    <a:pt x="998696" y="796134"/>
                    <a:pt x="995267" y="802325"/>
                  </a:cubicBezTo>
                  <a:cubicBezTo>
                    <a:pt x="994315" y="804135"/>
                    <a:pt x="993553" y="806135"/>
                    <a:pt x="993267" y="808326"/>
                  </a:cubicBezTo>
                  <a:cubicBezTo>
                    <a:pt x="992696" y="812231"/>
                    <a:pt x="993458" y="815946"/>
                    <a:pt x="995363" y="819185"/>
                  </a:cubicBezTo>
                  <a:cubicBezTo>
                    <a:pt x="997744" y="823852"/>
                    <a:pt x="1002411" y="827281"/>
                    <a:pt x="1008126" y="828138"/>
                  </a:cubicBezTo>
                  <a:cubicBezTo>
                    <a:pt x="1013365" y="828900"/>
                    <a:pt x="1018699" y="829853"/>
                    <a:pt x="1023938" y="830710"/>
                  </a:cubicBezTo>
                  <a:lnTo>
                    <a:pt x="1024033" y="906624"/>
                  </a:lnTo>
                  <a:lnTo>
                    <a:pt x="704088" y="906624"/>
                  </a:lnTo>
                  <a:lnTo>
                    <a:pt x="704088" y="846236"/>
                  </a:lnTo>
                  <a:cubicBezTo>
                    <a:pt x="781907" y="826233"/>
                    <a:pt x="861917" y="817184"/>
                    <a:pt x="942308" y="819756"/>
                  </a:cubicBezTo>
                  <a:cubicBezTo>
                    <a:pt x="951643" y="820328"/>
                    <a:pt x="960025" y="812517"/>
                    <a:pt x="960311" y="802802"/>
                  </a:cubicBezTo>
                  <a:cubicBezTo>
                    <a:pt x="960692" y="793181"/>
                    <a:pt x="953072" y="785085"/>
                    <a:pt x="943451" y="784704"/>
                  </a:cubicBezTo>
                  <a:cubicBezTo>
                    <a:pt x="862965" y="782132"/>
                    <a:pt x="782860" y="790610"/>
                    <a:pt x="704945" y="809850"/>
                  </a:cubicBezTo>
                  <a:lnTo>
                    <a:pt x="704945" y="737841"/>
                  </a:lnTo>
                  <a:lnTo>
                    <a:pt x="704945" y="702789"/>
                  </a:lnTo>
                  <a:lnTo>
                    <a:pt x="704945" y="124050"/>
                  </a:lnTo>
                  <a:lnTo>
                    <a:pt x="704945" y="88998"/>
                  </a:lnTo>
                  <a:lnTo>
                    <a:pt x="704945" y="61185"/>
                  </a:lnTo>
                  <a:close/>
                  <a:moveTo>
                    <a:pt x="406622" y="821375"/>
                  </a:moveTo>
                  <a:cubicBezTo>
                    <a:pt x="495491" y="815851"/>
                    <a:pt x="583883" y="824519"/>
                    <a:pt x="669798" y="846712"/>
                  </a:cubicBezTo>
                  <a:lnTo>
                    <a:pt x="669798" y="906719"/>
                  </a:lnTo>
                  <a:lnTo>
                    <a:pt x="155829" y="906719"/>
                  </a:lnTo>
                  <a:cubicBezTo>
                    <a:pt x="143351" y="906719"/>
                    <a:pt x="132969" y="898052"/>
                    <a:pt x="130397" y="886336"/>
                  </a:cubicBezTo>
                  <a:cubicBezTo>
                    <a:pt x="217837" y="849093"/>
                    <a:pt x="310706" y="827186"/>
                    <a:pt x="406622" y="821375"/>
                  </a:cubicBezTo>
                  <a:close/>
                  <a:moveTo>
                    <a:pt x="110204" y="977585"/>
                  </a:moveTo>
                  <a:cubicBezTo>
                    <a:pt x="68771" y="977585"/>
                    <a:pt x="35052" y="943867"/>
                    <a:pt x="35052" y="902338"/>
                  </a:cubicBezTo>
                  <a:lnTo>
                    <a:pt x="35052" y="199393"/>
                  </a:lnTo>
                  <a:cubicBezTo>
                    <a:pt x="35052" y="159293"/>
                    <a:pt x="66580" y="126336"/>
                    <a:pt x="106109" y="124240"/>
                  </a:cubicBezTo>
                  <a:lnTo>
                    <a:pt x="91440" y="875954"/>
                  </a:lnTo>
                  <a:cubicBezTo>
                    <a:pt x="91345" y="879859"/>
                    <a:pt x="92678" y="883764"/>
                    <a:pt x="95155" y="886907"/>
                  </a:cubicBezTo>
                  <a:lnTo>
                    <a:pt x="95155" y="887003"/>
                  </a:lnTo>
                  <a:cubicBezTo>
                    <a:pt x="98298" y="917673"/>
                    <a:pt x="124301" y="941771"/>
                    <a:pt x="155924" y="941771"/>
                  </a:cubicBezTo>
                  <a:lnTo>
                    <a:pt x="686657" y="941771"/>
                  </a:lnTo>
                  <a:cubicBezTo>
                    <a:pt x="686753" y="941771"/>
                    <a:pt x="686848" y="941771"/>
                    <a:pt x="687038" y="941771"/>
                  </a:cubicBezTo>
                  <a:cubicBezTo>
                    <a:pt x="687229" y="941771"/>
                    <a:pt x="687229" y="941771"/>
                    <a:pt x="687419" y="941771"/>
                  </a:cubicBezTo>
                  <a:lnTo>
                    <a:pt x="1024414" y="941771"/>
                  </a:lnTo>
                  <a:lnTo>
                    <a:pt x="1024414" y="967774"/>
                  </a:lnTo>
                  <a:cubicBezTo>
                    <a:pt x="1024414" y="971108"/>
                    <a:pt x="1024604" y="974347"/>
                    <a:pt x="1025176" y="977585"/>
                  </a:cubicBezTo>
                  <a:lnTo>
                    <a:pt x="110204" y="977585"/>
                  </a:lnTo>
                  <a:close/>
                  <a:moveTo>
                    <a:pt x="1259586" y="1076740"/>
                  </a:moveTo>
                  <a:lnTo>
                    <a:pt x="1210151" y="1012637"/>
                  </a:lnTo>
                  <a:lnTo>
                    <a:pt x="1183100" y="977585"/>
                  </a:lnTo>
                  <a:lnTo>
                    <a:pt x="1173956" y="965679"/>
                  </a:lnTo>
                  <a:cubicBezTo>
                    <a:pt x="1170527" y="961202"/>
                    <a:pt x="1165384" y="958916"/>
                    <a:pt x="1160145" y="958916"/>
                  </a:cubicBezTo>
                  <a:cubicBezTo>
                    <a:pt x="1156240" y="958916"/>
                    <a:pt x="1152525" y="960154"/>
                    <a:pt x="1149382" y="962536"/>
                  </a:cubicBezTo>
                  <a:lnTo>
                    <a:pt x="1130046" y="977585"/>
                  </a:lnTo>
                  <a:lnTo>
                    <a:pt x="1110520" y="992825"/>
                  </a:lnTo>
                  <a:cubicBezTo>
                    <a:pt x="1100709" y="1000445"/>
                    <a:pt x="1088136" y="1001684"/>
                    <a:pt x="1077087" y="996254"/>
                  </a:cubicBezTo>
                  <a:cubicBezTo>
                    <a:pt x="1068991" y="992254"/>
                    <a:pt x="1063276" y="985586"/>
                    <a:pt x="1060799" y="977585"/>
                  </a:cubicBezTo>
                  <a:cubicBezTo>
                    <a:pt x="1059752" y="974442"/>
                    <a:pt x="1059180" y="971108"/>
                    <a:pt x="1059180" y="967584"/>
                  </a:cubicBezTo>
                  <a:lnTo>
                    <a:pt x="1059180" y="941771"/>
                  </a:lnTo>
                  <a:lnTo>
                    <a:pt x="1059180" y="906719"/>
                  </a:lnTo>
                  <a:lnTo>
                    <a:pt x="1059085" y="831853"/>
                  </a:lnTo>
                  <a:lnTo>
                    <a:pt x="1059085" y="764035"/>
                  </a:lnTo>
                  <a:cubicBezTo>
                    <a:pt x="1059085" y="754129"/>
                    <a:pt x="1063657" y="744889"/>
                    <a:pt x="1071467" y="738794"/>
                  </a:cubicBezTo>
                  <a:cubicBezTo>
                    <a:pt x="1079278" y="732697"/>
                    <a:pt x="1089184" y="730697"/>
                    <a:pt x="1098804" y="733174"/>
                  </a:cubicBezTo>
                  <a:lnTo>
                    <a:pt x="1245489" y="771179"/>
                  </a:lnTo>
                  <a:lnTo>
                    <a:pt x="1279017" y="779941"/>
                  </a:lnTo>
                  <a:lnTo>
                    <a:pt x="1280541" y="780322"/>
                  </a:lnTo>
                  <a:lnTo>
                    <a:pt x="1295019" y="784037"/>
                  </a:lnTo>
                  <a:cubicBezTo>
                    <a:pt x="1307021" y="787180"/>
                    <a:pt x="1315784" y="796324"/>
                    <a:pt x="1318260" y="808516"/>
                  </a:cubicBezTo>
                  <a:cubicBezTo>
                    <a:pt x="1320832" y="820804"/>
                    <a:pt x="1316355" y="832615"/>
                    <a:pt x="1306544" y="840235"/>
                  </a:cubicBezTo>
                  <a:lnTo>
                    <a:pt x="1282160" y="859189"/>
                  </a:lnTo>
                  <a:lnTo>
                    <a:pt x="1266730" y="871191"/>
                  </a:lnTo>
                  <a:cubicBezTo>
                    <a:pt x="1263015" y="874144"/>
                    <a:pt x="1260634" y="878239"/>
                    <a:pt x="1260062" y="882907"/>
                  </a:cubicBezTo>
                  <a:cubicBezTo>
                    <a:pt x="1259586" y="886621"/>
                    <a:pt x="1260348" y="890336"/>
                    <a:pt x="1262063" y="893479"/>
                  </a:cubicBezTo>
                  <a:cubicBezTo>
                    <a:pt x="1262443" y="894337"/>
                    <a:pt x="1263015" y="895194"/>
                    <a:pt x="1263587" y="895956"/>
                  </a:cubicBezTo>
                  <a:lnTo>
                    <a:pt x="1272731" y="907767"/>
                  </a:lnTo>
                  <a:lnTo>
                    <a:pt x="1311593" y="958249"/>
                  </a:lnTo>
                  <a:lnTo>
                    <a:pt x="1333119" y="986062"/>
                  </a:lnTo>
                  <a:lnTo>
                    <a:pt x="1349216" y="1007018"/>
                  </a:lnTo>
                  <a:lnTo>
                    <a:pt x="1259586" y="10767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2" name="Google Shape;62;p3"/>
          <p:cNvGrpSpPr/>
          <p:nvPr/>
        </p:nvGrpSpPr>
        <p:grpSpPr>
          <a:xfrm>
            <a:off x="1863970" y="782041"/>
            <a:ext cx="1658381" cy="1597274"/>
            <a:chOff x="2719958" y="1281112"/>
            <a:chExt cx="1305401" cy="1257300"/>
          </a:xfrm>
        </p:grpSpPr>
        <p:sp>
          <p:nvSpPr>
            <p:cNvPr id="63" name="Google Shape;63;p3"/>
            <p:cNvSpPr/>
            <p:nvPr/>
          </p:nvSpPr>
          <p:spPr>
            <a:xfrm>
              <a:off x="2851453" y="1664031"/>
              <a:ext cx="222868" cy="154290"/>
            </a:xfrm>
            <a:custGeom>
              <a:rect b="b" l="l" r="r" t="t"/>
              <a:pathLst>
                <a:path extrusionOk="0" h="154290" w="222868">
                  <a:moveTo>
                    <a:pt x="216644" y="7129"/>
                  </a:moveTo>
                  <a:cubicBezTo>
                    <a:pt x="207977" y="-2015"/>
                    <a:pt x="193499" y="-2396"/>
                    <a:pt x="184355" y="6177"/>
                  </a:cubicBezTo>
                  <a:lnTo>
                    <a:pt x="83771" y="100665"/>
                  </a:lnTo>
                  <a:lnTo>
                    <a:pt x="37955" y="61136"/>
                  </a:lnTo>
                  <a:cubicBezTo>
                    <a:pt x="28335" y="52754"/>
                    <a:pt x="13857" y="53802"/>
                    <a:pt x="5666" y="63422"/>
                  </a:cubicBezTo>
                  <a:cubicBezTo>
                    <a:pt x="-2716" y="72947"/>
                    <a:pt x="-1669" y="87425"/>
                    <a:pt x="7952" y="95617"/>
                  </a:cubicBezTo>
                  <a:lnTo>
                    <a:pt x="69388" y="148671"/>
                  </a:lnTo>
                  <a:cubicBezTo>
                    <a:pt x="73674" y="152481"/>
                    <a:pt x="79008" y="154291"/>
                    <a:pt x="84342" y="154291"/>
                  </a:cubicBezTo>
                  <a:cubicBezTo>
                    <a:pt x="89962" y="154291"/>
                    <a:pt x="95582" y="152195"/>
                    <a:pt x="100344" y="147909"/>
                  </a:cubicBezTo>
                  <a:lnTo>
                    <a:pt x="215787" y="39324"/>
                  </a:lnTo>
                  <a:cubicBezTo>
                    <a:pt x="224836" y="30656"/>
                    <a:pt x="225312" y="16273"/>
                    <a:pt x="216644" y="712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2851453" y="1840053"/>
              <a:ext cx="222868" cy="154290"/>
            </a:xfrm>
            <a:custGeom>
              <a:rect b="b" l="l" r="r" t="t"/>
              <a:pathLst>
                <a:path extrusionOk="0" h="154290" w="222868">
                  <a:moveTo>
                    <a:pt x="216644" y="7129"/>
                  </a:moveTo>
                  <a:cubicBezTo>
                    <a:pt x="207977" y="-2015"/>
                    <a:pt x="193499" y="-2396"/>
                    <a:pt x="184355" y="6177"/>
                  </a:cubicBezTo>
                  <a:lnTo>
                    <a:pt x="83771" y="100665"/>
                  </a:lnTo>
                  <a:lnTo>
                    <a:pt x="37955" y="61136"/>
                  </a:lnTo>
                  <a:cubicBezTo>
                    <a:pt x="28335" y="52754"/>
                    <a:pt x="13857" y="53802"/>
                    <a:pt x="5666" y="63422"/>
                  </a:cubicBezTo>
                  <a:cubicBezTo>
                    <a:pt x="-2716" y="72947"/>
                    <a:pt x="-1669" y="87425"/>
                    <a:pt x="7952" y="95617"/>
                  </a:cubicBezTo>
                  <a:lnTo>
                    <a:pt x="69388" y="148671"/>
                  </a:lnTo>
                  <a:cubicBezTo>
                    <a:pt x="73674" y="152481"/>
                    <a:pt x="79008" y="154291"/>
                    <a:pt x="84342" y="154291"/>
                  </a:cubicBezTo>
                  <a:cubicBezTo>
                    <a:pt x="89962" y="154291"/>
                    <a:pt x="95582" y="152195"/>
                    <a:pt x="100344" y="147909"/>
                  </a:cubicBezTo>
                  <a:lnTo>
                    <a:pt x="215787" y="39324"/>
                  </a:lnTo>
                  <a:cubicBezTo>
                    <a:pt x="224836" y="30656"/>
                    <a:pt x="225312" y="16273"/>
                    <a:pt x="216644" y="712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2862833" y="2084641"/>
              <a:ext cx="188595" cy="189642"/>
            </a:xfrm>
            <a:custGeom>
              <a:rect b="b" l="l" r="r" t="t"/>
              <a:pathLst>
                <a:path extrusionOk="0" h="189642" w="188595">
                  <a:moveTo>
                    <a:pt x="22765" y="0"/>
                  </a:moveTo>
                  <a:cubicBezTo>
                    <a:pt x="10192" y="0"/>
                    <a:pt x="0" y="10192"/>
                    <a:pt x="0" y="22860"/>
                  </a:cubicBezTo>
                  <a:lnTo>
                    <a:pt x="0" y="166783"/>
                  </a:lnTo>
                  <a:cubicBezTo>
                    <a:pt x="0" y="179451"/>
                    <a:pt x="10192" y="189643"/>
                    <a:pt x="22765" y="189643"/>
                  </a:cubicBezTo>
                  <a:lnTo>
                    <a:pt x="165830" y="189643"/>
                  </a:lnTo>
                  <a:cubicBezTo>
                    <a:pt x="178403" y="189643"/>
                    <a:pt x="188595" y="179451"/>
                    <a:pt x="188595" y="166783"/>
                  </a:cubicBezTo>
                  <a:lnTo>
                    <a:pt x="188595" y="22955"/>
                  </a:lnTo>
                  <a:cubicBezTo>
                    <a:pt x="188595" y="10287"/>
                    <a:pt x="178403" y="95"/>
                    <a:pt x="165830" y="95"/>
                  </a:cubicBezTo>
                  <a:lnTo>
                    <a:pt x="22765" y="95"/>
                  </a:lnTo>
                  <a:close/>
                  <a:moveTo>
                    <a:pt x="143066" y="144018"/>
                  </a:moveTo>
                  <a:lnTo>
                    <a:pt x="45530" y="144018"/>
                  </a:lnTo>
                  <a:lnTo>
                    <a:pt x="45530" y="45910"/>
                  </a:lnTo>
                  <a:lnTo>
                    <a:pt x="143066" y="45910"/>
                  </a:lnTo>
                  <a:lnTo>
                    <a:pt x="143066" y="1440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3248120" y="1700593"/>
              <a:ext cx="309753" cy="44577"/>
            </a:xfrm>
            <a:custGeom>
              <a:rect b="b" l="l" r="r" t="t"/>
              <a:pathLst>
                <a:path extrusionOk="0" h="44577" w="309753">
                  <a:moveTo>
                    <a:pt x="286893" y="0"/>
                  </a:moveTo>
                  <a:lnTo>
                    <a:pt x="22765" y="0"/>
                  </a:lnTo>
                  <a:cubicBezTo>
                    <a:pt x="10192" y="0"/>
                    <a:pt x="0" y="10001"/>
                    <a:pt x="0" y="22289"/>
                  </a:cubicBezTo>
                  <a:cubicBezTo>
                    <a:pt x="0" y="34576"/>
                    <a:pt x="10192" y="44577"/>
                    <a:pt x="22765" y="44577"/>
                  </a:cubicBezTo>
                  <a:lnTo>
                    <a:pt x="286988" y="44577"/>
                  </a:lnTo>
                  <a:cubicBezTo>
                    <a:pt x="299561" y="44577"/>
                    <a:pt x="309753" y="34576"/>
                    <a:pt x="309753" y="22289"/>
                  </a:cubicBezTo>
                  <a:cubicBezTo>
                    <a:pt x="309658" y="10001"/>
                    <a:pt x="299466" y="0"/>
                    <a:pt x="28689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3171443" y="1832038"/>
              <a:ext cx="386333" cy="45719"/>
            </a:xfrm>
            <a:custGeom>
              <a:rect b="b" l="l" r="r" t="t"/>
              <a:pathLst>
                <a:path extrusionOk="0" h="45719" w="386333">
                  <a:moveTo>
                    <a:pt x="363569" y="0"/>
                  </a:moveTo>
                  <a:lnTo>
                    <a:pt x="22765" y="0"/>
                  </a:lnTo>
                  <a:cubicBezTo>
                    <a:pt x="10192" y="0"/>
                    <a:pt x="0" y="10192"/>
                    <a:pt x="0" y="22860"/>
                  </a:cubicBezTo>
                  <a:cubicBezTo>
                    <a:pt x="0" y="35528"/>
                    <a:pt x="10192" y="45720"/>
                    <a:pt x="22765" y="45720"/>
                  </a:cubicBezTo>
                  <a:lnTo>
                    <a:pt x="363569" y="45720"/>
                  </a:lnTo>
                  <a:cubicBezTo>
                    <a:pt x="376142" y="45720"/>
                    <a:pt x="386334" y="35528"/>
                    <a:pt x="386334" y="22860"/>
                  </a:cubicBezTo>
                  <a:cubicBezTo>
                    <a:pt x="386334" y="10287"/>
                    <a:pt x="376238" y="0"/>
                    <a:pt x="36356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3171346" y="1964721"/>
              <a:ext cx="386342" cy="46767"/>
            </a:xfrm>
            <a:custGeom>
              <a:rect b="b" l="l" r="r" t="t"/>
              <a:pathLst>
                <a:path extrusionOk="0" h="46767" w="386342">
                  <a:moveTo>
                    <a:pt x="363858" y="1905"/>
                  </a:moveTo>
                  <a:lnTo>
                    <a:pt x="22958" y="0"/>
                  </a:lnTo>
                  <a:lnTo>
                    <a:pt x="22767" y="0"/>
                  </a:lnTo>
                  <a:cubicBezTo>
                    <a:pt x="10385" y="0"/>
                    <a:pt x="3" y="9906"/>
                    <a:pt x="3" y="22289"/>
                  </a:cubicBezTo>
                  <a:cubicBezTo>
                    <a:pt x="-188" y="34671"/>
                    <a:pt x="10004" y="44863"/>
                    <a:pt x="22577" y="44863"/>
                  </a:cubicBezTo>
                  <a:lnTo>
                    <a:pt x="363477" y="46768"/>
                  </a:lnTo>
                  <a:cubicBezTo>
                    <a:pt x="376050" y="46768"/>
                    <a:pt x="386241" y="36767"/>
                    <a:pt x="386337" y="24479"/>
                  </a:cubicBezTo>
                  <a:cubicBezTo>
                    <a:pt x="386622" y="12097"/>
                    <a:pt x="376431" y="1905"/>
                    <a:pt x="363858" y="190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3171346" y="2084641"/>
              <a:ext cx="386342" cy="48006"/>
            </a:xfrm>
            <a:custGeom>
              <a:rect b="b" l="l" r="r" t="t"/>
              <a:pathLst>
                <a:path extrusionOk="0" h="48006" w="386342">
                  <a:moveTo>
                    <a:pt x="363858" y="2000"/>
                  </a:moveTo>
                  <a:lnTo>
                    <a:pt x="22958" y="0"/>
                  </a:lnTo>
                  <a:lnTo>
                    <a:pt x="22767" y="0"/>
                  </a:lnTo>
                  <a:cubicBezTo>
                    <a:pt x="10385" y="0"/>
                    <a:pt x="3" y="10096"/>
                    <a:pt x="3" y="22860"/>
                  </a:cubicBezTo>
                  <a:cubicBezTo>
                    <a:pt x="-188" y="35623"/>
                    <a:pt x="10004" y="46006"/>
                    <a:pt x="22577" y="46006"/>
                  </a:cubicBezTo>
                  <a:lnTo>
                    <a:pt x="363477" y="48006"/>
                  </a:lnTo>
                  <a:cubicBezTo>
                    <a:pt x="376050" y="48006"/>
                    <a:pt x="386241" y="37719"/>
                    <a:pt x="386337" y="25146"/>
                  </a:cubicBezTo>
                  <a:cubicBezTo>
                    <a:pt x="386622" y="12478"/>
                    <a:pt x="376431" y="2000"/>
                    <a:pt x="363858" y="200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3171346" y="2205799"/>
              <a:ext cx="386342" cy="48006"/>
            </a:xfrm>
            <a:custGeom>
              <a:rect b="b" l="l" r="r" t="t"/>
              <a:pathLst>
                <a:path extrusionOk="0" h="48006" w="386342">
                  <a:moveTo>
                    <a:pt x="363858" y="2000"/>
                  </a:moveTo>
                  <a:lnTo>
                    <a:pt x="22958" y="0"/>
                  </a:lnTo>
                  <a:lnTo>
                    <a:pt x="22767" y="0"/>
                  </a:lnTo>
                  <a:cubicBezTo>
                    <a:pt x="10385" y="0"/>
                    <a:pt x="3" y="10096"/>
                    <a:pt x="3" y="22860"/>
                  </a:cubicBezTo>
                  <a:cubicBezTo>
                    <a:pt x="-188" y="35623"/>
                    <a:pt x="10004" y="46006"/>
                    <a:pt x="22577" y="46006"/>
                  </a:cubicBezTo>
                  <a:lnTo>
                    <a:pt x="363477" y="48006"/>
                  </a:lnTo>
                  <a:cubicBezTo>
                    <a:pt x="376050" y="48006"/>
                    <a:pt x="386241" y="37719"/>
                    <a:pt x="386337" y="25146"/>
                  </a:cubicBezTo>
                  <a:cubicBezTo>
                    <a:pt x="386622" y="12478"/>
                    <a:pt x="376431" y="2000"/>
                    <a:pt x="363858" y="200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3171441" y="2326957"/>
              <a:ext cx="386339" cy="48005"/>
            </a:xfrm>
            <a:custGeom>
              <a:rect b="b" l="l" r="r" t="t"/>
              <a:pathLst>
                <a:path extrusionOk="0" h="48005" w="386339">
                  <a:moveTo>
                    <a:pt x="22958" y="0"/>
                  </a:moveTo>
                  <a:lnTo>
                    <a:pt x="22767" y="0"/>
                  </a:lnTo>
                  <a:cubicBezTo>
                    <a:pt x="10385" y="0"/>
                    <a:pt x="3" y="10096"/>
                    <a:pt x="3" y="22860"/>
                  </a:cubicBezTo>
                  <a:cubicBezTo>
                    <a:pt x="-188" y="35623"/>
                    <a:pt x="10004" y="46006"/>
                    <a:pt x="22577" y="46006"/>
                  </a:cubicBezTo>
                  <a:lnTo>
                    <a:pt x="363477" y="48006"/>
                  </a:lnTo>
                  <a:cubicBezTo>
                    <a:pt x="376050" y="48006"/>
                    <a:pt x="386241" y="37719"/>
                    <a:pt x="386337" y="25146"/>
                  </a:cubicBezTo>
                  <a:cubicBezTo>
                    <a:pt x="386527" y="12382"/>
                    <a:pt x="376335" y="2000"/>
                    <a:pt x="363762" y="2000"/>
                  </a:cubicBezTo>
                  <a:lnTo>
                    <a:pt x="2295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2719958" y="1281112"/>
              <a:ext cx="1305401" cy="1257300"/>
            </a:xfrm>
            <a:custGeom>
              <a:rect b="b" l="l" r="r" t="t"/>
              <a:pathLst>
                <a:path extrusionOk="0" h="1257300" w="1305401">
                  <a:moveTo>
                    <a:pt x="1282541" y="1211580"/>
                  </a:moveTo>
                  <a:lnTo>
                    <a:pt x="1260729" y="1211580"/>
                  </a:lnTo>
                  <a:lnTo>
                    <a:pt x="1260729" y="1139857"/>
                  </a:lnTo>
                  <a:cubicBezTo>
                    <a:pt x="1259681" y="1088136"/>
                    <a:pt x="1236917" y="1038511"/>
                    <a:pt x="1198245" y="1003649"/>
                  </a:cubicBezTo>
                  <a:cubicBezTo>
                    <a:pt x="1182624" y="989552"/>
                    <a:pt x="1164812" y="978503"/>
                    <a:pt x="1145953" y="970407"/>
                  </a:cubicBezTo>
                  <a:cubicBezTo>
                    <a:pt x="1164812" y="962311"/>
                    <a:pt x="1182624" y="951167"/>
                    <a:pt x="1198245" y="936879"/>
                  </a:cubicBezTo>
                  <a:cubicBezTo>
                    <a:pt x="1236917" y="901827"/>
                    <a:pt x="1259681" y="852107"/>
                    <a:pt x="1260729" y="799719"/>
                  </a:cubicBezTo>
                  <a:lnTo>
                    <a:pt x="1260729" y="728091"/>
                  </a:lnTo>
                  <a:lnTo>
                    <a:pt x="1282541" y="728091"/>
                  </a:lnTo>
                  <a:cubicBezTo>
                    <a:pt x="1295114" y="728091"/>
                    <a:pt x="1305306" y="718090"/>
                    <a:pt x="1305306" y="705803"/>
                  </a:cubicBezTo>
                  <a:cubicBezTo>
                    <a:pt x="1305306" y="693515"/>
                    <a:pt x="1295114" y="683514"/>
                    <a:pt x="1282541" y="683514"/>
                  </a:cubicBezTo>
                  <a:lnTo>
                    <a:pt x="1244727" y="683514"/>
                  </a:lnTo>
                  <a:cubicBezTo>
                    <a:pt x="1242536" y="682847"/>
                    <a:pt x="1240346" y="682371"/>
                    <a:pt x="1237964" y="682371"/>
                  </a:cubicBezTo>
                  <a:lnTo>
                    <a:pt x="914686" y="682371"/>
                  </a:lnTo>
                  <a:cubicBezTo>
                    <a:pt x="912304" y="682371"/>
                    <a:pt x="910019" y="682847"/>
                    <a:pt x="907923" y="683514"/>
                  </a:cubicBezTo>
                  <a:lnTo>
                    <a:pt x="870871" y="683514"/>
                  </a:lnTo>
                  <a:cubicBezTo>
                    <a:pt x="858298" y="683514"/>
                    <a:pt x="848106" y="693515"/>
                    <a:pt x="848106" y="705803"/>
                  </a:cubicBezTo>
                  <a:cubicBezTo>
                    <a:pt x="848106" y="718090"/>
                    <a:pt x="858298" y="728091"/>
                    <a:pt x="870871" y="728091"/>
                  </a:cubicBezTo>
                  <a:lnTo>
                    <a:pt x="891921" y="728091"/>
                  </a:lnTo>
                  <a:lnTo>
                    <a:pt x="891921" y="784765"/>
                  </a:lnTo>
                  <a:cubicBezTo>
                    <a:pt x="886682" y="866394"/>
                    <a:pt x="934212" y="939927"/>
                    <a:pt x="1004316" y="970312"/>
                  </a:cubicBezTo>
                  <a:cubicBezTo>
                    <a:pt x="934212" y="1000601"/>
                    <a:pt x="886682" y="1073658"/>
                    <a:pt x="891826" y="1153763"/>
                  </a:cubicBezTo>
                  <a:lnTo>
                    <a:pt x="891826" y="1211485"/>
                  </a:lnTo>
                  <a:lnTo>
                    <a:pt x="870776" y="1211485"/>
                  </a:lnTo>
                  <a:cubicBezTo>
                    <a:pt x="870204" y="1211485"/>
                    <a:pt x="869728" y="1211580"/>
                    <a:pt x="869252" y="1211675"/>
                  </a:cubicBezTo>
                  <a:lnTo>
                    <a:pt x="109823" y="1211675"/>
                  </a:lnTo>
                  <a:cubicBezTo>
                    <a:pt x="74390" y="1211675"/>
                    <a:pt x="45530" y="1182910"/>
                    <a:pt x="45530" y="1147477"/>
                  </a:cubicBezTo>
                  <a:lnTo>
                    <a:pt x="45530" y="253746"/>
                  </a:lnTo>
                  <a:cubicBezTo>
                    <a:pt x="45530" y="218408"/>
                    <a:pt x="74390" y="189548"/>
                    <a:pt x="109823" y="189548"/>
                  </a:cubicBezTo>
                  <a:lnTo>
                    <a:pt x="264033" y="189548"/>
                  </a:lnTo>
                  <a:lnTo>
                    <a:pt x="264033" y="232124"/>
                  </a:lnTo>
                  <a:cubicBezTo>
                    <a:pt x="264033" y="244793"/>
                    <a:pt x="274225" y="254889"/>
                    <a:pt x="286798" y="254889"/>
                  </a:cubicBezTo>
                  <a:lnTo>
                    <a:pt x="715804" y="254889"/>
                  </a:lnTo>
                  <a:cubicBezTo>
                    <a:pt x="728281" y="254889"/>
                    <a:pt x="738569" y="244793"/>
                    <a:pt x="738378" y="232124"/>
                  </a:cubicBezTo>
                  <a:lnTo>
                    <a:pt x="738378" y="189548"/>
                  </a:lnTo>
                  <a:lnTo>
                    <a:pt x="893826" y="189548"/>
                  </a:lnTo>
                  <a:cubicBezTo>
                    <a:pt x="929164" y="189548"/>
                    <a:pt x="958025" y="218408"/>
                    <a:pt x="958025" y="253746"/>
                  </a:cubicBezTo>
                  <a:lnTo>
                    <a:pt x="958025" y="615410"/>
                  </a:lnTo>
                  <a:cubicBezTo>
                    <a:pt x="958025" y="627983"/>
                    <a:pt x="968121" y="638080"/>
                    <a:pt x="980694" y="638175"/>
                  </a:cubicBezTo>
                  <a:lnTo>
                    <a:pt x="980789" y="638175"/>
                  </a:lnTo>
                  <a:cubicBezTo>
                    <a:pt x="993458" y="638175"/>
                    <a:pt x="1003554" y="627983"/>
                    <a:pt x="1003554" y="615410"/>
                  </a:cubicBezTo>
                  <a:lnTo>
                    <a:pt x="1003554" y="253746"/>
                  </a:lnTo>
                  <a:cubicBezTo>
                    <a:pt x="1003554" y="193262"/>
                    <a:pt x="954405" y="144018"/>
                    <a:pt x="893826" y="144018"/>
                  </a:cubicBezTo>
                  <a:lnTo>
                    <a:pt x="738378" y="144018"/>
                  </a:lnTo>
                  <a:lnTo>
                    <a:pt x="738378" y="100013"/>
                  </a:lnTo>
                  <a:cubicBezTo>
                    <a:pt x="738378" y="87344"/>
                    <a:pt x="728281" y="77153"/>
                    <a:pt x="715709" y="77153"/>
                  </a:cubicBezTo>
                  <a:lnTo>
                    <a:pt x="592836" y="77153"/>
                  </a:lnTo>
                  <a:cubicBezTo>
                    <a:pt x="582549" y="32957"/>
                    <a:pt x="542925" y="0"/>
                    <a:pt x="495776" y="0"/>
                  </a:cubicBezTo>
                  <a:cubicBezTo>
                    <a:pt x="448628" y="0"/>
                    <a:pt x="409004" y="32957"/>
                    <a:pt x="398716" y="77153"/>
                  </a:cubicBezTo>
                  <a:lnTo>
                    <a:pt x="286798" y="77153"/>
                  </a:lnTo>
                  <a:cubicBezTo>
                    <a:pt x="274225" y="77153"/>
                    <a:pt x="264033" y="87344"/>
                    <a:pt x="264033" y="100013"/>
                  </a:cubicBezTo>
                  <a:lnTo>
                    <a:pt x="264033" y="144018"/>
                  </a:lnTo>
                  <a:lnTo>
                    <a:pt x="109823" y="144018"/>
                  </a:lnTo>
                  <a:cubicBezTo>
                    <a:pt x="49244" y="144018"/>
                    <a:pt x="0" y="193262"/>
                    <a:pt x="0" y="253746"/>
                  </a:cubicBezTo>
                  <a:lnTo>
                    <a:pt x="0" y="1147572"/>
                  </a:lnTo>
                  <a:cubicBezTo>
                    <a:pt x="0" y="1208151"/>
                    <a:pt x="49244" y="1257300"/>
                    <a:pt x="109823" y="1257300"/>
                  </a:cubicBezTo>
                  <a:lnTo>
                    <a:pt x="870585" y="1257300"/>
                  </a:lnTo>
                  <a:cubicBezTo>
                    <a:pt x="870680" y="1257300"/>
                    <a:pt x="870776" y="1257300"/>
                    <a:pt x="870966" y="1257300"/>
                  </a:cubicBezTo>
                  <a:lnTo>
                    <a:pt x="1282637" y="1257300"/>
                  </a:lnTo>
                  <a:cubicBezTo>
                    <a:pt x="1295209" y="1257300"/>
                    <a:pt x="1305401" y="1247108"/>
                    <a:pt x="1305401" y="1234440"/>
                  </a:cubicBezTo>
                  <a:cubicBezTo>
                    <a:pt x="1305306" y="1221867"/>
                    <a:pt x="1295209" y="1211580"/>
                    <a:pt x="1282541" y="1211580"/>
                  </a:cubicBezTo>
                  <a:close/>
                  <a:moveTo>
                    <a:pt x="309563" y="122777"/>
                  </a:moveTo>
                  <a:lnTo>
                    <a:pt x="418719" y="122777"/>
                  </a:lnTo>
                  <a:cubicBezTo>
                    <a:pt x="431292" y="122777"/>
                    <a:pt x="441484" y="112586"/>
                    <a:pt x="441484" y="100013"/>
                  </a:cubicBezTo>
                  <a:cubicBezTo>
                    <a:pt x="441484" y="69914"/>
                    <a:pt x="465773" y="45625"/>
                    <a:pt x="495776" y="45625"/>
                  </a:cubicBezTo>
                  <a:cubicBezTo>
                    <a:pt x="525780" y="45625"/>
                    <a:pt x="550069" y="70104"/>
                    <a:pt x="550069" y="100013"/>
                  </a:cubicBezTo>
                  <a:cubicBezTo>
                    <a:pt x="550069" y="112586"/>
                    <a:pt x="560261" y="122777"/>
                    <a:pt x="572834" y="122777"/>
                  </a:cubicBezTo>
                  <a:lnTo>
                    <a:pt x="693039" y="122777"/>
                  </a:lnTo>
                  <a:lnTo>
                    <a:pt x="693039" y="144018"/>
                  </a:lnTo>
                  <a:lnTo>
                    <a:pt x="693039" y="189548"/>
                  </a:lnTo>
                  <a:lnTo>
                    <a:pt x="693039" y="209360"/>
                  </a:lnTo>
                  <a:lnTo>
                    <a:pt x="309563" y="209360"/>
                  </a:lnTo>
                  <a:lnTo>
                    <a:pt x="309563" y="189548"/>
                  </a:lnTo>
                  <a:lnTo>
                    <a:pt x="309563" y="144018"/>
                  </a:lnTo>
                  <a:lnTo>
                    <a:pt x="309563" y="122777"/>
                  </a:lnTo>
                  <a:close/>
                  <a:moveTo>
                    <a:pt x="937641" y="1211580"/>
                  </a:moveTo>
                  <a:lnTo>
                    <a:pt x="937736" y="1194245"/>
                  </a:lnTo>
                  <a:lnTo>
                    <a:pt x="937831" y="1152144"/>
                  </a:lnTo>
                  <a:cubicBezTo>
                    <a:pt x="937641" y="1149287"/>
                    <a:pt x="937736" y="1146524"/>
                    <a:pt x="937736" y="1143762"/>
                  </a:cubicBezTo>
                  <a:cubicBezTo>
                    <a:pt x="939070" y="1144048"/>
                    <a:pt x="940403" y="1144143"/>
                    <a:pt x="941832" y="1144143"/>
                  </a:cubicBezTo>
                  <a:lnTo>
                    <a:pt x="1215390" y="1144143"/>
                  </a:lnTo>
                  <a:lnTo>
                    <a:pt x="1215390" y="1211580"/>
                  </a:lnTo>
                  <a:lnTo>
                    <a:pt x="937641" y="1211580"/>
                  </a:lnTo>
                  <a:close/>
                  <a:moveTo>
                    <a:pt x="1215104" y="728091"/>
                  </a:moveTo>
                  <a:lnTo>
                    <a:pt x="1215104" y="796671"/>
                  </a:lnTo>
                  <a:lnTo>
                    <a:pt x="941832" y="796671"/>
                  </a:lnTo>
                  <a:cubicBezTo>
                    <a:pt x="940308" y="796671"/>
                    <a:pt x="938784" y="796862"/>
                    <a:pt x="937355" y="797147"/>
                  </a:cubicBezTo>
                  <a:cubicBezTo>
                    <a:pt x="937355" y="793528"/>
                    <a:pt x="937260" y="790004"/>
                    <a:pt x="937546" y="786384"/>
                  </a:cubicBezTo>
                  <a:lnTo>
                    <a:pt x="937546" y="728282"/>
                  </a:lnTo>
                  <a:lnTo>
                    <a:pt x="937546" y="728186"/>
                  </a:lnTo>
                  <a:lnTo>
                    <a:pt x="1215104" y="728186"/>
                  </a:lnTo>
                  <a:close/>
                  <a:moveTo>
                    <a:pt x="944594" y="842391"/>
                  </a:moveTo>
                  <a:lnTo>
                    <a:pt x="1207580" y="842391"/>
                  </a:lnTo>
                  <a:cubicBezTo>
                    <a:pt x="1199769" y="865442"/>
                    <a:pt x="1186148" y="886206"/>
                    <a:pt x="1167575" y="903065"/>
                  </a:cubicBezTo>
                  <a:cubicBezTo>
                    <a:pt x="1139000" y="928973"/>
                    <a:pt x="1101376" y="942023"/>
                    <a:pt x="1064705" y="939165"/>
                  </a:cubicBezTo>
                  <a:cubicBezTo>
                    <a:pt x="1008221" y="934593"/>
                    <a:pt x="962025" y="895160"/>
                    <a:pt x="944594" y="842391"/>
                  </a:cubicBezTo>
                  <a:close/>
                  <a:moveTo>
                    <a:pt x="1064990" y="1001363"/>
                  </a:moveTo>
                  <a:cubicBezTo>
                    <a:pt x="1101852" y="998506"/>
                    <a:pt x="1139381" y="1011555"/>
                    <a:pt x="1167860" y="1037273"/>
                  </a:cubicBezTo>
                  <a:cubicBezTo>
                    <a:pt x="1186625" y="1054418"/>
                    <a:pt x="1200341" y="1075373"/>
                    <a:pt x="1208056" y="1098423"/>
                  </a:cubicBezTo>
                  <a:lnTo>
                    <a:pt x="944499" y="1098423"/>
                  </a:lnTo>
                  <a:cubicBezTo>
                    <a:pt x="961644" y="1045940"/>
                    <a:pt x="1008126" y="1005935"/>
                    <a:pt x="1064990" y="100136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3186969" y="1348930"/>
              <a:ext cx="57150" cy="57150"/>
            </a:xfrm>
            <a:custGeom>
              <a:rect b="b" l="l" r="r" t="t"/>
              <a:pathLst>
                <a:path extrusionOk="0" h="57150" w="57150">
                  <a:moveTo>
                    <a:pt x="57150" y="28575"/>
                  </a:moveTo>
                  <a:cubicBezTo>
                    <a:pt x="57150" y="44357"/>
                    <a:pt x="44357" y="57150"/>
                    <a:pt x="28575" y="57150"/>
                  </a:cubicBezTo>
                  <a:cubicBezTo>
                    <a:pt x="12793" y="57150"/>
                    <a:pt x="0" y="44357"/>
                    <a:pt x="0" y="28575"/>
                  </a:cubicBezTo>
                  <a:cubicBezTo>
                    <a:pt x="0" y="12793"/>
                    <a:pt x="12793" y="0"/>
                    <a:pt x="28575" y="0"/>
                  </a:cubicBezTo>
                  <a:cubicBezTo>
                    <a:pt x="44357" y="0"/>
                    <a:pt x="57150" y="12793"/>
                    <a:pt x="57150" y="2857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3167919" y="1691830"/>
              <a:ext cx="57150" cy="57150"/>
            </a:xfrm>
            <a:custGeom>
              <a:rect b="b" l="l" r="r" t="t"/>
              <a:pathLst>
                <a:path extrusionOk="0" h="57150" w="57150">
                  <a:moveTo>
                    <a:pt x="57150" y="28575"/>
                  </a:moveTo>
                  <a:cubicBezTo>
                    <a:pt x="57150" y="44357"/>
                    <a:pt x="44357" y="57150"/>
                    <a:pt x="28575" y="57150"/>
                  </a:cubicBezTo>
                  <a:cubicBezTo>
                    <a:pt x="12793" y="57150"/>
                    <a:pt x="0" y="44357"/>
                    <a:pt x="0" y="28575"/>
                  </a:cubicBezTo>
                  <a:cubicBezTo>
                    <a:pt x="0" y="12793"/>
                    <a:pt x="12793" y="0"/>
                    <a:pt x="28575" y="0"/>
                  </a:cubicBezTo>
                  <a:cubicBezTo>
                    <a:pt x="44357" y="0"/>
                    <a:pt x="57150" y="12793"/>
                    <a:pt x="57150" y="2857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