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Oswald" panose="02000503000000000000" pitchFamily="2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8A84C-F90A-4245-A43A-A249B58B7152}" v="71" dt="2025-01-14T12:36:51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150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yah Cloete" userId="f77b071ff76e718c" providerId="Windows Live" clId="Web-{8578A84C-F90A-4245-A43A-A249B58B7152}"/>
    <pc:docChg chg="addSld delSld modSld">
      <pc:chgData name="Aliyah Cloete" userId="f77b071ff76e718c" providerId="Windows Live" clId="Web-{8578A84C-F90A-4245-A43A-A249B58B7152}" dt="2025-01-14T12:36:51.795" v="65"/>
      <pc:docMkLst>
        <pc:docMk/>
      </pc:docMkLst>
      <pc:sldChg chg="addSp delSp modSp modAnim">
        <pc:chgData name="Aliyah Cloete" userId="f77b071ff76e718c" providerId="Windows Live" clId="Web-{8578A84C-F90A-4245-A43A-A249B58B7152}" dt="2025-01-14T12:36:22.949" v="56" actId="1076"/>
        <pc:sldMkLst>
          <pc:docMk/>
          <pc:sldMk cId="0" sldId="256"/>
        </pc:sldMkLst>
        <pc:spChg chg="mod">
          <ac:chgData name="Aliyah Cloete" userId="f77b071ff76e718c" providerId="Windows Live" clId="Web-{8578A84C-F90A-4245-A43A-A249B58B7152}" dt="2025-01-14T12:36:22.949" v="56" actId="1076"/>
          <ac:spMkLst>
            <pc:docMk/>
            <pc:sldMk cId="0" sldId="256"/>
            <ac:spMk id="133" creationId="{00000000-0000-0000-0000-000000000000}"/>
          </ac:spMkLst>
        </pc:spChg>
        <pc:grpChg chg="mod">
          <ac:chgData name="Aliyah Cloete" userId="f77b071ff76e718c" providerId="Windows Live" clId="Web-{8578A84C-F90A-4245-A43A-A249B58B7152}" dt="2025-01-14T12:30:27.749" v="24" actId="1076"/>
          <ac:grpSpMkLst>
            <pc:docMk/>
            <pc:sldMk cId="0" sldId="256"/>
            <ac:grpSpMk id="130" creationId="{00000000-0000-0000-0000-000000000000}"/>
          </ac:grpSpMkLst>
        </pc:grpChg>
        <pc:picChg chg="add del mod ord">
          <ac:chgData name="Aliyah Cloete" userId="f77b071ff76e718c" providerId="Windows Live" clId="Web-{8578A84C-F90A-4245-A43A-A249B58B7152}" dt="2025-01-14T12:29:48.950" v="18"/>
          <ac:picMkLst>
            <pc:docMk/>
            <pc:sldMk cId="0" sldId="256"/>
            <ac:picMk id="2" creationId="{0FE77C8B-357D-E3BB-3972-42DB7BA7E469}"/>
          </ac:picMkLst>
        </pc:picChg>
        <pc:picChg chg="add mod ord">
          <ac:chgData name="Aliyah Cloete" userId="f77b071ff76e718c" providerId="Windows Live" clId="Web-{8578A84C-F90A-4245-A43A-A249B58B7152}" dt="2025-01-14T12:30:49.235" v="26" actId="14100"/>
          <ac:picMkLst>
            <pc:docMk/>
            <pc:sldMk cId="0" sldId="256"/>
            <ac:picMk id="3" creationId="{29C0E890-A221-9973-9287-A86E30FBEFFA}"/>
          </ac:picMkLst>
        </pc:picChg>
        <pc:picChg chg="del">
          <ac:chgData name="Aliyah Cloete" userId="f77b071ff76e718c" providerId="Windows Live" clId="Web-{8578A84C-F90A-4245-A43A-A249B58B7152}" dt="2025-01-14T12:21:23.926" v="6"/>
          <ac:picMkLst>
            <pc:docMk/>
            <pc:sldMk cId="0" sldId="256"/>
            <ac:picMk id="129" creationId="{00000000-0000-0000-0000-000000000000}"/>
          </ac:picMkLst>
        </pc:picChg>
      </pc:sldChg>
      <pc:sldChg chg="addSp delSp modSp add replId addAnim delAnim">
        <pc:chgData name="Aliyah Cloete" userId="f77b071ff76e718c" providerId="Windows Live" clId="Web-{8578A84C-F90A-4245-A43A-A249B58B7152}" dt="2025-01-14T12:36:51.795" v="65"/>
        <pc:sldMkLst>
          <pc:docMk/>
          <pc:sldMk cId="1219122636" sldId="257"/>
        </pc:sldMkLst>
        <pc:spChg chg="add del mod">
          <ac:chgData name="Aliyah Cloete" userId="f77b071ff76e718c" providerId="Windows Live" clId="Web-{8578A84C-F90A-4245-A43A-A249B58B7152}" dt="2025-01-14T12:36:38.450" v="63"/>
          <ac:spMkLst>
            <pc:docMk/>
            <pc:sldMk cId="1219122636" sldId="257"/>
            <ac:spMk id="5" creationId="{E04F537B-68D0-383E-AD44-C9F948F4F29B}"/>
          </ac:spMkLst>
        </pc:spChg>
        <pc:spChg chg="add">
          <ac:chgData name="Aliyah Cloete" userId="f77b071ff76e718c" providerId="Windows Live" clId="Web-{8578A84C-F90A-4245-A43A-A249B58B7152}" dt="2025-01-14T12:36:45.716" v="64"/>
          <ac:spMkLst>
            <pc:docMk/>
            <pc:sldMk cId="1219122636" sldId="257"/>
            <ac:spMk id="7" creationId="{76C383F3-2781-A28F-A9F4-15EC14B53B9E}"/>
          </ac:spMkLst>
        </pc:spChg>
        <pc:spChg chg="del mod">
          <ac:chgData name="Aliyah Cloete" userId="f77b071ff76e718c" providerId="Windows Live" clId="Web-{8578A84C-F90A-4245-A43A-A249B58B7152}" dt="2025-01-14T12:36:34.434" v="59"/>
          <ac:spMkLst>
            <pc:docMk/>
            <pc:sldMk cId="1219122636" sldId="257"/>
            <ac:spMk id="133" creationId="{00000000-0000-0000-0000-000000000000}"/>
          </ac:spMkLst>
        </pc:spChg>
        <pc:grpChg chg="add del">
          <ac:chgData name="Aliyah Cloete" userId="f77b071ff76e718c" providerId="Windows Live" clId="Web-{8578A84C-F90A-4245-A43A-A249B58B7152}" dt="2025-01-14T12:31:33.911" v="29"/>
          <ac:grpSpMkLst>
            <pc:docMk/>
            <pc:sldMk cId="1219122636" sldId="257"/>
            <ac:grpSpMk id="130" creationId="{00000000-0000-0000-0000-000000000000}"/>
          </ac:grpSpMkLst>
        </pc:grpChg>
        <pc:picChg chg="del">
          <ac:chgData name="Aliyah Cloete" userId="f77b071ff76e718c" providerId="Windows Live" clId="Web-{8578A84C-F90A-4245-A43A-A249B58B7152}" dt="2025-01-14T12:31:22.660" v="27"/>
          <ac:picMkLst>
            <pc:docMk/>
            <pc:sldMk cId="1219122636" sldId="257"/>
            <ac:picMk id="2" creationId="{0FE77C8B-357D-E3BB-3972-42DB7BA7E469}"/>
          </ac:picMkLst>
        </pc:picChg>
        <pc:picChg chg="add del mod ord">
          <ac:chgData name="Aliyah Cloete" userId="f77b071ff76e718c" providerId="Windows Live" clId="Web-{8578A84C-F90A-4245-A43A-A249B58B7152}" dt="2025-01-14T12:33:42.733" v="35"/>
          <ac:picMkLst>
            <pc:docMk/>
            <pc:sldMk cId="1219122636" sldId="257"/>
            <ac:picMk id="3" creationId="{5B8B6B33-F286-A876-AF78-F3C6028AF419}"/>
          </ac:picMkLst>
        </pc:picChg>
        <pc:picChg chg="add mod ord">
          <ac:chgData name="Aliyah Cloete" userId="f77b071ff76e718c" providerId="Windows Live" clId="Web-{8578A84C-F90A-4245-A43A-A249B58B7152}" dt="2025-01-14T12:34:03.329" v="39" actId="14100"/>
          <ac:picMkLst>
            <pc:docMk/>
            <pc:sldMk cId="1219122636" sldId="257"/>
            <ac:picMk id="4" creationId="{65D4DA70-9529-20DB-6360-1B26648D1B1B}"/>
          </ac:picMkLst>
        </pc:picChg>
      </pc:sldChg>
      <pc:sldChg chg="addSp delSp modSp new del">
        <pc:chgData name="Aliyah Cloete" userId="f77b071ff76e718c" providerId="Windows Live" clId="Web-{8578A84C-F90A-4245-A43A-A249B58B7152}" dt="2025-01-14T12:22:32.197" v="11"/>
        <pc:sldMkLst>
          <pc:docMk/>
          <pc:sldMk cId="3488940188" sldId="257"/>
        </pc:sldMkLst>
        <pc:picChg chg="add del mod">
          <ac:chgData name="Aliyah Cloete" userId="f77b071ff76e718c" providerId="Windows Live" clId="Web-{8578A84C-F90A-4245-A43A-A249B58B7152}" dt="2025-01-14T12:21:18.113" v="5"/>
          <ac:picMkLst>
            <pc:docMk/>
            <pc:sldMk cId="3488940188" sldId="257"/>
            <ac:picMk id="4" creationId="{E0BD43DF-E8F4-249B-8258-6D118C32607D}"/>
          </ac:picMkLst>
        </pc:picChg>
      </pc:sldChg>
      <pc:sldChg chg="add del replId">
        <pc:chgData name="Aliyah Cloete" userId="f77b071ff76e718c" providerId="Windows Live" clId="Web-{8578A84C-F90A-4245-A43A-A249B58B7152}" dt="2025-01-14T12:35:19.538" v="55"/>
        <pc:sldMkLst>
          <pc:docMk/>
          <pc:sldMk cId="757176729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1ae749951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more slides like these, visit www.TeachingEntrepreneurship.org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321ae749951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1ae749951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more slides like these, visit www.TeachingEntrepreneurship.org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7" name="Google Shape;127;g321ae749951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5"/>
          <p:cNvGrpSpPr/>
          <p:nvPr/>
        </p:nvGrpSpPr>
        <p:grpSpPr>
          <a:xfrm>
            <a:off x="225129" y="168950"/>
            <a:ext cx="8693723" cy="4805610"/>
            <a:chOff x="0" y="-38100"/>
            <a:chExt cx="4579500" cy="2531400"/>
          </a:xfrm>
        </p:grpSpPr>
        <p:sp>
          <p:nvSpPr>
            <p:cNvPr id="131" name="Google Shape;131;p25"/>
            <p:cNvSpPr/>
            <p:nvPr/>
          </p:nvSpPr>
          <p:spPr>
            <a:xfrm>
              <a:off x="0" y="0"/>
              <a:ext cx="4579460" cy="2493164"/>
            </a:xfrm>
            <a:custGeom>
              <a:avLst/>
              <a:gdLst/>
              <a:ahLst/>
              <a:cxnLst/>
              <a:rect l="l" t="t" r="r" b="b"/>
              <a:pathLst>
                <a:path w="4579460" h="2493164" extrusionOk="0">
                  <a:moveTo>
                    <a:pt x="0" y="0"/>
                  </a:moveTo>
                  <a:lnTo>
                    <a:pt x="4579460" y="0"/>
                  </a:lnTo>
                  <a:lnTo>
                    <a:pt x="4579460" y="2493164"/>
                  </a:lnTo>
                  <a:lnTo>
                    <a:pt x="0" y="2493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FBF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Google Shape;132;p25"/>
            <p:cNvSpPr txBox="1"/>
            <p:nvPr/>
          </p:nvSpPr>
          <p:spPr>
            <a:xfrm>
              <a:off x="0" y="-38100"/>
              <a:ext cx="4579500" cy="2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5"/>
          <p:cNvSpPr txBox="1"/>
          <p:nvPr/>
        </p:nvSpPr>
        <p:spPr>
          <a:xfrm>
            <a:off x="765254" y="705529"/>
            <a:ext cx="281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Effectuation: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4DA70-9529-20DB-6360-1B26648D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3"/>
            <a:ext cx="9133216" cy="5127611"/>
          </a:xfrm>
          <a:prstGeom prst="rect">
            <a:avLst/>
          </a:prstGeom>
        </p:spPr>
      </p:pic>
      <p:grpSp>
        <p:nvGrpSpPr>
          <p:cNvPr id="130" name="Google Shape;130;p25"/>
          <p:cNvGrpSpPr/>
          <p:nvPr/>
        </p:nvGrpSpPr>
        <p:grpSpPr>
          <a:xfrm>
            <a:off x="225129" y="168950"/>
            <a:ext cx="8693723" cy="4805610"/>
            <a:chOff x="0" y="-38100"/>
            <a:chExt cx="4579500" cy="2531400"/>
          </a:xfrm>
        </p:grpSpPr>
        <p:sp>
          <p:nvSpPr>
            <p:cNvPr id="131" name="Google Shape;131;p25"/>
            <p:cNvSpPr/>
            <p:nvPr/>
          </p:nvSpPr>
          <p:spPr>
            <a:xfrm>
              <a:off x="0" y="0"/>
              <a:ext cx="4579460" cy="2493164"/>
            </a:xfrm>
            <a:custGeom>
              <a:avLst/>
              <a:gdLst/>
              <a:ahLst/>
              <a:cxnLst/>
              <a:rect l="l" t="t" r="r" b="b"/>
              <a:pathLst>
                <a:path w="4579460" h="2493164" extrusionOk="0">
                  <a:moveTo>
                    <a:pt x="0" y="0"/>
                  </a:moveTo>
                  <a:lnTo>
                    <a:pt x="4579460" y="0"/>
                  </a:lnTo>
                  <a:lnTo>
                    <a:pt x="4579460" y="2493164"/>
                  </a:lnTo>
                  <a:lnTo>
                    <a:pt x="0" y="2493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FBF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Google Shape;132;p25"/>
            <p:cNvSpPr txBox="1"/>
            <p:nvPr/>
          </p:nvSpPr>
          <p:spPr>
            <a:xfrm>
              <a:off x="0" y="-38100"/>
              <a:ext cx="4579500" cy="2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5"/>
          <p:cNvSpPr txBox="1"/>
          <p:nvPr/>
        </p:nvSpPr>
        <p:spPr>
          <a:xfrm>
            <a:off x="670300" y="2845875"/>
            <a:ext cx="3000000" cy="14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into what you </a:t>
            </a:r>
            <a:r>
              <a:rPr lang="en-GB" sz="3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want.</a:t>
            </a:r>
            <a:endParaRPr sz="3700" b="1" dirty="0">
              <a:solidFill>
                <a:schemeClr val="dk1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670300" y="1505963"/>
            <a:ext cx="3000000" cy="14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Turning what you </a:t>
            </a:r>
            <a:r>
              <a:rPr lang="en-GB" sz="3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</a:t>
            </a:r>
            <a:endParaRPr sz="3700" b="1" dirty="0">
              <a:solidFill>
                <a:schemeClr val="dk1"/>
              </a:solidFill>
            </a:endParaRPr>
          </a:p>
        </p:txBody>
      </p:sp>
      <p:sp>
        <p:nvSpPr>
          <p:cNvPr id="7" name="Google Shape;133;p25">
            <a:extLst>
              <a:ext uri="{FF2B5EF4-FFF2-40B4-BE49-F238E27FC236}">
                <a16:creationId xmlns:a16="http://schemas.microsoft.com/office/drawing/2014/main" id="{76C383F3-2781-A28F-A9F4-15EC14B53B9E}"/>
              </a:ext>
            </a:extLst>
          </p:cNvPr>
          <p:cNvSpPr txBox="1"/>
          <p:nvPr/>
        </p:nvSpPr>
        <p:spPr>
          <a:xfrm>
            <a:off x="765254" y="705529"/>
            <a:ext cx="281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Effectuation: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2191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Oswald</vt:lpstr>
      <vt:lpstr>Calibri</vt:lpstr>
      <vt:lpstr>Arial</vt:lpstr>
      <vt:lpstr>Simple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Justin Wilcox</cp:lastModifiedBy>
  <cp:revision>41</cp:revision>
  <dcterms:modified xsi:type="dcterms:W3CDTF">2025-01-15T23:25:00Z</dcterms:modified>
</cp:coreProperties>
</file>