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24" r:id="rId4"/>
    <p:sldId id="325" r:id="rId5"/>
    <p:sldId id="326" r:id="rId6"/>
    <p:sldId id="327" r:id="rId7"/>
    <p:sldId id="328" r:id="rId8"/>
    <p:sldId id="331" r:id="rId9"/>
    <p:sldId id="332" r:id="rId10"/>
    <p:sldId id="329" r:id="rId11"/>
    <p:sldId id="330" r:id="rId12"/>
    <p:sldId id="333" r:id="rId13"/>
    <p:sldId id="33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3" d="100"/>
          <a:sy n="33" d="100"/>
        </p:scale>
        <p:origin x="3912" y="19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10/16/2025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10/16/2025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10/16/2025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10/16/2025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10/16/2025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Hãy lo canh thức</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DC021-A366-2C04-92B9-BA89D3E1A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1D21C-E34C-25C2-6FFF-F2237E6103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44E55EF-4564-6ABF-DF25-C217D319FA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F9DA1B45-530B-4528-B0CE-AD79DF887D01}"/>
              </a:ext>
            </a:extLst>
          </p:cNvPr>
          <p:cNvSpPr/>
          <p:nvPr/>
        </p:nvSpPr>
        <p:spPr>
          <a:xfrm>
            <a:off x="425027" y="378823"/>
            <a:ext cx="11396859" cy="655564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3. </a:t>
            </a:r>
            <a:r>
              <a:rPr lang="vi-VN" sz="6000" b="1">
                <a:latin typeface="Times New Roman" panose="02020603050405020304" pitchFamily="18" charset="0"/>
                <a:cs typeface="Times New Roman" panose="02020603050405020304" pitchFamily="18" charset="0"/>
              </a:rPr>
              <a:t>Nhìn cây thay lá cho ta hay đất trời sang mùa, ngày Quang lâm tới trong tương lai Thiên Chúa an bài, điềm thiêng dấu báo trên cõi trăng sao, thế nhân hãi hùng như trời rụng xuống chớp lóe mây buông.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1522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20572-F99F-95D5-CA83-C9A5B5EA32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EBDF6-9F36-3B7B-7C7A-742CCF8074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5F34626-FCFF-09C9-A14C-100D9AB63B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6353949B-EA86-930B-0802-4B0A9DCC11C7}"/>
              </a:ext>
            </a:extLst>
          </p:cNvPr>
          <p:cNvSpPr/>
          <p:nvPr/>
        </p:nvSpPr>
        <p:spPr>
          <a:xfrm>
            <a:off x="425027" y="378823"/>
            <a:ext cx="11396859" cy="563231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3. </a:t>
            </a:r>
            <a:r>
              <a:rPr lang="vi-VN" sz="6000" b="1">
                <a:latin typeface="Times New Roman" panose="02020603050405020304" pitchFamily="18" charset="0"/>
                <a:cs typeface="Times New Roman" panose="02020603050405020304" pitchFamily="18" charset="0"/>
              </a:rPr>
              <a:t>Phàm nhân sẽ thấy trong vinh quang Chúa đầy huy hoàng, kèn loa thiên sứ loan tin vang trên áng mây vàng, và khi xem thấy ai nấy nghe đây: “Đứng lên ngước đầu lời cầu được thấu từ nay hết sầu.”</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260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9F156-DE8D-717D-1194-C9A951ACC5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ABA5A-C091-5312-831A-29B341FEE6E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D49CC0F-C01A-0433-C2E7-5D4598651B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C4950A8E-9798-B782-331D-38E8388195C8}"/>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sẵn sàng, mau dọn đàng chờ mong Chúa tới. Chúa tới bất ngờ tựa như lưới trời, bỗng dưng chụp xuống trần thế.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5002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25245-249F-FEEB-7B8C-562F6DE9D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FBDD8A-7C51-A1F6-8CA1-589CE682686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21B355E-CD8D-1281-F263-ADEC0E31B1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24DA8F9D-29BC-CFC8-1E83-4CDAB32AE7D7}"/>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khấn cầu, mau dọn lòng chờ mong Chúa tới. Chớ quyến luyến mà quên Thiên Chúa, sẽ bất ngờ tới ngay bên.</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71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563231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1. </a:t>
            </a:r>
            <a:r>
              <a:rPr lang="vi-VN" sz="6000" b="1">
                <a:latin typeface="Times New Roman" panose="02020603050405020304" pitchFamily="18" charset="0"/>
                <a:cs typeface="Times New Roman" panose="02020603050405020304" pitchFamily="18" charset="0"/>
              </a:rPr>
              <a:t>Thuở xa xưa đó khi No-ê bước vào con tàu, thì nhân gian vẫn luôn vô tư lo kiếm sang giàu, tìm mua châu báu vui thú bên nhau, bỗng dưng sóng động mưa trời ập xuống cuốn hết trôi sông.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343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78323-88D1-CC6C-2284-B411A18EE1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E76261-8DA6-1E29-EEA3-7BFA91A102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1458C11-EE31-F426-40AD-BBF89DDA82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131D7788-4CF8-D9C3-114E-418730489E48}"/>
              </a:ext>
            </a:extLst>
          </p:cNvPr>
          <p:cNvSpPr/>
          <p:nvPr/>
        </p:nvSpPr>
        <p:spPr>
          <a:xfrm>
            <a:off x="425027" y="378823"/>
            <a:ext cx="11396859" cy="655564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1. </a:t>
            </a:r>
            <a:r>
              <a:rPr lang="vi-VN" sz="6000" b="1">
                <a:latin typeface="Times New Roman" panose="02020603050405020304" pitchFamily="18" charset="0"/>
                <a:cs typeface="Times New Roman" panose="02020603050405020304" pitchFamily="18" charset="0"/>
              </a:rPr>
              <a:t>Ngày Quang lâm tới trong tương lai bất ngờ như vậy, làm trên nương rẫy hai nông phu đang gắng tay cấy, và đang khi ấy thôn nữ chung say, bỗng dưng giữa ngày một người được đón người kia đứng mòn.</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764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BCE40-C325-626B-2433-2A6EBB05B1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D2C8E-E259-EE7A-2744-90038405D7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C107D64-F14D-EC87-11F0-EC054A4174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5A6FEDCE-11A1-7F10-698A-80B2C2DD8D29}"/>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sẵn sàng, mau dọn đàng chờ mong Chúa tới. Chúa tới bất ngờ tựa như lưới trời, bỗng dưng chụp xuống trần thế.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505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3B798-2BCF-C3FF-33F3-F930590759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E6A83-FDE0-5F41-B7F8-356B315F91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6F421C-9509-9182-BC85-D38CF4DDF0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99D1F8DE-1066-FB73-8172-99762A664F23}"/>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khấn cầu, mau dọn lòng chờ mong Chúa tới. Chớ quyến luyến mà quên Thiên Chúa, sẽ bất ngờ tới ngay bên.</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9985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1BE23-A850-39A4-F0D0-5CFA07C18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6CD750-8DED-CEA6-53AA-78D2A062F6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C117163-D2D2-7AD5-3389-E0DB73D530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E01C4E20-2199-BA75-2F27-5BC6F2F53EEF}"/>
              </a:ext>
            </a:extLst>
          </p:cNvPr>
          <p:cNvSpPr/>
          <p:nvPr/>
        </p:nvSpPr>
        <p:spPr>
          <a:xfrm>
            <a:off x="425027" y="378823"/>
            <a:ext cx="11396859" cy="563231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2. </a:t>
            </a:r>
            <a:r>
              <a:rPr lang="vi-VN" sz="6000" b="1">
                <a:latin typeface="Times New Roman" panose="02020603050405020304" pitchFamily="18" charset="0"/>
                <a:cs typeface="Times New Roman" panose="02020603050405020304" pitchFamily="18" charset="0"/>
              </a:rPr>
              <a:t>Này anh em nhớ khi đêm khuya nếu chủ đã ngỏ, mà quân gian tối không ai cho khoan vách chui vào, người ta sẽ báo canh gác đêm thâu, thế nhân cũng dấu nghe lời truyền sấm vẫn sống vô tâm.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618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876B0-16D6-24EB-C090-7E89F4BDD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BEAFF-92C6-1783-FA75-0B94B7C22E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8318C97-CED8-5B1E-9997-AE83E69E54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8240D608-6E7A-13C1-B11F-A5D3CD2AB736}"/>
              </a:ext>
            </a:extLst>
          </p:cNvPr>
          <p:cNvSpPr/>
          <p:nvPr/>
        </p:nvSpPr>
        <p:spPr>
          <a:xfrm>
            <a:off x="425027" y="378823"/>
            <a:ext cx="11396859" cy="655564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2. </a:t>
            </a:r>
            <a:r>
              <a:rPr lang="vi-VN" sz="6000" b="1">
                <a:latin typeface="Times New Roman" panose="02020603050405020304" pitchFamily="18" charset="0"/>
                <a:cs typeface="Times New Roman" panose="02020603050405020304" pitchFamily="18" charset="0"/>
              </a:rPr>
              <a:t>Ngày Quang lâm tới trong tương lai bất ngờ ai lường, chủ gia đi vắng tin gia nhân yên trí lên đường, thì trong khi ấy ai dám vui sướng loan tin vang, trên áng mây vàng, biết đâu cuối ngày vào giờ chiều xế chủ gia sẽ về.</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7832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F2DF5-8902-C507-0D42-1A6ACAD683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063FE-A38F-6A1A-F6B5-38AFFEBFBB2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8F93D2E-0261-E395-06F2-80A9769F2E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BD84ED0A-E8C8-5008-E1E0-D80D530F0C14}"/>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sẵn sàng, mau dọn đàng chờ mong Chúa tới. Chúa tới bất ngờ tựa như lưới trời, bỗng dưng chụp xuống trần thế.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4547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42AB7-266B-2C86-5CE9-9D6CE2BC5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D3F1FF-5680-BAC3-EDFB-80E469CDBA8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F063CC3-D67A-2384-F8C0-FF0A508BA3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4B240C5D-C4A6-2955-EE0A-52BB49D2431C}"/>
              </a:ext>
            </a:extLst>
          </p:cNvPr>
          <p:cNvSpPr/>
          <p:nvPr/>
        </p:nvSpPr>
        <p:spPr>
          <a:xfrm>
            <a:off x="425027" y="378823"/>
            <a:ext cx="11396859" cy="4708981"/>
          </a:xfrm>
          <a:prstGeom prst="rect">
            <a:avLst/>
          </a:prstGeom>
        </p:spPr>
        <p:txBody>
          <a:bodyPr wrap="square">
            <a:spAutoFit/>
          </a:bodyPr>
          <a:lstStyle/>
          <a:p>
            <a:pPr algn="just"/>
            <a:r>
              <a:rPr lang="vi-VN" sz="6000" b="1">
                <a:solidFill>
                  <a:srgbClr val="FF0000"/>
                </a:solidFill>
                <a:latin typeface="Times New Roman" panose="02020603050405020304" pitchFamily="18" charset="0"/>
                <a:cs typeface="Times New Roman" panose="02020603050405020304" pitchFamily="18" charset="0"/>
              </a:rPr>
              <a:t>ĐK: </a:t>
            </a:r>
            <a:r>
              <a:rPr lang="vi-VN" sz="6000" b="1">
                <a:latin typeface="Times New Roman" panose="02020603050405020304" pitchFamily="18" charset="0"/>
                <a:cs typeface="Times New Roman" panose="02020603050405020304" pitchFamily="18" charset="0"/>
              </a:rPr>
              <a:t>Hãy lo canh thức và luôn khấn cầu, mau dọn lòng chờ mong Chúa tới. Chớ quyến luyến mà quên Thiên Chúa, sẽ bất ngờ tới ngay bên.</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93906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190</TotalTime>
  <Words>507</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Times New Roman</vt:lpstr>
      <vt:lpstr>Savon</vt:lpstr>
      <vt:lpstr>Hãy lo canh thức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73</cp:revision>
  <dcterms:created xsi:type="dcterms:W3CDTF">2024-12-09T14:38:56Z</dcterms:created>
  <dcterms:modified xsi:type="dcterms:W3CDTF">2025-10-15T21:33:32Z</dcterms:modified>
</cp:coreProperties>
</file>