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BAEE0-0587-A801-922B-9C6B48E08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hink-cell data - do not delete" hidden="1">
            <a:extLst>
              <a:ext uri="{FF2B5EF4-FFF2-40B4-BE49-F238E27FC236}">
                <a16:creationId xmlns:a16="http://schemas.microsoft.com/office/drawing/2014/main" id="{B6696954-A70B-F374-50EB-20D85103C24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696954-A70B-F374-50EB-20D85103C2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D0AB010-C8D2-827A-5D26-8B3122EF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45A28E-815F-D2EC-B41B-AC23C2C8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758747-57D1-B8AF-DCDD-11176B9BEC3F}"/>
              </a:ext>
            </a:extLst>
          </p:cNvPr>
          <p:cNvSpPr/>
          <p:nvPr/>
        </p:nvSpPr>
        <p:spPr>
          <a:xfrm>
            <a:off x="9682326" y="3189475"/>
            <a:ext cx="1284384" cy="1284383"/>
          </a:xfrm>
          <a:prstGeom prst="ellipse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A3F226A-E500-60E7-8EDB-C94854D10426}"/>
              </a:ext>
            </a:extLst>
          </p:cNvPr>
          <p:cNvSpPr/>
          <p:nvPr/>
        </p:nvSpPr>
        <p:spPr>
          <a:xfrm>
            <a:off x="8837945" y="1814874"/>
            <a:ext cx="1284384" cy="1284383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907943A-39FB-CAFF-9E6C-B926934E0A36}"/>
              </a:ext>
            </a:extLst>
          </p:cNvPr>
          <p:cNvSpPr/>
          <p:nvPr/>
        </p:nvSpPr>
        <p:spPr>
          <a:xfrm>
            <a:off x="7393064" y="1331552"/>
            <a:ext cx="1284384" cy="1284383"/>
          </a:xfrm>
          <a:prstGeom prst="ellipse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B394026-D832-55CD-D692-DEE11B84D0FA}"/>
              </a:ext>
            </a:extLst>
          </p:cNvPr>
          <p:cNvSpPr/>
          <p:nvPr/>
        </p:nvSpPr>
        <p:spPr>
          <a:xfrm rot="1109722">
            <a:off x="6412170" y="4086041"/>
            <a:ext cx="464245" cy="11220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8E6B53D-0AAF-82F3-05F8-74CB05C9A941}"/>
              </a:ext>
            </a:extLst>
          </p:cNvPr>
          <p:cNvSpPr/>
          <p:nvPr/>
        </p:nvSpPr>
        <p:spPr>
          <a:xfrm flipH="1">
            <a:off x="5070537" y="3188339"/>
            <a:ext cx="1284384" cy="1284383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E399668-F512-4BD8-C9AF-2C2A19AD5AD6}"/>
              </a:ext>
            </a:extLst>
          </p:cNvPr>
          <p:cNvSpPr/>
          <p:nvPr/>
        </p:nvSpPr>
        <p:spPr>
          <a:xfrm rot="3463768">
            <a:off x="6881639" y="3268459"/>
            <a:ext cx="426518" cy="11220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250936D-28A4-373C-5E8F-045D6501EE28}"/>
              </a:ext>
            </a:extLst>
          </p:cNvPr>
          <p:cNvSpPr/>
          <p:nvPr/>
        </p:nvSpPr>
        <p:spPr>
          <a:xfrm flipH="1">
            <a:off x="5964753" y="1878576"/>
            <a:ext cx="1284384" cy="1284383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59866F-0EBE-7FAB-DDF6-399661938DEF}"/>
              </a:ext>
            </a:extLst>
          </p:cNvPr>
          <p:cNvSpPr/>
          <p:nvPr/>
        </p:nvSpPr>
        <p:spPr>
          <a:xfrm rot="5449594">
            <a:off x="7808884" y="2929074"/>
            <a:ext cx="426518" cy="11220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6E9B32-0C3D-B38B-F1F7-A2A95BE3D1FD}"/>
              </a:ext>
            </a:extLst>
          </p:cNvPr>
          <p:cNvSpPr/>
          <p:nvPr/>
        </p:nvSpPr>
        <p:spPr>
          <a:xfrm rot="18408042" flipH="1">
            <a:off x="8718111" y="3222896"/>
            <a:ext cx="426518" cy="11220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99EC5B7-4AAF-47EC-597C-BD29CC2CAF8F}"/>
              </a:ext>
            </a:extLst>
          </p:cNvPr>
          <p:cNvSpPr/>
          <p:nvPr/>
        </p:nvSpPr>
        <p:spPr>
          <a:xfrm rot="1109722" flipH="1">
            <a:off x="9065090" y="4947216"/>
            <a:ext cx="464243" cy="11220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6FFED06-6868-35F3-AC9F-6593DB27423D}"/>
              </a:ext>
            </a:extLst>
          </p:cNvPr>
          <p:cNvSpPr/>
          <p:nvPr/>
        </p:nvSpPr>
        <p:spPr>
          <a:xfrm>
            <a:off x="9612788" y="4681504"/>
            <a:ext cx="1284380" cy="1284383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0C183A4-F624-261D-E831-1C1486FB749C}"/>
              </a:ext>
            </a:extLst>
          </p:cNvPr>
          <p:cNvSpPr/>
          <p:nvPr/>
        </p:nvSpPr>
        <p:spPr>
          <a:xfrm rot="20355676" flipH="1">
            <a:off x="9197781" y="4101058"/>
            <a:ext cx="426518" cy="11220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88EFA3B-802D-A0BE-EE5B-CE86E7913478}"/>
              </a:ext>
            </a:extLst>
          </p:cNvPr>
          <p:cNvSpPr/>
          <p:nvPr/>
        </p:nvSpPr>
        <p:spPr>
          <a:xfrm rot="20202500">
            <a:off x="6511003" y="4875711"/>
            <a:ext cx="464245" cy="11220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A912A3D-D971-85DC-A574-45B815661571}"/>
              </a:ext>
            </a:extLst>
          </p:cNvPr>
          <p:cNvSpPr/>
          <p:nvPr/>
        </p:nvSpPr>
        <p:spPr>
          <a:xfrm flipH="1">
            <a:off x="5198688" y="4678034"/>
            <a:ext cx="1284384" cy="1284383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9CF7506-0120-3FF6-2E61-AB1D5C114251}"/>
              </a:ext>
            </a:extLst>
          </p:cNvPr>
          <p:cNvGrpSpPr/>
          <p:nvPr/>
        </p:nvGrpSpPr>
        <p:grpSpPr>
          <a:xfrm>
            <a:off x="7087598" y="3399346"/>
            <a:ext cx="1907254" cy="2739447"/>
            <a:chOff x="5328882" y="2549454"/>
            <a:chExt cx="1433988" cy="205968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866F998-F7AD-447E-BAE1-D9C93B58FE30}"/>
                </a:ext>
              </a:extLst>
            </p:cNvPr>
            <p:cNvSpPr txBox="1"/>
            <p:nvPr/>
          </p:nvSpPr>
          <p:spPr>
            <a:xfrm flipH="1">
              <a:off x="5538228" y="2879069"/>
              <a:ext cx="1041309" cy="707886"/>
            </a:xfrm>
            <a:prstGeom prst="rect">
              <a:avLst/>
            </a:prstGeom>
            <a:noFill/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b="1" dirty="0"/>
                <a:t>Insert heading</a:t>
              </a:r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4F913FAE-3FC2-FA78-2235-09C07D9C41EB}"/>
                </a:ext>
              </a:extLst>
            </p:cNvPr>
            <p:cNvSpPr/>
            <p:nvPr/>
          </p:nvSpPr>
          <p:spPr>
            <a:xfrm>
              <a:off x="5328882" y="2549454"/>
              <a:ext cx="1433988" cy="1433987"/>
            </a:xfrm>
            <a:prstGeom prst="arc">
              <a:avLst>
                <a:gd name="adj1" fmla="val 7836615"/>
                <a:gd name="adj2" fmla="val 2950439"/>
              </a:avLst>
            </a:prstGeom>
            <a:ln w="1270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 anchorCtr="1"/>
            <a:lstStyle/>
            <a:p>
              <a:pPr algn="ctr"/>
              <a:endParaRPr lang="en-US" sz="2400" dirty="0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8159DCC8-0422-C869-1C28-468406181633}"/>
                </a:ext>
              </a:extLst>
            </p:cNvPr>
            <p:cNvSpPr/>
            <p:nvPr/>
          </p:nvSpPr>
          <p:spPr>
            <a:xfrm rot="2684411">
              <a:off x="5423984" y="3707222"/>
              <a:ext cx="227048" cy="119972"/>
            </a:xfrm>
            <a:prstGeom prst="roundRect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557C7D9F-4B33-E4A7-8538-F041327F1B7F}"/>
                </a:ext>
              </a:extLst>
            </p:cNvPr>
            <p:cNvSpPr/>
            <p:nvPr/>
          </p:nvSpPr>
          <p:spPr>
            <a:xfrm rot="18915589" flipH="1">
              <a:off x="6423656" y="3729367"/>
              <a:ext cx="227048" cy="118784"/>
            </a:xfrm>
            <a:prstGeom prst="roundRect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A56E0AB-8946-9370-34DE-C4E926E41410}"/>
                </a:ext>
              </a:extLst>
            </p:cNvPr>
            <p:cNvSpPr/>
            <p:nvPr/>
          </p:nvSpPr>
          <p:spPr>
            <a:xfrm flipH="1">
              <a:off x="5653772" y="3882904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D8684090-0932-C350-DBB5-CAD0EADA7116}"/>
                </a:ext>
              </a:extLst>
            </p:cNvPr>
            <p:cNvSpPr/>
            <p:nvPr/>
          </p:nvSpPr>
          <p:spPr>
            <a:xfrm flipH="1">
              <a:off x="5653772" y="4063651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6DCACA59-9EE2-FD81-A746-8AEE960F9E12}"/>
                </a:ext>
              </a:extLst>
            </p:cNvPr>
            <p:cNvSpPr/>
            <p:nvPr/>
          </p:nvSpPr>
          <p:spPr>
            <a:xfrm flipH="1">
              <a:off x="5653772" y="4244400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6FB4CCA-6EB3-E90E-C934-F75BBB8DF0A8}"/>
                </a:ext>
              </a:extLst>
            </p:cNvPr>
            <p:cNvSpPr/>
            <p:nvPr/>
          </p:nvSpPr>
          <p:spPr>
            <a:xfrm rot="5400000" flipH="1">
              <a:off x="5953882" y="4275156"/>
              <a:ext cx="183989" cy="483970"/>
            </a:xfrm>
            <a:custGeom>
              <a:avLst/>
              <a:gdLst>
                <a:gd name="connsiteX0" fmla="*/ 146654 w 146654"/>
                <a:gd name="connsiteY0" fmla="*/ 384158 h 385762"/>
                <a:gd name="connsiteX1" fmla="*/ 142014 w 146654"/>
                <a:gd name="connsiteY1" fmla="*/ 361175 h 385762"/>
                <a:gd name="connsiteX2" fmla="*/ 142014 w 146654"/>
                <a:gd name="connsiteY2" fmla="*/ 668 h 385762"/>
                <a:gd name="connsiteX3" fmla="*/ 138708 w 146654"/>
                <a:gd name="connsiteY3" fmla="*/ 0 h 385762"/>
                <a:gd name="connsiteX4" fmla="*/ 0 w 146654"/>
                <a:gd name="connsiteY4" fmla="*/ 138708 h 385762"/>
                <a:gd name="connsiteX5" fmla="*/ 0 w 146654"/>
                <a:gd name="connsiteY5" fmla="*/ 247054 h 385762"/>
                <a:gd name="connsiteX6" fmla="*/ 138708 w 146654"/>
                <a:gd name="connsiteY6" fmla="*/ 385762 h 385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54" h="385762">
                  <a:moveTo>
                    <a:pt x="146654" y="384158"/>
                  </a:moveTo>
                  <a:lnTo>
                    <a:pt x="142014" y="361175"/>
                  </a:lnTo>
                  <a:lnTo>
                    <a:pt x="142014" y="668"/>
                  </a:lnTo>
                  <a:lnTo>
                    <a:pt x="138708" y="0"/>
                  </a:lnTo>
                  <a:cubicBezTo>
                    <a:pt x="62102" y="0"/>
                    <a:pt x="0" y="62102"/>
                    <a:pt x="0" y="138708"/>
                  </a:cubicBezTo>
                  <a:lnTo>
                    <a:pt x="0" y="247054"/>
                  </a:lnTo>
                  <a:cubicBezTo>
                    <a:pt x="0" y="323660"/>
                    <a:pt x="62102" y="385762"/>
                    <a:pt x="138708" y="385762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738D8CB-4AE7-28EA-30BD-68D706120BD2}"/>
              </a:ext>
            </a:extLst>
          </p:cNvPr>
          <p:cNvSpPr txBox="1"/>
          <p:nvPr/>
        </p:nvSpPr>
        <p:spPr>
          <a:xfrm flipH="1">
            <a:off x="878671" y="1841029"/>
            <a:ext cx="3597749" cy="365228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spcBef>
                <a:spcPts val="1596"/>
              </a:spcBef>
            </a:pPr>
            <a:r>
              <a:rPr lang="en-US" b="1" dirty="0">
                <a:solidFill>
                  <a:schemeClr val="tx2"/>
                </a:solidFill>
              </a:rPr>
              <a:t>Heading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7039247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9719</TotalTime>
  <Words>47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Idea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824</cp:revision>
  <dcterms:created xsi:type="dcterms:W3CDTF">2021-03-31T02:49:57Z</dcterms:created>
  <dcterms:modified xsi:type="dcterms:W3CDTF">2025-10-15T03:43:37Z</dcterms:modified>
  <cp:category/>
</cp:coreProperties>
</file>