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png"/><Relationship Id="rId16" Type="http://schemas.openxmlformats.org/officeDocument/2006/relationships/image" Target="../media/image-10-16.png"/><Relationship Id="rId17" Type="http://schemas.openxmlformats.org/officeDocument/2006/relationships/image" Target="../media/image-10-17.png"/><Relationship Id="rId18" Type="http://schemas.openxmlformats.org/officeDocument/2006/relationships/image" Target="../media/image-10-18.png"/><Relationship Id="rId19" Type="http://schemas.openxmlformats.org/officeDocument/2006/relationships/image" Target="../media/image-10-19.png"/><Relationship Id="rId20" Type="http://schemas.openxmlformats.org/officeDocument/2006/relationships/image" Target="../media/image-10-20.png"/><Relationship Id="rId21" Type="http://schemas.openxmlformats.org/officeDocument/2006/relationships/image" Target="../media/image-10-21.png"/><Relationship Id="rId22" Type="http://schemas.openxmlformats.org/officeDocument/2006/relationships/image" Target="../media/image-10-22.png"/><Relationship Id="rId23" Type="http://schemas.openxmlformats.org/officeDocument/2006/relationships/image" Target="../media/image-10-23.png"/><Relationship Id="rId24" Type="http://schemas.openxmlformats.org/officeDocument/2006/relationships/image" Target="../media/image-10-24.png"/><Relationship Id="rId25" Type="http://schemas.openxmlformats.org/officeDocument/2006/relationships/image" Target="../media/image-10-25.png"/><Relationship Id="rId26" Type="http://schemas.openxmlformats.org/officeDocument/2006/relationships/image" Target="../media/image-10-26.png"/><Relationship Id="rId27" Type="http://schemas.openxmlformats.org/officeDocument/2006/relationships/image" Target="../media/image-10-27.png"/><Relationship Id="rId28" Type="http://schemas.openxmlformats.org/officeDocument/2006/relationships/image" Target="../media/image-10-28.png"/><Relationship Id="rId29" Type="http://schemas.openxmlformats.org/officeDocument/2006/relationships/image" Target="../media/image-10-29.png"/><Relationship Id="rId30" Type="http://schemas.openxmlformats.org/officeDocument/2006/relationships/image" Target="../media/image-10-30.png"/><Relationship Id="rId31" Type="http://schemas.openxmlformats.org/officeDocument/2006/relationships/image" Target="../media/image-10-31.png"/><Relationship Id="rId32" Type="http://schemas.openxmlformats.org/officeDocument/2006/relationships/image" Target="../media/image-10-32.png"/><Relationship Id="rId33" Type="http://schemas.openxmlformats.org/officeDocument/2006/relationships/image" Target="../media/image-10-33.png"/><Relationship Id="rId34" Type="http://schemas.openxmlformats.org/officeDocument/2006/relationships/image" Target="../media/image-10-34.png"/><Relationship Id="rId35" Type="http://schemas.openxmlformats.org/officeDocument/2006/relationships/image" Target="../media/image-10-35.png"/><Relationship Id="rId36" Type="http://schemas.openxmlformats.org/officeDocument/2006/relationships/image" Target="../media/image-10-36.png"/><Relationship Id="rId37" Type="http://schemas.openxmlformats.org/officeDocument/2006/relationships/slideLayout" Target="../slideLayouts/slideLayout1.xml"/><Relationship Id="rId38"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png"/><Relationship Id="rId28" Type="http://schemas.openxmlformats.org/officeDocument/2006/relationships/image" Target="../media/image-11-28.png"/><Relationship Id="rId29" Type="http://schemas.openxmlformats.org/officeDocument/2006/relationships/image" Target="../media/image-11-29.png"/><Relationship Id="rId30" Type="http://schemas.openxmlformats.org/officeDocument/2006/relationships/image" Target="../media/image-11-30.png"/><Relationship Id="rId31" Type="http://schemas.openxmlformats.org/officeDocument/2006/relationships/image" Target="../media/image-11-31.png"/><Relationship Id="rId32" Type="http://schemas.openxmlformats.org/officeDocument/2006/relationships/image" Target="../media/image-11-32.png"/><Relationship Id="rId33" Type="http://schemas.openxmlformats.org/officeDocument/2006/relationships/image" Target="../media/image-11-33.png"/><Relationship Id="rId34" Type="http://schemas.openxmlformats.org/officeDocument/2006/relationships/image" Target="../media/image-11-34.png"/><Relationship Id="rId35" Type="http://schemas.openxmlformats.org/officeDocument/2006/relationships/image" Target="../media/image-11-35.png"/><Relationship Id="rId36" Type="http://schemas.openxmlformats.org/officeDocument/2006/relationships/image" Target="../media/image-11-36.png"/><Relationship Id="rId37" Type="http://schemas.openxmlformats.org/officeDocument/2006/relationships/image" Target="../media/image-11-37.png"/><Relationship Id="rId38" Type="http://schemas.openxmlformats.org/officeDocument/2006/relationships/image" Target="../media/image-11-38.png"/><Relationship Id="rId39" Type="http://schemas.openxmlformats.org/officeDocument/2006/relationships/image" Target="../media/image-11-39.png"/><Relationship Id="rId40" Type="http://schemas.openxmlformats.org/officeDocument/2006/relationships/image" Target="../media/image-11-40.png"/><Relationship Id="rId41" Type="http://schemas.openxmlformats.org/officeDocument/2006/relationships/slideLayout" Target="../slideLayouts/slideLayout1.xml"/><Relationship Id="rId4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image" Target="../media/image-12-13.png"/><Relationship Id="rId14" Type="http://schemas.openxmlformats.org/officeDocument/2006/relationships/image" Target="../media/image-12-14.pn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png"/><Relationship Id="rId18" Type="http://schemas.openxmlformats.org/officeDocument/2006/relationships/image" Target="../media/image-12-18.png"/><Relationship Id="rId19" Type="http://schemas.openxmlformats.org/officeDocument/2006/relationships/image" Target="../media/image-12-19.png"/><Relationship Id="rId20" Type="http://schemas.openxmlformats.org/officeDocument/2006/relationships/image" Target="../media/image-12-20.png"/><Relationship Id="rId21" Type="http://schemas.openxmlformats.org/officeDocument/2006/relationships/image" Target="../media/image-12-21.png"/><Relationship Id="rId22" Type="http://schemas.openxmlformats.org/officeDocument/2006/relationships/image" Target="../media/image-12-22.png"/><Relationship Id="rId23" Type="http://schemas.openxmlformats.org/officeDocument/2006/relationships/image" Target="../media/image-12-23.png"/><Relationship Id="rId24" Type="http://schemas.openxmlformats.org/officeDocument/2006/relationships/image" Target="../media/image-12-24.png"/><Relationship Id="rId25" Type="http://schemas.openxmlformats.org/officeDocument/2006/relationships/image" Target="../media/image-12-25.png"/><Relationship Id="rId26" Type="http://schemas.openxmlformats.org/officeDocument/2006/relationships/image" Target="../media/image-12-26.png"/><Relationship Id="rId27" Type="http://schemas.openxmlformats.org/officeDocument/2006/relationships/image" Target="../media/image-12-27.png"/><Relationship Id="rId28" Type="http://schemas.openxmlformats.org/officeDocument/2006/relationships/image" Target="../media/image-12-28.png"/><Relationship Id="rId29" Type="http://schemas.openxmlformats.org/officeDocument/2006/relationships/image" Target="../media/image-12-29.png"/><Relationship Id="rId30" Type="http://schemas.openxmlformats.org/officeDocument/2006/relationships/image" Target="../media/image-12-30.png"/><Relationship Id="rId31" Type="http://schemas.openxmlformats.org/officeDocument/2006/relationships/image" Target="../media/image-12-31.png"/><Relationship Id="rId32" Type="http://schemas.openxmlformats.org/officeDocument/2006/relationships/image" Target="../media/image-12-32.png"/><Relationship Id="rId33" Type="http://schemas.openxmlformats.org/officeDocument/2006/relationships/image" Target="../media/image-12-33.png"/><Relationship Id="rId34" Type="http://schemas.openxmlformats.org/officeDocument/2006/relationships/image" Target="../media/image-12-34.png"/><Relationship Id="rId35" Type="http://schemas.openxmlformats.org/officeDocument/2006/relationships/image" Target="../media/image-12-35.png"/><Relationship Id="rId36" Type="http://schemas.openxmlformats.org/officeDocument/2006/relationships/slideLayout" Target="../slideLayouts/slideLayout1.xml"/><Relationship Id="rId3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3-10.png"/><Relationship Id="rId11" Type="http://schemas.openxmlformats.org/officeDocument/2006/relationships/image" Target="../media/image-13-11.png"/><Relationship Id="rId12" Type="http://schemas.openxmlformats.org/officeDocument/2006/relationships/image" Target="../media/image-13-12.png"/><Relationship Id="rId13" Type="http://schemas.openxmlformats.org/officeDocument/2006/relationships/image" Target="../media/image-13-13.png"/><Relationship Id="rId14" Type="http://schemas.openxmlformats.org/officeDocument/2006/relationships/image" Target="../media/image-13-14.png"/><Relationship Id="rId15" Type="http://schemas.openxmlformats.org/officeDocument/2006/relationships/image" Target="../media/image-13-15.png"/><Relationship Id="rId16" Type="http://schemas.openxmlformats.org/officeDocument/2006/relationships/image" Target="../media/image-13-16.png"/><Relationship Id="rId17" Type="http://schemas.openxmlformats.org/officeDocument/2006/relationships/image" Target="../media/image-13-17.png"/><Relationship Id="rId18" Type="http://schemas.openxmlformats.org/officeDocument/2006/relationships/image" Target="../media/image-13-18.png"/><Relationship Id="rId19" Type="http://schemas.openxmlformats.org/officeDocument/2006/relationships/image" Target="../media/image-13-19.png"/><Relationship Id="rId20" Type="http://schemas.openxmlformats.org/officeDocument/2006/relationships/image" Target="../media/image-13-20.png"/><Relationship Id="rId21" Type="http://schemas.openxmlformats.org/officeDocument/2006/relationships/image" Target="../media/image-13-21.png"/><Relationship Id="rId22" Type="http://schemas.openxmlformats.org/officeDocument/2006/relationships/image" Target="../media/image-13-22.png"/><Relationship Id="rId23" Type="http://schemas.openxmlformats.org/officeDocument/2006/relationships/image" Target="../media/image-13-23.png"/><Relationship Id="rId24" Type="http://schemas.openxmlformats.org/officeDocument/2006/relationships/image" Target="../media/image-13-24.png"/><Relationship Id="rId25" Type="http://schemas.openxmlformats.org/officeDocument/2006/relationships/image" Target="../media/image-13-25.png"/><Relationship Id="rId26" Type="http://schemas.openxmlformats.org/officeDocument/2006/relationships/image" Target="../media/image-13-26.png"/><Relationship Id="rId27" Type="http://schemas.openxmlformats.org/officeDocument/2006/relationships/image" Target="../media/image-13-27.png"/><Relationship Id="rId28" Type="http://schemas.openxmlformats.org/officeDocument/2006/relationships/image" Target="../media/image-13-28.png"/><Relationship Id="rId29" Type="http://schemas.openxmlformats.org/officeDocument/2006/relationships/image" Target="../media/image-13-29.png"/><Relationship Id="rId30" Type="http://schemas.openxmlformats.org/officeDocument/2006/relationships/image" Target="../media/image-13-30.png"/><Relationship Id="rId31" Type="http://schemas.openxmlformats.org/officeDocument/2006/relationships/image" Target="../media/image-13-31.png"/><Relationship Id="rId32" Type="http://schemas.openxmlformats.org/officeDocument/2006/relationships/image" Target="../media/image-13-32.png"/><Relationship Id="rId33" Type="http://schemas.openxmlformats.org/officeDocument/2006/relationships/image" Target="../media/image-13-33.png"/><Relationship Id="rId34" Type="http://schemas.openxmlformats.org/officeDocument/2006/relationships/image" Target="../media/image-13-34.png"/><Relationship Id="rId35" Type="http://schemas.openxmlformats.org/officeDocument/2006/relationships/image" Target="../media/image-13-35.png"/><Relationship Id="rId36" Type="http://schemas.openxmlformats.org/officeDocument/2006/relationships/image" Target="../media/image-13-36.png"/><Relationship Id="rId37" Type="http://schemas.openxmlformats.org/officeDocument/2006/relationships/image" Target="../media/image-13-37.png"/><Relationship Id="rId38" Type="http://schemas.openxmlformats.org/officeDocument/2006/relationships/image" Target="../media/image-13-38.png"/><Relationship Id="rId39" Type="http://schemas.openxmlformats.org/officeDocument/2006/relationships/image" Target="../media/image-13-39.png"/><Relationship Id="rId40" Type="http://schemas.openxmlformats.org/officeDocument/2006/relationships/image" Target="../media/image-13-40.png"/><Relationship Id="rId41" Type="http://schemas.openxmlformats.org/officeDocument/2006/relationships/image" Target="../media/image-13-41.png"/><Relationship Id="rId42" Type="http://schemas.openxmlformats.org/officeDocument/2006/relationships/image" Target="../media/image-13-42.png"/><Relationship Id="rId43" Type="http://schemas.openxmlformats.org/officeDocument/2006/relationships/image" Target="../media/image-13-43.png"/><Relationship Id="rId44" Type="http://schemas.openxmlformats.org/officeDocument/2006/relationships/image" Target="../media/image-13-44.png"/><Relationship Id="rId45" Type="http://schemas.openxmlformats.org/officeDocument/2006/relationships/image" Target="../media/image-13-45.png"/><Relationship Id="rId46" Type="http://schemas.openxmlformats.org/officeDocument/2006/relationships/image" Target="../media/image-13-46.png"/><Relationship Id="rId47" Type="http://schemas.openxmlformats.org/officeDocument/2006/relationships/image" Target="../media/image-13-47.png"/><Relationship Id="rId48" Type="http://schemas.openxmlformats.org/officeDocument/2006/relationships/image" Target="../media/image-13-48.png"/><Relationship Id="rId49" Type="http://schemas.openxmlformats.org/officeDocument/2006/relationships/image" Target="../media/image-13-49.png"/><Relationship Id="rId50" Type="http://schemas.openxmlformats.org/officeDocument/2006/relationships/image" Target="../media/image-13-50.png"/><Relationship Id="rId51" Type="http://schemas.openxmlformats.org/officeDocument/2006/relationships/image" Target="../media/image-13-51.png"/><Relationship Id="rId52" Type="http://schemas.openxmlformats.org/officeDocument/2006/relationships/image" Target="../media/image-13-52.png"/><Relationship Id="rId53" Type="http://schemas.openxmlformats.org/officeDocument/2006/relationships/image" Target="../media/image-13-53.png"/><Relationship Id="rId54" Type="http://schemas.openxmlformats.org/officeDocument/2006/relationships/image" Target="../media/image-13-54.png"/><Relationship Id="rId55" Type="http://schemas.openxmlformats.org/officeDocument/2006/relationships/image" Target="../media/image-13-55.png"/><Relationship Id="rId56" Type="http://schemas.openxmlformats.org/officeDocument/2006/relationships/image" Target="../media/image-13-56.png"/><Relationship Id="rId57" Type="http://schemas.openxmlformats.org/officeDocument/2006/relationships/image" Target="../media/image-13-57.png"/><Relationship Id="rId58" Type="http://schemas.openxmlformats.org/officeDocument/2006/relationships/image" Target="../media/image-13-58.png"/><Relationship Id="rId59" Type="http://schemas.openxmlformats.org/officeDocument/2006/relationships/image" Target="../media/image-13-59.png"/><Relationship Id="rId60" Type="http://schemas.openxmlformats.org/officeDocument/2006/relationships/image" Target="../media/image-13-60.png"/><Relationship Id="rId61" Type="http://schemas.openxmlformats.org/officeDocument/2006/relationships/image" Target="../media/image-13-61.png"/><Relationship Id="rId62" Type="http://schemas.openxmlformats.org/officeDocument/2006/relationships/image" Target="../media/image-13-62.png"/><Relationship Id="rId63" Type="http://schemas.openxmlformats.org/officeDocument/2006/relationships/image" Target="../media/image-13-63.png"/><Relationship Id="rId64" Type="http://schemas.openxmlformats.org/officeDocument/2006/relationships/image" Target="../media/image-13-64.png"/><Relationship Id="rId65" Type="http://schemas.openxmlformats.org/officeDocument/2006/relationships/image" Target="../media/image-13-65.png"/><Relationship Id="rId66" Type="http://schemas.openxmlformats.org/officeDocument/2006/relationships/image" Target="../media/image-13-66.png"/><Relationship Id="rId67" Type="http://schemas.openxmlformats.org/officeDocument/2006/relationships/image" Target="../media/image-13-67.png"/><Relationship Id="rId68" Type="http://schemas.openxmlformats.org/officeDocument/2006/relationships/image" Target="../media/image-13-68.png"/><Relationship Id="rId69" Type="http://schemas.openxmlformats.org/officeDocument/2006/relationships/image" Target="../media/image-13-69.png"/><Relationship Id="rId70" Type="http://schemas.openxmlformats.org/officeDocument/2006/relationships/image" Target="../media/image-13-70.png"/><Relationship Id="rId71" Type="http://schemas.openxmlformats.org/officeDocument/2006/relationships/image" Target="../media/image-13-71.png"/><Relationship Id="rId72" Type="http://schemas.openxmlformats.org/officeDocument/2006/relationships/image" Target="../media/image-13-72.png"/><Relationship Id="rId73" Type="http://schemas.openxmlformats.org/officeDocument/2006/relationships/image" Target="../media/image-13-73.png"/><Relationship Id="rId74" Type="http://schemas.openxmlformats.org/officeDocument/2006/relationships/image" Target="../media/image-13-74.png"/><Relationship Id="rId75" Type="http://schemas.openxmlformats.org/officeDocument/2006/relationships/image" Target="../media/image-13-75.png"/><Relationship Id="rId76" Type="http://schemas.openxmlformats.org/officeDocument/2006/relationships/image" Target="../media/image-13-76.png"/><Relationship Id="rId77" Type="http://schemas.openxmlformats.org/officeDocument/2006/relationships/image" Target="../media/image-13-77.png"/><Relationship Id="rId78" Type="http://schemas.openxmlformats.org/officeDocument/2006/relationships/image" Target="../media/image-13-78.png"/><Relationship Id="rId79" Type="http://schemas.openxmlformats.org/officeDocument/2006/relationships/image" Target="../media/image-13-79.png"/><Relationship Id="rId80" Type="http://schemas.openxmlformats.org/officeDocument/2006/relationships/image" Target="../media/image-13-80.png"/><Relationship Id="rId81" Type="http://schemas.openxmlformats.org/officeDocument/2006/relationships/image" Target="../media/image-13-81.png"/><Relationship Id="rId82" Type="http://schemas.openxmlformats.org/officeDocument/2006/relationships/image" Target="../media/image-13-82.png"/><Relationship Id="rId83" Type="http://schemas.openxmlformats.org/officeDocument/2006/relationships/image" Target="../media/image-13-83.png"/><Relationship Id="rId84" Type="http://schemas.openxmlformats.org/officeDocument/2006/relationships/image" Target="../media/image-13-84.png"/><Relationship Id="rId85" Type="http://schemas.openxmlformats.org/officeDocument/2006/relationships/image" Target="../media/image-13-85.png"/><Relationship Id="rId86" Type="http://schemas.openxmlformats.org/officeDocument/2006/relationships/image" Target="../media/image-13-86.png"/><Relationship Id="rId87" Type="http://schemas.openxmlformats.org/officeDocument/2006/relationships/image" Target="../media/image-13-87.png"/><Relationship Id="rId88" Type="http://schemas.openxmlformats.org/officeDocument/2006/relationships/image" Target="../media/image-13-88.png"/><Relationship Id="rId89" Type="http://schemas.openxmlformats.org/officeDocument/2006/relationships/image" Target="../media/image-13-89.png"/><Relationship Id="rId90" Type="http://schemas.openxmlformats.org/officeDocument/2006/relationships/image" Target="../media/image-13-90.png"/><Relationship Id="rId91" Type="http://schemas.openxmlformats.org/officeDocument/2006/relationships/image" Target="../media/image-13-91.png"/><Relationship Id="rId92" Type="http://schemas.openxmlformats.org/officeDocument/2006/relationships/image" Target="../media/image-13-92.png"/><Relationship Id="rId93" Type="http://schemas.openxmlformats.org/officeDocument/2006/relationships/image" Target="../media/image-13-93.png"/><Relationship Id="rId94" Type="http://schemas.openxmlformats.org/officeDocument/2006/relationships/image" Target="../media/image-13-94.png"/><Relationship Id="rId95" Type="http://schemas.openxmlformats.org/officeDocument/2006/relationships/image" Target="../media/image-13-95.png"/><Relationship Id="rId96" Type="http://schemas.openxmlformats.org/officeDocument/2006/relationships/image" Target="../media/image-13-96.png"/><Relationship Id="rId97" Type="http://schemas.openxmlformats.org/officeDocument/2006/relationships/image" Target="../media/image-13-97.png"/><Relationship Id="rId98" Type="http://schemas.openxmlformats.org/officeDocument/2006/relationships/image" Target="../media/image-13-98.png"/><Relationship Id="rId99" Type="http://schemas.openxmlformats.org/officeDocument/2006/relationships/image" Target="../media/image-13-99.png"/><Relationship Id="rId100" Type="http://schemas.openxmlformats.org/officeDocument/2006/relationships/image" Target="../media/image-13-100.png"/><Relationship Id="rId101" Type="http://schemas.openxmlformats.org/officeDocument/2006/relationships/image" Target="../media/image-13-101.png"/><Relationship Id="rId102" Type="http://schemas.openxmlformats.org/officeDocument/2006/relationships/image" Target="../media/image-13-102.png"/><Relationship Id="rId103" Type="http://schemas.openxmlformats.org/officeDocument/2006/relationships/image" Target="../media/image-13-103.png"/><Relationship Id="rId104" Type="http://schemas.openxmlformats.org/officeDocument/2006/relationships/image" Target="../media/image-13-104.png"/><Relationship Id="rId105" Type="http://schemas.openxmlformats.org/officeDocument/2006/relationships/image" Target="../media/image-13-105.png"/><Relationship Id="rId106" Type="http://schemas.openxmlformats.org/officeDocument/2006/relationships/image" Target="../media/image-13-106.png"/><Relationship Id="rId107" Type="http://schemas.openxmlformats.org/officeDocument/2006/relationships/image" Target="../media/image-13-107.png"/><Relationship Id="rId108" Type="http://schemas.openxmlformats.org/officeDocument/2006/relationships/image" Target="../media/image-13-108.png"/><Relationship Id="rId109" Type="http://schemas.openxmlformats.org/officeDocument/2006/relationships/image" Target="../media/image-13-109.png"/><Relationship Id="rId110" Type="http://schemas.openxmlformats.org/officeDocument/2006/relationships/image" Target="../media/image-13-110.png"/><Relationship Id="rId111" Type="http://schemas.openxmlformats.org/officeDocument/2006/relationships/image" Target="../media/image-13-111.png"/><Relationship Id="rId112" Type="http://schemas.openxmlformats.org/officeDocument/2006/relationships/image" Target="../media/image-13-112.png"/><Relationship Id="rId113" Type="http://schemas.openxmlformats.org/officeDocument/2006/relationships/image" Target="../media/image-13-113.png"/><Relationship Id="rId114" Type="http://schemas.openxmlformats.org/officeDocument/2006/relationships/image" Target="../media/image-13-114.png"/><Relationship Id="rId115" Type="http://schemas.openxmlformats.org/officeDocument/2006/relationships/image" Target="../media/image-13-115.png"/><Relationship Id="rId116" Type="http://schemas.openxmlformats.org/officeDocument/2006/relationships/image" Target="../media/image-13-116.png"/><Relationship Id="rId117" Type="http://schemas.openxmlformats.org/officeDocument/2006/relationships/image" Target="../media/image-13-117.png"/><Relationship Id="rId118" Type="http://schemas.openxmlformats.org/officeDocument/2006/relationships/image" Target="../media/image-13-118.png"/><Relationship Id="rId119" Type="http://schemas.openxmlformats.org/officeDocument/2006/relationships/image" Target="../media/image-13-119.png"/><Relationship Id="rId120" Type="http://schemas.openxmlformats.org/officeDocument/2006/relationships/image" Target="../media/image-13-120.png"/><Relationship Id="rId121" Type="http://schemas.openxmlformats.org/officeDocument/2006/relationships/image" Target="../media/image-13-121.png"/><Relationship Id="rId122" Type="http://schemas.openxmlformats.org/officeDocument/2006/relationships/image" Target="../media/image-13-122.png"/><Relationship Id="rId123" Type="http://schemas.openxmlformats.org/officeDocument/2006/relationships/image" Target="../media/image-13-123.png"/><Relationship Id="rId124" Type="http://schemas.openxmlformats.org/officeDocument/2006/relationships/image" Target="../media/image-13-124.png"/><Relationship Id="rId125" Type="http://schemas.openxmlformats.org/officeDocument/2006/relationships/image" Target="../media/image-13-125.png"/><Relationship Id="rId126" Type="http://schemas.openxmlformats.org/officeDocument/2006/relationships/image" Target="../media/image-13-126.png"/><Relationship Id="rId127" Type="http://schemas.openxmlformats.org/officeDocument/2006/relationships/image" Target="../media/image-13-127.png"/><Relationship Id="rId128" Type="http://schemas.openxmlformats.org/officeDocument/2006/relationships/image" Target="../media/image-13-128.png"/><Relationship Id="rId129" Type="http://schemas.openxmlformats.org/officeDocument/2006/relationships/image" Target="../media/image-13-129.png"/><Relationship Id="rId130" Type="http://schemas.openxmlformats.org/officeDocument/2006/relationships/image" Target="../media/image-13-130.png"/><Relationship Id="rId131" Type="http://schemas.openxmlformats.org/officeDocument/2006/relationships/image" Target="../media/image-13-131.png"/><Relationship Id="rId132" Type="http://schemas.openxmlformats.org/officeDocument/2006/relationships/image" Target="../media/image-13-132.png"/><Relationship Id="rId133" Type="http://schemas.openxmlformats.org/officeDocument/2006/relationships/image" Target="../media/image-13-133.png"/><Relationship Id="rId134" Type="http://schemas.openxmlformats.org/officeDocument/2006/relationships/image" Target="../media/image-13-134.png"/><Relationship Id="rId135" Type="http://schemas.openxmlformats.org/officeDocument/2006/relationships/image" Target="../media/image-13-135.png"/><Relationship Id="rId136" Type="http://schemas.openxmlformats.org/officeDocument/2006/relationships/image" Target="../media/image-13-136.png"/><Relationship Id="rId137" Type="http://schemas.openxmlformats.org/officeDocument/2006/relationships/image" Target="../media/image-13-137.png"/><Relationship Id="rId138" Type="http://schemas.openxmlformats.org/officeDocument/2006/relationships/image" Target="../media/image-13-138.png"/><Relationship Id="rId139" Type="http://schemas.openxmlformats.org/officeDocument/2006/relationships/image" Target="../media/image-13-139.png"/><Relationship Id="rId140" Type="http://schemas.openxmlformats.org/officeDocument/2006/relationships/image" Target="../media/image-13-140.png"/><Relationship Id="rId141" Type="http://schemas.openxmlformats.org/officeDocument/2006/relationships/image" Target="../media/image-13-141.png"/><Relationship Id="rId142" Type="http://schemas.openxmlformats.org/officeDocument/2006/relationships/image" Target="../media/image-13-142.png"/><Relationship Id="rId143" Type="http://schemas.openxmlformats.org/officeDocument/2006/relationships/image" Target="../media/image-13-143.png"/><Relationship Id="rId144" Type="http://schemas.openxmlformats.org/officeDocument/2006/relationships/image" Target="../media/image-13-144.png"/><Relationship Id="rId145" Type="http://schemas.openxmlformats.org/officeDocument/2006/relationships/image" Target="../media/image-13-145.png"/><Relationship Id="rId146" Type="http://schemas.openxmlformats.org/officeDocument/2006/relationships/image" Target="../media/image-13-146.png"/><Relationship Id="rId147" Type="http://schemas.openxmlformats.org/officeDocument/2006/relationships/image" Target="../media/image-13-147.png"/><Relationship Id="rId148" Type="http://schemas.openxmlformats.org/officeDocument/2006/relationships/image" Target="../media/image-13-148.png"/><Relationship Id="rId149" Type="http://schemas.openxmlformats.org/officeDocument/2006/relationships/image" Target="../media/image-13-149.png"/><Relationship Id="rId150" Type="http://schemas.openxmlformats.org/officeDocument/2006/relationships/image" Target="../media/image-13-150.png"/><Relationship Id="rId151" Type="http://schemas.openxmlformats.org/officeDocument/2006/relationships/image" Target="../media/image-13-151.png"/><Relationship Id="rId152" Type="http://schemas.openxmlformats.org/officeDocument/2006/relationships/image" Target="../media/image-13-152.png"/><Relationship Id="rId153" Type="http://schemas.openxmlformats.org/officeDocument/2006/relationships/image" Target="../media/image-13-153.png"/><Relationship Id="rId154" Type="http://schemas.openxmlformats.org/officeDocument/2006/relationships/image" Target="../media/image-13-154.png"/><Relationship Id="rId155" Type="http://schemas.openxmlformats.org/officeDocument/2006/relationships/image" Target="../media/image-13-155.png"/><Relationship Id="rId156" Type="http://schemas.openxmlformats.org/officeDocument/2006/relationships/image" Target="../media/image-13-156.png"/><Relationship Id="rId157" Type="http://schemas.openxmlformats.org/officeDocument/2006/relationships/image" Target="../media/image-13-157.png"/><Relationship Id="rId158" Type="http://schemas.openxmlformats.org/officeDocument/2006/relationships/image" Target="../media/image-13-158.png"/><Relationship Id="rId159" Type="http://schemas.openxmlformats.org/officeDocument/2006/relationships/image" Target="../media/image-13-159.png"/><Relationship Id="rId160" Type="http://schemas.openxmlformats.org/officeDocument/2006/relationships/image" Target="../media/image-13-160.png"/><Relationship Id="rId161" Type="http://schemas.openxmlformats.org/officeDocument/2006/relationships/image" Target="../media/image-13-161.png"/><Relationship Id="rId162" Type="http://schemas.openxmlformats.org/officeDocument/2006/relationships/image" Target="../media/image-13-162.png"/><Relationship Id="rId163" Type="http://schemas.openxmlformats.org/officeDocument/2006/relationships/image" Target="../media/image-13-163.png"/><Relationship Id="rId164" Type="http://schemas.openxmlformats.org/officeDocument/2006/relationships/image" Target="../media/image-13-164.png"/><Relationship Id="rId165" Type="http://schemas.openxmlformats.org/officeDocument/2006/relationships/image" Target="../media/image-13-165.png"/><Relationship Id="rId166" Type="http://schemas.openxmlformats.org/officeDocument/2006/relationships/image" Target="../media/image-13-166.png"/><Relationship Id="rId167" Type="http://schemas.openxmlformats.org/officeDocument/2006/relationships/image" Target="../media/image-13-167.png"/><Relationship Id="rId168" Type="http://schemas.openxmlformats.org/officeDocument/2006/relationships/image" Target="../media/image-13-168.png"/><Relationship Id="rId169" Type="http://schemas.openxmlformats.org/officeDocument/2006/relationships/image" Target="../media/image-13-169.png"/><Relationship Id="rId170" Type="http://schemas.openxmlformats.org/officeDocument/2006/relationships/image" Target="../media/image-13-170.png"/><Relationship Id="rId171" Type="http://schemas.openxmlformats.org/officeDocument/2006/relationships/image" Target="../media/image-13-171.png"/><Relationship Id="rId172" Type="http://schemas.openxmlformats.org/officeDocument/2006/relationships/image" Target="../media/image-13-172.png"/><Relationship Id="rId173" Type="http://schemas.openxmlformats.org/officeDocument/2006/relationships/image" Target="../media/image-13-173.png"/><Relationship Id="rId174" Type="http://schemas.openxmlformats.org/officeDocument/2006/relationships/image" Target="../media/image-13-174.png"/><Relationship Id="rId175" Type="http://schemas.openxmlformats.org/officeDocument/2006/relationships/image" Target="../media/image-13-175.png"/><Relationship Id="rId176" Type="http://schemas.openxmlformats.org/officeDocument/2006/relationships/image" Target="../media/image-13-176.png"/><Relationship Id="rId177" Type="http://schemas.openxmlformats.org/officeDocument/2006/relationships/image" Target="../media/image-13-177.png"/><Relationship Id="rId178" Type="http://schemas.openxmlformats.org/officeDocument/2006/relationships/image" Target="../media/image-13-178.png"/><Relationship Id="rId179" Type="http://schemas.openxmlformats.org/officeDocument/2006/relationships/image" Target="../media/image-13-179.png"/><Relationship Id="rId180" Type="http://schemas.openxmlformats.org/officeDocument/2006/relationships/image" Target="../media/image-13-180.png"/><Relationship Id="rId181" Type="http://schemas.openxmlformats.org/officeDocument/2006/relationships/image" Target="../media/image-13-181.png"/><Relationship Id="rId182" Type="http://schemas.openxmlformats.org/officeDocument/2006/relationships/image" Target="../media/image-13-182.png"/><Relationship Id="rId183" Type="http://schemas.openxmlformats.org/officeDocument/2006/relationships/image" Target="../media/image-13-183.png"/><Relationship Id="rId184" Type="http://schemas.openxmlformats.org/officeDocument/2006/relationships/image" Target="../media/image-13-184.png"/><Relationship Id="rId185" Type="http://schemas.openxmlformats.org/officeDocument/2006/relationships/image" Target="../media/image-13-185.png"/><Relationship Id="rId186" Type="http://schemas.openxmlformats.org/officeDocument/2006/relationships/image" Target="../media/image-13-186.png"/><Relationship Id="rId187" Type="http://schemas.openxmlformats.org/officeDocument/2006/relationships/image" Target="../media/image-13-187.png"/><Relationship Id="rId188" Type="http://schemas.openxmlformats.org/officeDocument/2006/relationships/image" Target="../media/image-13-188.png"/><Relationship Id="rId189" Type="http://schemas.openxmlformats.org/officeDocument/2006/relationships/image" Target="../media/image-13-189.png"/><Relationship Id="rId190" Type="http://schemas.openxmlformats.org/officeDocument/2006/relationships/image" Target="../media/image-13-190.png"/><Relationship Id="rId191" Type="http://schemas.openxmlformats.org/officeDocument/2006/relationships/image" Target="../media/image-13-191.png"/><Relationship Id="rId192" Type="http://schemas.openxmlformats.org/officeDocument/2006/relationships/image" Target="../media/image-13-192.png"/><Relationship Id="rId193" Type="http://schemas.openxmlformats.org/officeDocument/2006/relationships/image" Target="../media/image-13-193.png"/><Relationship Id="rId194" Type="http://schemas.openxmlformats.org/officeDocument/2006/relationships/image" Target="../media/image-13-194.png"/><Relationship Id="rId195" Type="http://schemas.openxmlformats.org/officeDocument/2006/relationships/image" Target="../media/image-13-195.png"/><Relationship Id="rId196" Type="http://schemas.openxmlformats.org/officeDocument/2006/relationships/image" Target="../media/image-13-196.png"/><Relationship Id="rId197" Type="http://schemas.openxmlformats.org/officeDocument/2006/relationships/image" Target="../media/image-13-197.png"/><Relationship Id="rId198" Type="http://schemas.openxmlformats.org/officeDocument/2006/relationships/image" Target="../media/image-13-198.png"/><Relationship Id="rId199" Type="http://schemas.openxmlformats.org/officeDocument/2006/relationships/image" Target="../media/image-13-199.png"/><Relationship Id="rId200" Type="http://schemas.openxmlformats.org/officeDocument/2006/relationships/image" Target="../media/image-13-200.png"/><Relationship Id="rId201" Type="http://schemas.openxmlformats.org/officeDocument/2006/relationships/image" Target="../media/image-13-201.png"/><Relationship Id="rId202" Type="http://schemas.openxmlformats.org/officeDocument/2006/relationships/image" Target="../media/image-13-202.png"/><Relationship Id="rId203" Type="http://schemas.openxmlformats.org/officeDocument/2006/relationships/image" Target="../media/image-13-203.png"/><Relationship Id="rId204" Type="http://schemas.openxmlformats.org/officeDocument/2006/relationships/image" Target="../media/image-13-204.png"/><Relationship Id="rId205" Type="http://schemas.openxmlformats.org/officeDocument/2006/relationships/image" Target="../media/image-13-205.png"/><Relationship Id="rId206" Type="http://schemas.openxmlformats.org/officeDocument/2006/relationships/image" Target="../media/image-13-206.png"/><Relationship Id="rId207" Type="http://schemas.openxmlformats.org/officeDocument/2006/relationships/image" Target="../media/image-13-207.png"/><Relationship Id="rId208" Type="http://schemas.openxmlformats.org/officeDocument/2006/relationships/image" Target="../media/image-13-208.png"/><Relationship Id="rId209" Type="http://schemas.openxmlformats.org/officeDocument/2006/relationships/image" Target="../media/image-13-209.png"/><Relationship Id="rId210" Type="http://schemas.openxmlformats.org/officeDocument/2006/relationships/image" Target="../media/image-13-210.png"/><Relationship Id="rId211" Type="http://schemas.openxmlformats.org/officeDocument/2006/relationships/image" Target="../media/image-13-211.png"/><Relationship Id="rId212" Type="http://schemas.openxmlformats.org/officeDocument/2006/relationships/image" Target="../media/image-13-212.png"/><Relationship Id="rId213" Type="http://schemas.openxmlformats.org/officeDocument/2006/relationships/image" Target="../media/image-13-213.png"/><Relationship Id="rId214" Type="http://schemas.openxmlformats.org/officeDocument/2006/relationships/image" Target="../media/image-13-214.png"/><Relationship Id="rId215" Type="http://schemas.openxmlformats.org/officeDocument/2006/relationships/image" Target="../media/image-13-215.png"/><Relationship Id="rId216" Type="http://schemas.openxmlformats.org/officeDocument/2006/relationships/image" Target="../media/image-13-216.png"/><Relationship Id="rId217" Type="http://schemas.openxmlformats.org/officeDocument/2006/relationships/image" Target="../media/image-13-217.png"/><Relationship Id="rId218" Type="http://schemas.openxmlformats.org/officeDocument/2006/relationships/image" Target="../media/image-13-218.png"/><Relationship Id="rId219" Type="http://schemas.openxmlformats.org/officeDocument/2006/relationships/image" Target="../media/image-13-219.png"/><Relationship Id="rId220" Type="http://schemas.openxmlformats.org/officeDocument/2006/relationships/image" Target="../media/image-13-220.png"/><Relationship Id="rId221" Type="http://schemas.openxmlformats.org/officeDocument/2006/relationships/image" Target="../media/image-13-221.png"/><Relationship Id="rId222" Type="http://schemas.openxmlformats.org/officeDocument/2006/relationships/image" Target="../media/image-13-222.png"/><Relationship Id="rId223" Type="http://schemas.openxmlformats.org/officeDocument/2006/relationships/image" Target="../media/image-13-223.png"/><Relationship Id="rId224" Type="http://schemas.openxmlformats.org/officeDocument/2006/relationships/image" Target="../media/image-13-224.png"/><Relationship Id="rId225" Type="http://schemas.openxmlformats.org/officeDocument/2006/relationships/image" Target="../media/image-13-225.png"/><Relationship Id="rId226" Type="http://schemas.openxmlformats.org/officeDocument/2006/relationships/image" Target="../media/image-13-226.png"/><Relationship Id="rId227" Type="http://schemas.openxmlformats.org/officeDocument/2006/relationships/image" Target="../media/image-13-227.png"/><Relationship Id="rId228" Type="http://schemas.openxmlformats.org/officeDocument/2006/relationships/image" Target="../media/image-13-228.png"/><Relationship Id="rId229" Type="http://schemas.openxmlformats.org/officeDocument/2006/relationships/image" Target="../media/image-13-229.png"/><Relationship Id="rId230" Type="http://schemas.openxmlformats.org/officeDocument/2006/relationships/image" Target="../media/image-13-230.png"/><Relationship Id="rId231" Type="http://schemas.openxmlformats.org/officeDocument/2006/relationships/image" Target="../media/image-13-231.png"/><Relationship Id="rId232" Type="http://schemas.openxmlformats.org/officeDocument/2006/relationships/image" Target="../media/image-13-232.png"/><Relationship Id="rId233" Type="http://schemas.openxmlformats.org/officeDocument/2006/relationships/image" Target="../media/image-13-233.png"/><Relationship Id="rId234" Type="http://schemas.openxmlformats.org/officeDocument/2006/relationships/image" Target="../media/image-13-234.png"/><Relationship Id="rId235" Type="http://schemas.openxmlformats.org/officeDocument/2006/relationships/image" Target="../media/image-13-235.png"/><Relationship Id="rId236" Type="http://schemas.openxmlformats.org/officeDocument/2006/relationships/image" Target="../media/image-13-236.png"/><Relationship Id="rId237" Type="http://schemas.openxmlformats.org/officeDocument/2006/relationships/image" Target="../media/image-13-237.png"/><Relationship Id="rId238" Type="http://schemas.openxmlformats.org/officeDocument/2006/relationships/image" Target="../media/image-13-238.png"/><Relationship Id="rId239" Type="http://schemas.openxmlformats.org/officeDocument/2006/relationships/image" Target="../media/image-13-239.png"/><Relationship Id="rId240" Type="http://schemas.openxmlformats.org/officeDocument/2006/relationships/image" Target="../media/image-13-240.png"/><Relationship Id="rId241" Type="http://schemas.openxmlformats.org/officeDocument/2006/relationships/image" Target="../media/image-13-241.png"/><Relationship Id="rId242" Type="http://schemas.openxmlformats.org/officeDocument/2006/relationships/image" Target="../media/image-13-242.png"/><Relationship Id="rId243" Type="http://schemas.openxmlformats.org/officeDocument/2006/relationships/image" Target="../media/image-13-243.png"/><Relationship Id="rId244" Type="http://schemas.openxmlformats.org/officeDocument/2006/relationships/image" Target="../media/image-13-244.png"/><Relationship Id="rId245" Type="http://schemas.openxmlformats.org/officeDocument/2006/relationships/image" Target="../media/image-13-245.png"/><Relationship Id="rId246" Type="http://schemas.openxmlformats.org/officeDocument/2006/relationships/image" Target="../media/image-13-246.png"/><Relationship Id="rId247" Type="http://schemas.openxmlformats.org/officeDocument/2006/relationships/image" Target="../media/image-13-247.png"/><Relationship Id="rId248" Type="http://schemas.openxmlformats.org/officeDocument/2006/relationships/image" Target="../media/image-13-248.png"/><Relationship Id="rId249" Type="http://schemas.openxmlformats.org/officeDocument/2006/relationships/image" Target="../media/image-13-249.png"/><Relationship Id="rId250" Type="http://schemas.openxmlformats.org/officeDocument/2006/relationships/image" Target="../media/image-13-250.png"/><Relationship Id="rId251" Type="http://schemas.openxmlformats.org/officeDocument/2006/relationships/image" Target="../media/image-13-251.png"/><Relationship Id="rId252" Type="http://schemas.openxmlformats.org/officeDocument/2006/relationships/image" Target="../media/image-13-252.png"/><Relationship Id="rId253" Type="http://schemas.openxmlformats.org/officeDocument/2006/relationships/image" Target="../media/image-13-253.png"/><Relationship Id="rId254" Type="http://schemas.openxmlformats.org/officeDocument/2006/relationships/image" Target="../media/image-13-254.png"/><Relationship Id="rId255" Type="http://schemas.openxmlformats.org/officeDocument/2006/relationships/image" Target="../media/image-13-255.png"/><Relationship Id="rId256" Type="http://schemas.openxmlformats.org/officeDocument/2006/relationships/image" Target="../media/image-13-256.png"/><Relationship Id="rId257" Type="http://schemas.openxmlformats.org/officeDocument/2006/relationships/image" Target="../media/image-13-257.png"/><Relationship Id="rId258" Type="http://schemas.openxmlformats.org/officeDocument/2006/relationships/image" Target="../media/image-13-258.png"/><Relationship Id="rId259" Type="http://schemas.openxmlformats.org/officeDocument/2006/relationships/image" Target="../media/image-13-259.png"/><Relationship Id="rId260" Type="http://schemas.openxmlformats.org/officeDocument/2006/relationships/image" Target="../media/image-13-260.png"/><Relationship Id="rId261" Type="http://schemas.openxmlformats.org/officeDocument/2006/relationships/image" Target="../media/image-13-261.png"/><Relationship Id="rId262" Type="http://schemas.openxmlformats.org/officeDocument/2006/relationships/slideLayout" Target="../slideLayouts/slideLayout1.xml"/><Relationship Id="rId26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png"/><Relationship Id="rId12" Type="http://schemas.openxmlformats.org/officeDocument/2006/relationships/image" Target="../media/image-14-12.png"/><Relationship Id="rId13" Type="http://schemas.openxmlformats.org/officeDocument/2006/relationships/image" Target="../media/image-14-13.png"/><Relationship Id="rId14" Type="http://schemas.openxmlformats.org/officeDocument/2006/relationships/image" Target="../media/image-14-14.png"/><Relationship Id="rId15" Type="http://schemas.openxmlformats.org/officeDocument/2006/relationships/image" Target="../media/image-14-15.png"/><Relationship Id="rId16" Type="http://schemas.openxmlformats.org/officeDocument/2006/relationships/image" Target="../media/image-14-16.png"/><Relationship Id="rId17" Type="http://schemas.openxmlformats.org/officeDocument/2006/relationships/image" Target="../media/image-14-17.png"/><Relationship Id="rId18" Type="http://schemas.openxmlformats.org/officeDocument/2006/relationships/image" Target="../media/image-14-18.png"/><Relationship Id="rId19" Type="http://schemas.openxmlformats.org/officeDocument/2006/relationships/image" Target="../media/image-14-19.png"/><Relationship Id="rId20" Type="http://schemas.openxmlformats.org/officeDocument/2006/relationships/image" Target="../media/image-14-20.png"/><Relationship Id="rId21" Type="http://schemas.openxmlformats.org/officeDocument/2006/relationships/image" Target="../media/image-14-21.png"/><Relationship Id="rId22" Type="http://schemas.openxmlformats.org/officeDocument/2006/relationships/image" Target="../media/image-14-22.png"/><Relationship Id="rId23" Type="http://schemas.openxmlformats.org/officeDocument/2006/relationships/image" Target="../media/image-14-23.png"/><Relationship Id="rId24" Type="http://schemas.openxmlformats.org/officeDocument/2006/relationships/image" Target="../media/image-14-24.png"/><Relationship Id="rId25" Type="http://schemas.openxmlformats.org/officeDocument/2006/relationships/image" Target="../media/image-14-25.png"/><Relationship Id="rId26" Type="http://schemas.openxmlformats.org/officeDocument/2006/relationships/image" Target="../media/image-14-26.png"/><Relationship Id="rId27" Type="http://schemas.openxmlformats.org/officeDocument/2006/relationships/image" Target="../media/image-14-27.png"/><Relationship Id="rId28" Type="http://schemas.openxmlformats.org/officeDocument/2006/relationships/image" Target="../media/image-14-28.png"/><Relationship Id="rId29" Type="http://schemas.openxmlformats.org/officeDocument/2006/relationships/image" Target="../media/image-14-29.png"/><Relationship Id="rId30" Type="http://schemas.openxmlformats.org/officeDocument/2006/relationships/image" Target="../media/image-14-30.png"/><Relationship Id="rId31" Type="http://schemas.openxmlformats.org/officeDocument/2006/relationships/image" Target="../media/image-14-31.png"/><Relationship Id="rId32" Type="http://schemas.openxmlformats.org/officeDocument/2006/relationships/image" Target="../media/image-14-32.png"/><Relationship Id="rId33" Type="http://schemas.openxmlformats.org/officeDocument/2006/relationships/image" Target="../media/image-14-33.png"/><Relationship Id="rId34" Type="http://schemas.openxmlformats.org/officeDocument/2006/relationships/slideLayout" Target="../slideLayouts/slideLayout1.xml"/><Relationship Id="rId3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image" Target="../media/image-15-29.png"/><Relationship Id="rId30" Type="http://schemas.openxmlformats.org/officeDocument/2006/relationships/image" Target="../media/image-15-30.png"/><Relationship Id="rId31" Type="http://schemas.openxmlformats.org/officeDocument/2006/relationships/image" Target="../media/image-15-31.png"/><Relationship Id="rId32" Type="http://schemas.openxmlformats.org/officeDocument/2006/relationships/image" Target="../media/image-15-32.png"/><Relationship Id="rId33" Type="http://schemas.openxmlformats.org/officeDocument/2006/relationships/image" Target="../media/image-15-33.png"/><Relationship Id="rId34" Type="http://schemas.openxmlformats.org/officeDocument/2006/relationships/image" Target="../media/image-15-34.png"/><Relationship Id="rId35" Type="http://schemas.openxmlformats.org/officeDocument/2006/relationships/image" Target="../media/image-15-35.png"/><Relationship Id="rId36" Type="http://schemas.openxmlformats.org/officeDocument/2006/relationships/image" Target="../media/image-15-36.png"/><Relationship Id="rId37" Type="http://schemas.openxmlformats.org/officeDocument/2006/relationships/image" Target="../media/image-15-37.png"/><Relationship Id="rId38" Type="http://schemas.openxmlformats.org/officeDocument/2006/relationships/image" Target="../media/image-15-38.png"/><Relationship Id="rId39" Type="http://schemas.openxmlformats.org/officeDocument/2006/relationships/image" Target="../media/image-15-39.png"/><Relationship Id="rId40" Type="http://schemas.openxmlformats.org/officeDocument/2006/relationships/image" Target="../media/image-15-40.png"/><Relationship Id="rId41" Type="http://schemas.openxmlformats.org/officeDocument/2006/relationships/image" Target="../media/image-15-41.png"/><Relationship Id="rId42" Type="http://schemas.openxmlformats.org/officeDocument/2006/relationships/image" Target="../media/image-15-42.png"/><Relationship Id="rId43" Type="http://schemas.openxmlformats.org/officeDocument/2006/relationships/image" Target="../media/image-15-43.png"/><Relationship Id="rId44" Type="http://schemas.openxmlformats.org/officeDocument/2006/relationships/image" Target="../media/image-15-44.png"/><Relationship Id="rId45" Type="http://schemas.openxmlformats.org/officeDocument/2006/relationships/image" Target="../media/image-15-45.png"/><Relationship Id="rId46" Type="http://schemas.openxmlformats.org/officeDocument/2006/relationships/image" Target="../media/image-15-46.png"/><Relationship Id="rId47" Type="http://schemas.openxmlformats.org/officeDocument/2006/relationships/image" Target="../media/image-15-47.png"/><Relationship Id="rId48" Type="http://schemas.openxmlformats.org/officeDocument/2006/relationships/image" Target="../media/image-15-48.png"/><Relationship Id="rId49" Type="http://schemas.openxmlformats.org/officeDocument/2006/relationships/image" Target="../media/image-15-49.png"/><Relationship Id="rId50" Type="http://schemas.openxmlformats.org/officeDocument/2006/relationships/image" Target="../media/image-15-50.png"/><Relationship Id="rId51" Type="http://schemas.openxmlformats.org/officeDocument/2006/relationships/image" Target="../media/image-15-51.png"/><Relationship Id="rId52" Type="http://schemas.openxmlformats.org/officeDocument/2006/relationships/image" Target="../media/image-15-52.png"/><Relationship Id="rId53" Type="http://schemas.openxmlformats.org/officeDocument/2006/relationships/image" Target="../media/image-15-53.png"/><Relationship Id="rId54" Type="http://schemas.openxmlformats.org/officeDocument/2006/relationships/image" Target="../media/image-15-54.png"/><Relationship Id="rId55" Type="http://schemas.openxmlformats.org/officeDocument/2006/relationships/image" Target="../media/image-15-55.png"/><Relationship Id="rId56" Type="http://schemas.openxmlformats.org/officeDocument/2006/relationships/slideLayout" Target="../slideLayouts/slideLayout1.xml"/><Relationship Id="rId5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image" Target="../media/image-16-13.png"/><Relationship Id="rId14" Type="http://schemas.openxmlformats.org/officeDocument/2006/relationships/image" Target="../media/image-16-14.pn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png"/><Relationship Id="rId18" Type="http://schemas.openxmlformats.org/officeDocument/2006/relationships/image" Target="../media/image-16-18.png"/><Relationship Id="rId19" Type="http://schemas.openxmlformats.org/officeDocument/2006/relationships/image" Target="../media/image-16-19.png"/><Relationship Id="rId20" Type="http://schemas.openxmlformats.org/officeDocument/2006/relationships/image" Target="../media/image-16-20.png"/><Relationship Id="rId21" Type="http://schemas.openxmlformats.org/officeDocument/2006/relationships/image" Target="../media/image-16-21.png"/><Relationship Id="rId22" Type="http://schemas.openxmlformats.org/officeDocument/2006/relationships/image" Target="../media/image-16-22.png"/><Relationship Id="rId23" Type="http://schemas.openxmlformats.org/officeDocument/2006/relationships/image" Target="../media/image-16-23.png"/><Relationship Id="rId24" Type="http://schemas.openxmlformats.org/officeDocument/2006/relationships/image" Target="../media/image-16-24.png"/><Relationship Id="rId25" Type="http://schemas.openxmlformats.org/officeDocument/2006/relationships/image" Target="../media/image-16-25.png"/><Relationship Id="rId26" Type="http://schemas.openxmlformats.org/officeDocument/2006/relationships/image" Target="../media/image-16-26.png"/><Relationship Id="rId27" Type="http://schemas.openxmlformats.org/officeDocument/2006/relationships/image" Target="../media/image-16-27.png"/><Relationship Id="rId28" Type="http://schemas.openxmlformats.org/officeDocument/2006/relationships/image" Target="../media/image-16-28.png"/><Relationship Id="rId29" Type="http://schemas.openxmlformats.org/officeDocument/2006/relationships/image" Target="../media/image-16-29.png"/><Relationship Id="rId30" Type="http://schemas.openxmlformats.org/officeDocument/2006/relationships/image" Target="../media/image-16-30.png"/><Relationship Id="rId31" Type="http://schemas.openxmlformats.org/officeDocument/2006/relationships/image" Target="../media/image-16-31.png"/><Relationship Id="rId32" Type="http://schemas.openxmlformats.org/officeDocument/2006/relationships/image" Target="../media/image-16-32.png"/><Relationship Id="rId33" Type="http://schemas.openxmlformats.org/officeDocument/2006/relationships/image" Target="../media/image-16-33.png"/><Relationship Id="rId34" Type="http://schemas.openxmlformats.org/officeDocument/2006/relationships/image" Target="../media/image-16-34.png"/><Relationship Id="rId35" Type="http://schemas.openxmlformats.org/officeDocument/2006/relationships/image" Target="../media/image-16-35.png"/><Relationship Id="rId36" Type="http://schemas.openxmlformats.org/officeDocument/2006/relationships/slideLayout" Target="../slideLayouts/slideLayout1.xml"/><Relationship Id="rId3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png"/><Relationship Id="rId12" Type="http://schemas.openxmlformats.org/officeDocument/2006/relationships/image" Target="../media/image-17-12.png"/><Relationship Id="rId13" Type="http://schemas.openxmlformats.org/officeDocument/2006/relationships/image" Target="../media/image-17-13.png"/><Relationship Id="rId14" Type="http://schemas.openxmlformats.org/officeDocument/2006/relationships/image" Target="../media/image-17-14.png"/><Relationship Id="rId15" Type="http://schemas.openxmlformats.org/officeDocument/2006/relationships/image" Target="../media/image-17-15.png"/><Relationship Id="rId16" Type="http://schemas.openxmlformats.org/officeDocument/2006/relationships/image" Target="../media/image-17-16.png"/><Relationship Id="rId17" Type="http://schemas.openxmlformats.org/officeDocument/2006/relationships/image" Target="../media/image-17-17.png"/><Relationship Id="rId18" Type="http://schemas.openxmlformats.org/officeDocument/2006/relationships/image" Target="../media/image-17-18.png"/><Relationship Id="rId19" Type="http://schemas.openxmlformats.org/officeDocument/2006/relationships/image" Target="../media/image-17-19.png"/><Relationship Id="rId20" Type="http://schemas.openxmlformats.org/officeDocument/2006/relationships/image" Target="../media/image-17-20.png"/><Relationship Id="rId21" Type="http://schemas.openxmlformats.org/officeDocument/2006/relationships/image" Target="../media/image-17-21.png"/><Relationship Id="rId22" Type="http://schemas.openxmlformats.org/officeDocument/2006/relationships/image" Target="../media/image-17-22.png"/><Relationship Id="rId23" Type="http://schemas.openxmlformats.org/officeDocument/2006/relationships/image" Target="../media/image-17-23.png"/><Relationship Id="rId24" Type="http://schemas.openxmlformats.org/officeDocument/2006/relationships/image" Target="../media/image-17-24.png"/><Relationship Id="rId25" Type="http://schemas.openxmlformats.org/officeDocument/2006/relationships/image" Target="../media/image-17-25.png"/><Relationship Id="rId26" Type="http://schemas.openxmlformats.org/officeDocument/2006/relationships/image" Target="../media/image-17-26.png"/><Relationship Id="rId27" Type="http://schemas.openxmlformats.org/officeDocument/2006/relationships/image" Target="../media/image-17-27.png"/><Relationship Id="rId28" Type="http://schemas.openxmlformats.org/officeDocument/2006/relationships/image" Target="../media/image-17-28.png"/><Relationship Id="rId29" Type="http://schemas.openxmlformats.org/officeDocument/2006/relationships/image" Target="../media/image-17-29.png"/><Relationship Id="rId30" Type="http://schemas.openxmlformats.org/officeDocument/2006/relationships/image" Target="../media/image-17-30.png"/><Relationship Id="rId31" Type="http://schemas.openxmlformats.org/officeDocument/2006/relationships/image" Target="../media/image-17-31.png"/><Relationship Id="rId32" Type="http://schemas.openxmlformats.org/officeDocument/2006/relationships/image" Target="../media/image-17-32.png"/><Relationship Id="rId33" Type="http://schemas.openxmlformats.org/officeDocument/2006/relationships/image" Target="../media/image-17-33.png"/><Relationship Id="rId34" Type="http://schemas.openxmlformats.org/officeDocument/2006/relationships/image" Target="../media/image-17-34.png"/><Relationship Id="rId35" Type="http://schemas.openxmlformats.org/officeDocument/2006/relationships/image" Target="../media/image-17-35.png"/><Relationship Id="rId36" Type="http://schemas.openxmlformats.org/officeDocument/2006/relationships/slideLayout" Target="../slideLayouts/slideLayout1.xml"/><Relationship Id="rId3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png"/><Relationship Id="rId12" Type="http://schemas.openxmlformats.org/officeDocument/2006/relationships/image" Target="../media/image-18-12.png"/><Relationship Id="rId13" Type="http://schemas.openxmlformats.org/officeDocument/2006/relationships/image" Target="../media/image-18-13.png"/><Relationship Id="rId14" Type="http://schemas.openxmlformats.org/officeDocument/2006/relationships/image" Target="../media/image-18-14.png"/><Relationship Id="rId15" Type="http://schemas.openxmlformats.org/officeDocument/2006/relationships/image" Target="../media/image-18-15.png"/><Relationship Id="rId16" Type="http://schemas.openxmlformats.org/officeDocument/2006/relationships/image" Target="../media/image-18-16.png"/><Relationship Id="rId17" Type="http://schemas.openxmlformats.org/officeDocument/2006/relationships/image" Target="../media/image-18-17.png"/><Relationship Id="rId18" Type="http://schemas.openxmlformats.org/officeDocument/2006/relationships/image" Target="../media/image-18-18.png"/><Relationship Id="rId19" Type="http://schemas.openxmlformats.org/officeDocument/2006/relationships/image" Target="../media/image-18-19.png"/><Relationship Id="rId20" Type="http://schemas.openxmlformats.org/officeDocument/2006/relationships/image" Target="../media/image-18-20.png"/><Relationship Id="rId21" Type="http://schemas.openxmlformats.org/officeDocument/2006/relationships/image" Target="../media/image-18-21.png"/><Relationship Id="rId22" Type="http://schemas.openxmlformats.org/officeDocument/2006/relationships/image" Target="../media/image-18-22.png"/><Relationship Id="rId23" Type="http://schemas.openxmlformats.org/officeDocument/2006/relationships/image" Target="../media/image-18-23.png"/><Relationship Id="rId24" Type="http://schemas.openxmlformats.org/officeDocument/2006/relationships/image" Target="../media/image-18-24.png"/><Relationship Id="rId25" Type="http://schemas.openxmlformats.org/officeDocument/2006/relationships/image" Target="../media/image-18-25.png"/><Relationship Id="rId26" Type="http://schemas.openxmlformats.org/officeDocument/2006/relationships/image" Target="../media/image-18-26.png"/><Relationship Id="rId27" Type="http://schemas.openxmlformats.org/officeDocument/2006/relationships/image" Target="../media/image-18-27.png"/><Relationship Id="rId28" Type="http://schemas.openxmlformats.org/officeDocument/2006/relationships/image" Target="../media/image-18-28.png"/><Relationship Id="rId29" Type="http://schemas.openxmlformats.org/officeDocument/2006/relationships/image" Target="../media/image-18-29.png"/><Relationship Id="rId30" Type="http://schemas.openxmlformats.org/officeDocument/2006/relationships/image" Target="../media/image-18-30.png"/><Relationship Id="rId31" Type="http://schemas.openxmlformats.org/officeDocument/2006/relationships/image" Target="../media/image-18-31.png"/><Relationship Id="rId32" Type="http://schemas.openxmlformats.org/officeDocument/2006/relationships/image" Target="../media/image-18-32.png"/><Relationship Id="rId33" Type="http://schemas.openxmlformats.org/officeDocument/2006/relationships/image" Target="../media/image-18-33.png"/><Relationship Id="rId34" Type="http://schemas.openxmlformats.org/officeDocument/2006/relationships/slideLayout" Target="../slideLayouts/slideLayout1.xml"/><Relationship Id="rId3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png"/><Relationship Id="rId14" Type="http://schemas.openxmlformats.org/officeDocument/2006/relationships/image" Target="../media/image-2-14.png"/><Relationship Id="rId15" Type="http://schemas.openxmlformats.org/officeDocument/2006/relationships/image" Target="../media/image-2-15.png"/><Relationship Id="rId16" Type="http://schemas.openxmlformats.org/officeDocument/2006/relationships/image" Target="../media/image-2-16.png"/><Relationship Id="rId17" Type="http://schemas.openxmlformats.org/officeDocument/2006/relationships/image" Target="../media/image-2-17.png"/><Relationship Id="rId18" Type="http://schemas.openxmlformats.org/officeDocument/2006/relationships/image" Target="../media/image-2-18.png"/><Relationship Id="rId19" Type="http://schemas.openxmlformats.org/officeDocument/2006/relationships/image" Target="../media/image-2-19.png"/><Relationship Id="rId20" Type="http://schemas.openxmlformats.org/officeDocument/2006/relationships/image" Target="../media/image-2-20.png"/><Relationship Id="rId21" Type="http://schemas.openxmlformats.org/officeDocument/2006/relationships/image" Target="../media/image-2-21.png"/><Relationship Id="rId22" Type="http://schemas.openxmlformats.org/officeDocument/2006/relationships/image" Target="../media/image-2-22.png"/><Relationship Id="rId23" Type="http://schemas.openxmlformats.org/officeDocument/2006/relationships/image" Target="../media/image-2-23.png"/><Relationship Id="rId24" Type="http://schemas.openxmlformats.org/officeDocument/2006/relationships/image" Target="../media/image-2-24.png"/><Relationship Id="rId25" Type="http://schemas.openxmlformats.org/officeDocument/2006/relationships/image" Target="../media/image-2-25.png"/><Relationship Id="rId26" Type="http://schemas.openxmlformats.org/officeDocument/2006/relationships/image" Target="../media/image-2-26.png"/><Relationship Id="rId27" Type="http://schemas.openxmlformats.org/officeDocument/2006/relationships/image" Target="../media/image-2-27.png"/><Relationship Id="rId28" Type="http://schemas.openxmlformats.org/officeDocument/2006/relationships/image" Target="../media/image-2-28.png"/><Relationship Id="rId29" Type="http://schemas.openxmlformats.org/officeDocument/2006/relationships/image" Target="../media/image-2-29.png"/><Relationship Id="rId30" Type="http://schemas.openxmlformats.org/officeDocument/2006/relationships/image" Target="../media/image-2-30.png"/><Relationship Id="rId31" Type="http://schemas.openxmlformats.org/officeDocument/2006/relationships/image" Target="../media/image-2-31.png"/><Relationship Id="rId32" Type="http://schemas.openxmlformats.org/officeDocument/2006/relationships/image" Target="../media/image-2-32.png"/><Relationship Id="rId33" Type="http://schemas.openxmlformats.org/officeDocument/2006/relationships/image" Target="../media/image-2-33.png"/><Relationship Id="rId34" Type="http://schemas.openxmlformats.org/officeDocument/2006/relationships/image" Target="../media/image-2-34.png"/><Relationship Id="rId35" Type="http://schemas.openxmlformats.org/officeDocument/2006/relationships/image" Target="../media/image-2-35.png"/><Relationship Id="rId36" Type="http://schemas.openxmlformats.org/officeDocument/2006/relationships/image" Target="../media/image-2-36.png"/><Relationship Id="rId37" Type="http://schemas.openxmlformats.org/officeDocument/2006/relationships/image" Target="../media/image-2-37.png"/><Relationship Id="rId38" Type="http://schemas.openxmlformats.org/officeDocument/2006/relationships/image" Target="../media/image-2-38.png"/><Relationship Id="rId39" Type="http://schemas.openxmlformats.org/officeDocument/2006/relationships/image" Target="../media/image-2-39.png"/><Relationship Id="rId40" Type="http://schemas.openxmlformats.org/officeDocument/2006/relationships/image" Target="../media/image-2-40.png"/><Relationship Id="rId41" Type="http://schemas.openxmlformats.org/officeDocument/2006/relationships/image" Target="../media/image-2-41.png"/><Relationship Id="rId42" Type="http://schemas.openxmlformats.org/officeDocument/2006/relationships/image" Target="../media/image-2-42.png"/><Relationship Id="rId43" Type="http://schemas.openxmlformats.org/officeDocument/2006/relationships/image" Target="../media/image-2-43.png"/><Relationship Id="rId44" Type="http://schemas.openxmlformats.org/officeDocument/2006/relationships/image" Target="../media/image-2-44.png"/><Relationship Id="rId45" Type="http://schemas.openxmlformats.org/officeDocument/2006/relationships/image" Target="../media/image-2-45.png"/><Relationship Id="rId46" Type="http://schemas.openxmlformats.org/officeDocument/2006/relationships/image" Target="../media/image-2-46.png"/><Relationship Id="rId47" Type="http://schemas.openxmlformats.org/officeDocument/2006/relationships/image" Target="../media/image-2-47.png"/><Relationship Id="rId48" Type="http://schemas.openxmlformats.org/officeDocument/2006/relationships/image" Target="../media/image-2-48.png"/><Relationship Id="rId49" Type="http://schemas.openxmlformats.org/officeDocument/2006/relationships/image" Target="../media/image-2-49.png"/><Relationship Id="rId50" Type="http://schemas.openxmlformats.org/officeDocument/2006/relationships/image" Target="../media/image-2-50.png"/><Relationship Id="rId51" Type="http://schemas.openxmlformats.org/officeDocument/2006/relationships/image" Target="../media/image-2-51.png"/><Relationship Id="rId52" Type="http://schemas.openxmlformats.org/officeDocument/2006/relationships/image" Target="../media/image-2-52.png"/><Relationship Id="rId53" Type="http://schemas.openxmlformats.org/officeDocument/2006/relationships/image" Target="../media/image-2-53.png"/><Relationship Id="rId54" Type="http://schemas.openxmlformats.org/officeDocument/2006/relationships/image" Target="../media/image-2-54.png"/><Relationship Id="rId55" Type="http://schemas.openxmlformats.org/officeDocument/2006/relationships/image" Target="../media/image-2-55.png"/><Relationship Id="rId56" Type="http://schemas.openxmlformats.org/officeDocument/2006/relationships/image" Target="../media/image-2-56.png"/><Relationship Id="rId57" Type="http://schemas.openxmlformats.org/officeDocument/2006/relationships/image" Target="../media/image-2-57.png"/><Relationship Id="rId58" Type="http://schemas.openxmlformats.org/officeDocument/2006/relationships/image" Target="../media/image-2-58.png"/><Relationship Id="rId59" Type="http://schemas.openxmlformats.org/officeDocument/2006/relationships/image" Target="../media/image-2-59.png"/><Relationship Id="rId60" Type="http://schemas.openxmlformats.org/officeDocument/2006/relationships/image" Target="../media/image-2-60.png"/><Relationship Id="rId61" Type="http://schemas.openxmlformats.org/officeDocument/2006/relationships/image" Target="../media/image-2-61.png"/><Relationship Id="rId62" Type="http://schemas.openxmlformats.org/officeDocument/2006/relationships/image" Target="../media/image-2-62.png"/><Relationship Id="rId63" Type="http://schemas.openxmlformats.org/officeDocument/2006/relationships/image" Target="../media/image-2-63.png"/><Relationship Id="rId64" Type="http://schemas.openxmlformats.org/officeDocument/2006/relationships/image" Target="../media/image-2-64.png"/><Relationship Id="rId65" Type="http://schemas.openxmlformats.org/officeDocument/2006/relationships/image" Target="../media/image-2-65.png"/><Relationship Id="rId66" Type="http://schemas.openxmlformats.org/officeDocument/2006/relationships/image" Target="../media/image-2-66.png"/><Relationship Id="rId67" Type="http://schemas.openxmlformats.org/officeDocument/2006/relationships/image" Target="../media/image-2-67.png"/><Relationship Id="rId68" Type="http://schemas.openxmlformats.org/officeDocument/2006/relationships/image" Target="../media/image-2-68.png"/><Relationship Id="rId69" Type="http://schemas.openxmlformats.org/officeDocument/2006/relationships/image" Target="../media/image-2-69.png"/><Relationship Id="rId70" Type="http://schemas.openxmlformats.org/officeDocument/2006/relationships/image" Target="../media/image-2-70.png"/><Relationship Id="rId71" Type="http://schemas.openxmlformats.org/officeDocument/2006/relationships/image" Target="../media/image-2-71.png"/><Relationship Id="rId72" Type="http://schemas.openxmlformats.org/officeDocument/2006/relationships/image" Target="../media/image-2-72.png"/><Relationship Id="rId73" Type="http://schemas.openxmlformats.org/officeDocument/2006/relationships/image" Target="../media/image-2-73.png"/><Relationship Id="rId74" Type="http://schemas.openxmlformats.org/officeDocument/2006/relationships/image" Target="../media/image-2-74.png"/><Relationship Id="rId75" Type="http://schemas.openxmlformats.org/officeDocument/2006/relationships/image" Target="../media/image-2-75.png"/><Relationship Id="rId76" Type="http://schemas.openxmlformats.org/officeDocument/2006/relationships/image" Target="../media/image-2-76.png"/><Relationship Id="rId77" Type="http://schemas.openxmlformats.org/officeDocument/2006/relationships/image" Target="../media/image-2-77.png"/><Relationship Id="rId78" Type="http://schemas.openxmlformats.org/officeDocument/2006/relationships/image" Target="../media/image-2-78.png"/><Relationship Id="rId79" Type="http://schemas.openxmlformats.org/officeDocument/2006/relationships/image" Target="../media/image-2-79.png"/><Relationship Id="rId80" Type="http://schemas.openxmlformats.org/officeDocument/2006/relationships/image" Target="../media/image-2-80.png"/><Relationship Id="rId81" Type="http://schemas.openxmlformats.org/officeDocument/2006/relationships/image" Target="../media/image-2-81.png"/><Relationship Id="rId82" Type="http://schemas.openxmlformats.org/officeDocument/2006/relationships/image" Target="../media/image-2-82.png"/><Relationship Id="rId83" Type="http://schemas.openxmlformats.org/officeDocument/2006/relationships/image" Target="../media/image-2-83.png"/><Relationship Id="rId84" Type="http://schemas.openxmlformats.org/officeDocument/2006/relationships/image" Target="../media/image-2-84.png"/><Relationship Id="rId85" Type="http://schemas.openxmlformats.org/officeDocument/2006/relationships/image" Target="../media/image-2-85.png"/><Relationship Id="rId86" Type="http://schemas.openxmlformats.org/officeDocument/2006/relationships/image" Target="../media/image-2-86.png"/><Relationship Id="rId87" Type="http://schemas.openxmlformats.org/officeDocument/2006/relationships/image" Target="../media/image-2-87.png"/><Relationship Id="rId88" Type="http://schemas.openxmlformats.org/officeDocument/2006/relationships/image" Target="../media/image-2-88.png"/><Relationship Id="rId89" Type="http://schemas.openxmlformats.org/officeDocument/2006/relationships/image" Target="../media/image-2-89.png"/><Relationship Id="rId90" Type="http://schemas.openxmlformats.org/officeDocument/2006/relationships/image" Target="../media/image-2-90.png"/><Relationship Id="rId91" Type="http://schemas.openxmlformats.org/officeDocument/2006/relationships/image" Target="../media/image-2-91.png"/><Relationship Id="rId92" Type="http://schemas.openxmlformats.org/officeDocument/2006/relationships/image" Target="../media/image-2-92.png"/><Relationship Id="rId93" Type="http://schemas.openxmlformats.org/officeDocument/2006/relationships/image" Target="../media/image-2-93.png"/><Relationship Id="rId94" Type="http://schemas.openxmlformats.org/officeDocument/2006/relationships/image" Target="../media/image-2-94.png"/><Relationship Id="rId95" Type="http://schemas.openxmlformats.org/officeDocument/2006/relationships/image" Target="../media/image-2-95.png"/><Relationship Id="rId96" Type="http://schemas.openxmlformats.org/officeDocument/2006/relationships/image" Target="../media/image-2-96.png"/><Relationship Id="rId97" Type="http://schemas.openxmlformats.org/officeDocument/2006/relationships/image" Target="../media/image-2-97.png"/><Relationship Id="rId98" Type="http://schemas.openxmlformats.org/officeDocument/2006/relationships/image" Target="../media/image-2-98.png"/><Relationship Id="rId99" Type="http://schemas.openxmlformats.org/officeDocument/2006/relationships/image" Target="../media/image-2-99.png"/><Relationship Id="rId100" Type="http://schemas.openxmlformats.org/officeDocument/2006/relationships/image" Target="../media/image-2-100.png"/><Relationship Id="rId101" Type="http://schemas.openxmlformats.org/officeDocument/2006/relationships/image" Target="../media/image-2-101.png"/><Relationship Id="rId102" Type="http://schemas.openxmlformats.org/officeDocument/2006/relationships/image" Target="../media/image-2-102.png"/><Relationship Id="rId103" Type="http://schemas.openxmlformats.org/officeDocument/2006/relationships/image" Target="../media/image-2-103.png"/><Relationship Id="rId104" Type="http://schemas.openxmlformats.org/officeDocument/2006/relationships/image" Target="../media/image-2-104.png"/><Relationship Id="rId105" Type="http://schemas.openxmlformats.org/officeDocument/2006/relationships/image" Target="../media/image-2-105.png"/><Relationship Id="rId106" Type="http://schemas.openxmlformats.org/officeDocument/2006/relationships/image" Target="../media/image-2-106.png"/><Relationship Id="rId107" Type="http://schemas.openxmlformats.org/officeDocument/2006/relationships/image" Target="../media/image-2-107.png"/><Relationship Id="rId108" Type="http://schemas.openxmlformats.org/officeDocument/2006/relationships/image" Target="../media/image-2-108.png"/><Relationship Id="rId109" Type="http://schemas.openxmlformats.org/officeDocument/2006/relationships/image" Target="../media/image-2-109.png"/><Relationship Id="rId110" Type="http://schemas.openxmlformats.org/officeDocument/2006/relationships/image" Target="../media/image-2-110.png"/><Relationship Id="rId111" Type="http://schemas.openxmlformats.org/officeDocument/2006/relationships/image" Target="../media/image-2-111.png"/><Relationship Id="rId112" Type="http://schemas.openxmlformats.org/officeDocument/2006/relationships/image" Target="../media/image-2-112.png"/><Relationship Id="rId113" Type="http://schemas.openxmlformats.org/officeDocument/2006/relationships/image" Target="../media/image-2-113.png"/><Relationship Id="rId114" Type="http://schemas.openxmlformats.org/officeDocument/2006/relationships/image" Target="../media/image-2-114.png"/><Relationship Id="rId115" Type="http://schemas.openxmlformats.org/officeDocument/2006/relationships/image" Target="../media/image-2-115.png"/><Relationship Id="rId116" Type="http://schemas.openxmlformats.org/officeDocument/2006/relationships/image" Target="../media/image-2-116.png"/><Relationship Id="rId117" Type="http://schemas.openxmlformats.org/officeDocument/2006/relationships/image" Target="../media/image-2-117.png"/><Relationship Id="rId118" Type="http://schemas.openxmlformats.org/officeDocument/2006/relationships/image" Target="../media/image-2-118.png"/><Relationship Id="rId119" Type="http://schemas.openxmlformats.org/officeDocument/2006/relationships/image" Target="../media/image-2-119.png"/><Relationship Id="rId120" Type="http://schemas.openxmlformats.org/officeDocument/2006/relationships/image" Target="../media/image-2-120.png"/><Relationship Id="rId121" Type="http://schemas.openxmlformats.org/officeDocument/2006/relationships/image" Target="../media/image-2-121.png"/><Relationship Id="rId122" Type="http://schemas.openxmlformats.org/officeDocument/2006/relationships/image" Target="../media/image-2-122.png"/><Relationship Id="rId123" Type="http://schemas.openxmlformats.org/officeDocument/2006/relationships/image" Target="../media/image-2-123.png"/><Relationship Id="rId124" Type="http://schemas.openxmlformats.org/officeDocument/2006/relationships/image" Target="../media/image-2-124.png"/><Relationship Id="rId125" Type="http://schemas.openxmlformats.org/officeDocument/2006/relationships/image" Target="../media/image-2-125.png"/><Relationship Id="rId126" Type="http://schemas.openxmlformats.org/officeDocument/2006/relationships/image" Target="../media/image-2-126.png"/><Relationship Id="rId127" Type="http://schemas.openxmlformats.org/officeDocument/2006/relationships/image" Target="../media/image-2-127.png"/><Relationship Id="rId128" Type="http://schemas.openxmlformats.org/officeDocument/2006/relationships/image" Target="../media/image-2-128.png"/><Relationship Id="rId129" Type="http://schemas.openxmlformats.org/officeDocument/2006/relationships/image" Target="../media/image-2-129.png"/><Relationship Id="rId130" Type="http://schemas.openxmlformats.org/officeDocument/2006/relationships/image" Target="../media/image-2-130.png"/><Relationship Id="rId131" Type="http://schemas.openxmlformats.org/officeDocument/2006/relationships/image" Target="../media/image-2-131.png"/><Relationship Id="rId132" Type="http://schemas.openxmlformats.org/officeDocument/2006/relationships/image" Target="../media/image-2-132.png"/><Relationship Id="rId133" Type="http://schemas.openxmlformats.org/officeDocument/2006/relationships/image" Target="../media/image-2-133.png"/><Relationship Id="rId134" Type="http://schemas.openxmlformats.org/officeDocument/2006/relationships/image" Target="../media/image-2-134.png"/><Relationship Id="rId135" Type="http://schemas.openxmlformats.org/officeDocument/2006/relationships/image" Target="../media/image-2-135.png"/><Relationship Id="rId136" Type="http://schemas.openxmlformats.org/officeDocument/2006/relationships/image" Target="../media/image-2-136.png"/><Relationship Id="rId137" Type="http://schemas.openxmlformats.org/officeDocument/2006/relationships/image" Target="../media/image-2-137.png"/><Relationship Id="rId138" Type="http://schemas.openxmlformats.org/officeDocument/2006/relationships/image" Target="../media/image-2-138.png"/><Relationship Id="rId139" Type="http://schemas.openxmlformats.org/officeDocument/2006/relationships/image" Target="../media/image-2-139.png"/><Relationship Id="rId140" Type="http://schemas.openxmlformats.org/officeDocument/2006/relationships/image" Target="../media/image-2-140.png"/><Relationship Id="rId141" Type="http://schemas.openxmlformats.org/officeDocument/2006/relationships/image" Target="../media/image-2-141.png"/><Relationship Id="rId142" Type="http://schemas.openxmlformats.org/officeDocument/2006/relationships/image" Target="../media/image-2-142.png"/><Relationship Id="rId143" Type="http://schemas.openxmlformats.org/officeDocument/2006/relationships/image" Target="../media/image-2-143.png"/><Relationship Id="rId144" Type="http://schemas.openxmlformats.org/officeDocument/2006/relationships/image" Target="../media/image-2-144.png"/><Relationship Id="rId145" Type="http://schemas.openxmlformats.org/officeDocument/2006/relationships/image" Target="../media/image-2-145.png"/><Relationship Id="rId146" Type="http://schemas.openxmlformats.org/officeDocument/2006/relationships/image" Target="../media/image-2-146.png"/><Relationship Id="rId147" Type="http://schemas.openxmlformats.org/officeDocument/2006/relationships/image" Target="../media/image-2-147.png"/><Relationship Id="rId148" Type="http://schemas.openxmlformats.org/officeDocument/2006/relationships/image" Target="../media/image-2-148.png"/><Relationship Id="rId149" Type="http://schemas.openxmlformats.org/officeDocument/2006/relationships/image" Target="../media/image-2-149.png"/><Relationship Id="rId150" Type="http://schemas.openxmlformats.org/officeDocument/2006/relationships/image" Target="../media/image-2-150.png"/><Relationship Id="rId151" Type="http://schemas.openxmlformats.org/officeDocument/2006/relationships/image" Target="../media/image-2-151.png"/><Relationship Id="rId152" Type="http://schemas.openxmlformats.org/officeDocument/2006/relationships/image" Target="../media/image-2-152.png"/><Relationship Id="rId153" Type="http://schemas.openxmlformats.org/officeDocument/2006/relationships/image" Target="../media/image-2-153.png"/><Relationship Id="rId154" Type="http://schemas.openxmlformats.org/officeDocument/2006/relationships/image" Target="../media/image-2-154.png"/><Relationship Id="rId155" Type="http://schemas.openxmlformats.org/officeDocument/2006/relationships/image" Target="../media/image-2-155.png"/><Relationship Id="rId156" Type="http://schemas.openxmlformats.org/officeDocument/2006/relationships/image" Target="../media/image-2-156.png"/><Relationship Id="rId157" Type="http://schemas.openxmlformats.org/officeDocument/2006/relationships/image" Target="../media/image-2-157.png"/><Relationship Id="rId158" Type="http://schemas.openxmlformats.org/officeDocument/2006/relationships/image" Target="../media/image-2-158.png"/><Relationship Id="rId159" Type="http://schemas.openxmlformats.org/officeDocument/2006/relationships/image" Target="../media/image-2-159.png"/><Relationship Id="rId160" Type="http://schemas.openxmlformats.org/officeDocument/2006/relationships/image" Target="../media/image-2-160.png"/><Relationship Id="rId161" Type="http://schemas.openxmlformats.org/officeDocument/2006/relationships/image" Target="../media/image-2-161.png"/><Relationship Id="rId162" Type="http://schemas.openxmlformats.org/officeDocument/2006/relationships/image" Target="../media/image-2-162.png"/><Relationship Id="rId163" Type="http://schemas.openxmlformats.org/officeDocument/2006/relationships/image" Target="../media/image-2-163.png"/><Relationship Id="rId164" Type="http://schemas.openxmlformats.org/officeDocument/2006/relationships/image" Target="../media/image-2-164.png"/><Relationship Id="rId165" Type="http://schemas.openxmlformats.org/officeDocument/2006/relationships/image" Target="../media/image-2-165.png"/><Relationship Id="rId166" Type="http://schemas.openxmlformats.org/officeDocument/2006/relationships/image" Target="../media/image-2-166.png"/><Relationship Id="rId167" Type="http://schemas.openxmlformats.org/officeDocument/2006/relationships/image" Target="../media/image-2-167.png"/><Relationship Id="rId168" Type="http://schemas.openxmlformats.org/officeDocument/2006/relationships/image" Target="../media/image-2-168.png"/><Relationship Id="rId169" Type="http://schemas.openxmlformats.org/officeDocument/2006/relationships/image" Target="../media/image-2-169.png"/><Relationship Id="rId170" Type="http://schemas.openxmlformats.org/officeDocument/2006/relationships/image" Target="../media/image-2-170.png"/><Relationship Id="rId171" Type="http://schemas.openxmlformats.org/officeDocument/2006/relationships/image" Target="../media/image-2-171.png"/><Relationship Id="rId172" Type="http://schemas.openxmlformats.org/officeDocument/2006/relationships/image" Target="../media/image-2-172.png"/><Relationship Id="rId173" Type="http://schemas.openxmlformats.org/officeDocument/2006/relationships/image" Target="../media/image-2-173.png"/><Relationship Id="rId174" Type="http://schemas.openxmlformats.org/officeDocument/2006/relationships/image" Target="../media/image-2-174.png"/><Relationship Id="rId175" Type="http://schemas.openxmlformats.org/officeDocument/2006/relationships/image" Target="../media/image-2-175.png"/><Relationship Id="rId176" Type="http://schemas.openxmlformats.org/officeDocument/2006/relationships/image" Target="../media/image-2-176.png"/><Relationship Id="rId177" Type="http://schemas.openxmlformats.org/officeDocument/2006/relationships/image" Target="../media/image-2-177.png"/><Relationship Id="rId178" Type="http://schemas.openxmlformats.org/officeDocument/2006/relationships/image" Target="../media/image-2-178.png"/><Relationship Id="rId179" Type="http://schemas.openxmlformats.org/officeDocument/2006/relationships/image" Target="../media/image-2-179.png"/><Relationship Id="rId180" Type="http://schemas.openxmlformats.org/officeDocument/2006/relationships/image" Target="../media/image-2-180.png"/><Relationship Id="rId181" Type="http://schemas.openxmlformats.org/officeDocument/2006/relationships/image" Target="../media/image-2-181.png"/><Relationship Id="rId182" Type="http://schemas.openxmlformats.org/officeDocument/2006/relationships/image" Target="../media/image-2-182.png"/><Relationship Id="rId183" Type="http://schemas.openxmlformats.org/officeDocument/2006/relationships/image" Target="../media/image-2-183.png"/><Relationship Id="rId184" Type="http://schemas.openxmlformats.org/officeDocument/2006/relationships/image" Target="../media/image-2-184.png"/><Relationship Id="rId185" Type="http://schemas.openxmlformats.org/officeDocument/2006/relationships/image" Target="../media/image-2-185.png"/><Relationship Id="rId186" Type="http://schemas.openxmlformats.org/officeDocument/2006/relationships/image" Target="../media/image-2-186.png"/><Relationship Id="rId187" Type="http://schemas.openxmlformats.org/officeDocument/2006/relationships/image" Target="../media/image-2-187.png"/><Relationship Id="rId188" Type="http://schemas.openxmlformats.org/officeDocument/2006/relationships/image" Target="../media/image-2-188.png"/><Relationship Id="rId189" Type="http://schemas.openxmlformats.org/officeDocument/2006/relationships/image" Target="../media/image-2-189.png"/><Relationship Id="rId190" Type="http://schemas.openxmlformats.org/officeDocument/2006/relationships/image" Target="../media/image-2-190.png"/><Relationship Id="rId191" Type="http://schemas.openxmlformats.org/officeDocument/2006/relationships/image" Target="../media/image-2-191.png"/><Relationship Id="rId192" Type="http://schemas.openxmlformats.org/officeDocument/2006/relationships/image" Target="../media/image-2-192.png"/><Relationship Id="rId193" Type="http://schemas.openxmlformats.org/officeDocument/2006/relationships/image" Target="../media/image-2-193.png"/><Relationship Id="rId194" Type="http://schemas.openxmlformats.org/officeDocument/2006/relationships/image" Target="../media/image-2-194.png"/><Relationship Id="rId195" Type="http://schemas.openxmlformats.org/officeDocument/2006/relationships/image" Target="../media/image-2-195.png"/><Relationship Id="rId196" Type="http://schemas.openxmlformats.org/officeDocument/2006/relationships/image" Target="../media/image-2-196.png"/><Relationship Id="rId197" Type="http://schemas.openxmlformats.org/officeDocument/2006/relationships/image" Target="../media/image-2-197.png"/><Relationship Id="rId198" Type="http://schemas.openxmlformats.org/officeDocument/2006/relationships/image" Target="../media/image-2-198.png"/><Relationship Id="rId199" Type="http://schemas.openxmlformats.org/officeDocument/2006/relationships/image" Target="../media/image-2-199.png"/><Relationship Id="rId200" Type="http://schemas.openxmlformats.org/officeDocument/2006/relationships/image" Target="../media/image-2-200.png"/><Relationship Id="rId201" Type="http://schemas.openxmlformats.org/officeDocument/2006/relationships/image" Target="../media/image-2-201.png"/><Relationship Id="rId202" Type="http://schemas.openxmlformats.org/officeDocument/2006/relationships/image" Target="../media/image-2-202.png"/><Relationship Id="rId203" Type="http://schemas.openxmlformats.org/officeDocument/2006/relationships/image" Target="../media/image-2-203.png"/><Relationship Id="rId204" Type="http://schemas.openxmlformats.org/officeDocument/2006/relationships/image" Target="../media/image-2-204.png"/><Relationship Id="rId205" Type="http://schemas.openxmlformats.org/officeDocument/2006/relationships/image" Target="../media/image-2-205.png"/><Relationship Id="rId206" Type="http://schemas.openxmlformats.org/officeDocument/2006/relationships/image" Target="../media/image-2-206.png"/><Relationship Id="rId207" Type="http://schemas.openxmlformats.org/officeDocument/2006/relationships/image" Target="../media/image-2-207.png"/><Relationship Id="rId208" Type="http://schemas.openxmlformats.org/officeDocument/2006/relationships/image" Target="../media/image-2-208.png"/><Relationship Id="rId209" Type="http://schemas.openxmlformats.org/officeDocument/2006/relationships/image" Target="../media/image-2-209.png"/><Relationship Id="rId210" Type="http://schemas.openxmlformats.org/officeDocument/2006/relationships/image" Target="../media/image-2-210.png"/><Relationship Id="rId211" Type="http://schemas.openxmlformats.org/officeDocument/2006/relationships/image" Target="../media/image-2-211.png"/><Relationship Id="rId212" Type="http://schemas.openxmlformats.org/officeDocument/2006/relationships/image" Target="../media/image-2-212.png"/><Relationship Id="rId213" Type="http://schemas.openxmlformats.org/officeDocument/2006/relationships/image" Target="../media/image-2-213.png"/><Relationship Id="rId214" Type="http://schemas.openxmlformats.org/officeDocument/2006/relationships/image" Target="../media/image-2-214.png"/><Relationship Id="rId215" Type="http://schemas.openxmlformats.org/officeDocument/2006/relationships/image" Target="../media/image-2-215.png"/><Relationship Id="rId216" Type="http://schemas.openxmlformats.org/officeDocument/2006/relationships/image" Target="../media/image-2-216.png"/><Relationship Id="rId217" Type="http://schemas.openxmlformats.org/officeDocument/2006/relationships/image" Target="../media/image-2-217.png"/><Relationship Id="rId218" Type="http://schemas.openxmlformats.org/officeDocument/2006/relationships/image" Target="../media/image-2-218.png"/><Relationship Id="rId219" Type="http://schemas.openxmlformats.org/officeDocument/2006/relationships/image" Target="../media/image-2-219.png"/><Relationship Id="rId220" Type="http://schemas.openxmlformats.org/officeDocument/2006/relationships/image" Target="../media/image-2-220.png"/><Relationship Id="rId221" Type="http://schemas.openxmlformats.org/officeDocument/2006/relationships/image" Target="../media/image-2-221.png"/><Relationship Id="rId222" Type="http://schemas.openxmlformats.org/officeDocument/2006/relationships/image" Target="../media/image-2-222.png"/><Relationship Id="rId223" Type="http://schemas.openxmlformats.org/officeDocument/2006/relationships/image" Target="../media/image-2-223.png"/><Relationship Id="rId224" Type="http://schemas.openxmlformats.org/officeDocument/2006/relationships/image" Target="../media/image-2-224.png"/><Relationship Id="rId225" Type="http://schemas.openxmlformats.org/officeDocument/2006/relationships/image" Target="../media/image-2-225.png"/><Relationship Id="rId226" Type="http://schemas.openxmlformats.org/officeDocument/2006/relationships/image" Target="../media/image-2-226.png"/><Relationship Id="rId227" Type="http://schemas.openxmlformats.org/officeDocument/2006/relationships/image" Target="../media/image-2-227.png"/><Relationship Id="rId228" Type="http://schemas.openxmlformats.org/officeDocument/2006/relationships/image" Target="../media/image-2-228.png"/><Relationship Id="rId229" Type="http://schemas.openxmlformats.org/officeDocument/2006/relationships/image" Target="../media/image-2-229.png"/><Relationship Id="rId230" Type="http://schemas.openxmlformats.org/officeDocument/2006/relationships/image" Target="../media/image-2-230.png"/><Relationship Id="rId231" Type="http://schemas.openxmlformats.org/officeDocument/2006/relationships/image" Target="../media/image-2-231.png"/><Relationship Id="rId232" Type="http://schemas.openxmlformats.org/officeDocument/2006/relationships/image" Target="../media/image-2-232.png"/><Relationship Id="rId233" Type="http://schemas.openxmlformats.org/officeDocument/2006/relationships/image" Target="../media/image-2-233.png"/><Relationship Id="rId234" Type="http://schemas.openxmlformats.org/officeDocument/2006/relationships/image" Target="../media/image-2-234.png"/><Relationship Id="rId235" Type="http://schemas.openxmlformats.org/officeDocument/2006/relationships/image" Target="../media/image-2-235.png"/><Relationship Id="rId236" Type="http://schemas.openxmlformats.org/officeDocument/2006/relationships/image" Target="../media/image-2-236.png"/><Relationship Id="rId237" Type="http://schemas.openxmlformats.org/officeDocument/2006/relationships/image" Target="../media/image-2-237.png"/><Relationship Id="rId238" Type="http://schemas.openxmlformats.org/officeDocument/2006/relationships/image" Target="../media/image-2-238.png"/><Relationship Id="rId239" Type="http://schemas.openxmlformats.org/officeDocument/2006/relationships/image" Target="../media/image-2-239.png"/><Relationship Id="rId240" Type="http://schemas.openxmlformats.org/officeDocument/2006/relationships/image" Target="../media/image-2-240.png"/><Relationship Id="rId241" Type="http://schemas.openxmlformats.org/officeDocument/2006/relationships/image" Target="../media/image-2-241.png"/><Relationship Id="rId242" Type="http://schemas.openxmlformats.org/officeDocument/2006/relationships/image" Target="../media/image-2-242.png"/><Relationship Id="rId243" Type="http://schemas.openxmlformats.org/officeDocument/2006/relationships/image" Target="../media/image-2-243.png"/><Relationship Id="rId244" Type="http://schemas.openxmlformats.org/officeDocument/2006/relationships/image" Target="../media/image-2-244.png"/><Relationship Id="rId245" Type="http://schemas.openxmlformats.org/officeDocument/2006/relationships/image" Target="../media/image-2-245.png"/><Relationship Id="rId246" Type="http://schemas.openxmlformats.org/officeDocument/2006/relationships/image" Target="../media/image-2-246.png"/><Relationship Id="rId247" Type="http://schemas.openxmlformats.org/officeDocument/2006/relationships/image" Target="../media/image-2-247.png"/><Relationship Id="rId248" Type="http://schemas.openxmlformats.org/officeDocument/2006/relationships/image" Target="../media/image-2-248.png"/><Relationship Id="rId249" Type="http://schemas.openxmlformats.org/officeDocument/2006/relationships/image" Target="../media/image-2-249.png"/><Relationship Id="rId250" Type="http://schemas.openxmlformats.org/officeDocument/2006/relationships/image" Target="../media/image-2-250.png"/><Relationship Id="rId251" Type="http://schemas.openxmlformats.org/officeDocument/2006/relationships/image" Target="../media/image-2-251.png"/><Relationship Id="rId252" Type="http://schemas.openxmlformats.org/officeDocument/2006/relationships/image" Target="../media/image-2-252.png"/><Relationship Id="rId253" Type="http://schemas.openxmlformats.org/officeDocument/2006/relationships/image" Target="../media/image-2-253.png"/><Relationship Id="rId254" Type="http://schemas.openxmlformats.org/officeDocument/2006/relationships/image" Target="../media/image-2-254.png"/><Relationship Id="rId255" Type="http://schemas.openxmlformats.org/officeDocument/2006/relationships/image" Target="../media/image-2-255.png"/><Relationship Id="rId256" Type="http://schemas.openxmlformats.org/officeDocument/2006/relationships/image" Target="../media/image-2-256.png"/><Relationship Id="rId257" Type="http://schemas.openxmlformats.org/officeDocument/2006/relationships/image" Target="../media/image-2-257.png"/><Relationship Id="rId258" Type="http://schemas.openxmlformats.org/officeDocument/2006/relationships/image" Target="../media/image-2-258.png"/><Relationship Id="rId259" Type="http://schemas.openxmlformats.org/officeDocument/2006/relationships/image" Target="../media/image-2-259.png"/><Relationship Id="rId260" Type="http://schemas.openxmlformats.org/officeDocument/2006/relationships/image" Target="../media/image-2-260.png"/><Relationship Id="rId261" Type="http://schemas.openxmlformats.org/officeDocument/2006/relationships/image" Target="../media/image-2-261.png"/><Relationship Id="rId262" Type="http://schemas.openxmlformats.org/officeDocument/2006/relationships/slideLayout" Target="../slideLayouts/slideLayout1.xml"/><Relationship Id="rId26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image" Target="../media/image-20-17.png"/><Relationship Id="rId18" Type="http://schemas.openxmlformats.org/officeDocument/2006/relationships/image" Target="../media/image-20-18.png"/><Relationship Id="rId19" Type="http://schemas.openxmlformats.org/officeDocument/2006/relationships/image" Target="../media/image-20-19.png"/><Relationship Id="rId20" Type="http://schemas.openxmlformats.org/officeDocument/2006/relationships/image" Target="../media/image-20-20.png"/><Relationship Id="rId21" Type="http://schemas.openxmlformats.org/officeDocument/2006/relationships/image" Target="../media/image-20-21.png"/><Relationship Id="rId22" Type="http://schemas.openxmlformats.org/officeDocument/2006/relationships/image" Target="../media/image-20-22.png"/><Relationship Id="rId23" Type="http://schemas.openxmlformats.org/officeDocument/2006/relationships/image" Target="../media/image-20-23.png"/><Relationship Id="rId24" Type="http://schemas.openxmlformats.org/officeDocument/2006/relationships/image" Target="../media/image-20-24.png"/><Relationship Id="rId25" Type="http://schemas.openxmlformats.org/officeDocument/2006/relationships/image" Target="../media/image-20-25.png"/><Relationship Id="rId26" Type="http://schemas.openxmlformats.org/officeDocument/2006/relationships/image" Target="../media/image-20-26.png"/><Relationship Id="rId27" Type="http://schemas.openxmlformats.org/officeDocument/2006/relationships/image" Target="../media/image-20-27.png"/><Relationship Id="rId28" Type="http://schemas.openxmlformats.org/officeDocument/2006/relationships/image" Target="../media/image-20-28.png"/><Relationship Id="rId29" Type="http://schemas.openxmlformats.org/officeDocument/2006/relationships/image" Target="../media/image-20-29.png"/><Relationship Id="rId30" Type="http://schemas.openxmlformats.org/officeDocument/2006/relationships/image" Target="../media/image-20-30.png"/><Relationship Id="rId31" Type="http://schemas.openxmlformats.org/officeDocument/2006/relationships/image" Target="../media/image-20-31.png"/><Relationship Id="rId32" Type="http://schemas.openxmlformats.org/officeDocument/2006/relationships/slideLayout" Target="../slideLayouts/slideLayout1.xml"/><Relationship Id="rId3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image" Target="../media/image-21-19.png"/><Relationship Id="rId20" Type="http://schemas.openxmlformats.org/officeDocument/2006/relationships/image" Target="../media/image-21-20.png"/><Relationship Id="rId21" Type="http://schemas.openxmlformats.org/officeDocument/2006/relationships/image" Target="../media/image-21-21.png"/><Relationship Id="rId22" Type="http://schemas.openxmlformats.org/officeDocument/2006/relationships/image" Target="../media/image-21-22.png"/><Relationship Id="rId23" Type="http://schemas.openxmlformats.org/officeDocument/2006/relationships/image" Target="../media/image-21-23.png"/><Relationship Id="rId24" Type="http://schemas.openxmlformats.org/officeDocument/2006/relationships/image" Target="../media/image-21-24.png"/><Relationship Id="rId25" Type="http://schemas.openxmlformats.org/officeDocument/2006/relationships/image" Target="../media/image-21-25.png"/><Relationship Id="rId26" Type="http://schemas.openxmlformats.org/officeDocument/2006/relationships/image" Target="../media/image-21-26.png"/><Relationship Id="rId27" Type="http://schemas.openxmlformats.org/officeDocument/2006/relationships/image" Target="../media/image-21-27.png"/><Relationship Id="rId28" Type="http://schemas.openxmlformats.org/officeDocument/2006/relationships/image" Target="../media/image-21-28.png"/><Relationship Id="rId29" Type="http://schemas.openxmlformats.org/officeDocument/2006/relationships/image" Target="../media/image-21-29.png"/><Relationship Id="rId30" Type="http://schemas.openxmlformats.org/officeDocument/2006/relationships/image" Target="../media/image-21-30.png"/><Relationship Id="rId31" Type="http://schemas.openxmlformats.org/officeDocument/2006/relationships/image" Target="../media/image-21-31.png"/><Relationship Id="rId32" Type="http://schemas.openxmlformats.org/officeDocument/2006/relationships/image" Target="../media/image-21-32.png"/><Relationship Id="rId33" Type="http://schemas.openxmlformats.org/officeDocument/2006/relationships/image" Target="../media/image-21-33.png"/><Relationship Id="rId34" Type="http://schemas.openxmlformats.org/officeDocument/2006/relationships/image" Target="../media/image-21-34.png"/><Relationship Id="rId35" Type="http://schemas.openxmlformats.org/officeDocument/2006/relationships/slideLayout" Target="../slideLayouts/slideLayout1.xml"/><Relationship Id="rId3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slideLayout" Target="../slideLayouts/slideLayout1.xml"/><Relationship Id="rId1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image" Target="../media/image-23-20.png"/><Relationship Id="rId21" Type="http://schemas.openxmlformats.org/officeDocument/2006/relationships/image" Target="../media/image-23-21.png"/><Relationship Id="rId22" Type="http://schemas.openxmlformats.org/officeDocument/2006/relationships/image" Target="../media/image-23-22.png"/><Relationship Id="rId23" Type="http://schemas.openxmlformats.org/officeDocument/2006/relationships/image" Target="../media/image-23-23.png"/><Relationship Id="rId24" Type="http://schemas.openxmlformats.org/officeDocument/2006/relationships/image" Target="../media/image-23-24.png"/><Relationship Id="rId25" Type="http://schemas.openxmlformats.org/officeDocument/2006/relationships/image" Target="../media/image-23-25.png"/><Relationship Id="rId26" Type="http://schemas.openxmlformats.org/officeDocument/2006/relationships/image" Target="../media/image-23-26.png"/><Relationship Id="rId27" Type="http://schemas.openxmlformats.org/officeDocument/2006/relationships/image" Target="../media/image-23-27.png"/><Relationship Id="rId28" Type="http://schemas.openxmlformats.org/officeDocument/2006/relationships/image" Target="../media/image-23-28.png"/><Relationship Id="rId29" Type="http://schemas.openxmlformats.org/officeDocument/2006/relationships/image" Target="../media/image-23-29.png"/><Relationship Id="rId30" Type="http://schemas.openxmlformats.org/officeDocument/2006/relationships/image" Target="../media/image-23-30.png"/><Relationship Id="rId31" Type="http://schemas.openxmlformats.org/officeDocument/2006/relationships/image" Target="../media/image-23-31.png"/><Relationship Id="rId32" Type="http://schemas.openxmlformats.org/officeDocument/2006/relationships/image" Target="../media/image-23-32.png"/><Relationship Id="rId33" Type="http://schemas.openxmlformats.org/officeDocument/2006/relationships/image" Target="../media/image-23-33.png"/><Relationship Id="rId34" Type="http://schemas.openxmlformats.org/officeDocument/2006/relationships/image" Target="../media/image-23-34.png"/><Relationship Id="rId35" Type="http://schemas.openxmlformats.org/officeDocument/2006/relationships/slideLayout" Target="../slideLayouts/slideLayout1.xml"/><Relationship Id="rId3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png"/><Relationship Id="rId27" Type="http://schemas.openxmlformats.org/officeDocument/2006/relationships/image" Target="../media/image-24-27.png"/><Relationship Id="rId28" Type="http://schemas.openxmlformats.org/officeDocument/2006/relationships/image" Target="../media/image-24-28.png"/><Relationship Id="rId29" Type="http://schemas.openxmlformats.org/officeDocument/2006/relationships/image" Target="../media/image-24-29.png"/><Relationship Id="rId30" Type="http://schemas.openxmlformats.org/officeDocument/2006/relationships/image" Target="../media/image-24-30.png"/><Relationship Id="rId31" Type="http://schemas.openxmlformats.org/officeDocument/2006/relationships/image" Target="../media/image-24-31.png"/><Relationship Id="rId32" Type="http://schemas.openxmlformats.org/officeDocument/2006/relationships/image" Target="../media/image-24-32.png"/><Relationship Id="rId33" Type="http://schemas.openxmlformats.org/officeDocument/2006/relationships/image" Target="../media/image-24-33.png"/><Relationship Id="rId34" Type="http://schemas.openxmlformats.org/officeDocument/2006/relationships/image" Target="../media/image-24-34.png"/><Relationship Id="rId35" Type="http://schemas.openxmlformats.org/officeDocument/2006/relationships/image" Target="../media/image-24-35.png"/><Relationship Id="rId36" Type="http://schemas.openxmlformats.org/officeDocument/2006/relationships/image" Target="../media/image-24-36.png"/><Relationship Id="rId37" Type="http://schemas.openxmlformats.org/officeDocument/2006/relationships/slideLayout" Target="../slideLayouts/slideLayout1.xml"/><Relationship Id="rId38"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4" Type="http://schemas.openxmlformats.org/officeDocument/2006/relationships/hyperlink" Target="https://eatemp.com/powerpoint-org-chart-template/"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png"/><Relationship Id="rId10" Type="http://schemas.openxmlformats.org/officeDocument/2006/relationships/image" Target="../media/image-25-10.png"/><Relationship Id="rId11" Type="http://schemas.openxmlformats.org/officeDocument/2006/relationships/image" Target="../media/image-25-11.png"/><Relationship Id="rId12" Type="http://schemas.openxmlformats.org/officeDocument/2006/relationships/image" Target="../media/image-25-12.png"/><Relationship Id="rId13" Type="http://schemas.openxmlformats.org/officeDocument/2006/relationships/image" Target="../media/image-25-13.png"/><Relationship Id="rId14" Type="http://schemas.openxmlformats.org/officeDocument/2006/relationships/image" Target="../media/image-25-14.png"/><Relationship Id="rId15" Type="http://schemas.openxmlformats.org/officeDocument/2006/relationships/image" Target="../media/image-25-15.png"/><Relationship Id="rId16" Type="http://schemas.openxmlformats.org/officeDocument/2006/relationships/image" Target="../media/image-25-16.png"/><Relationship Id="rId17" Type="http://schemas.openxmlformats.org/officeDocument/2006/relationships/image" Target="../media/image-25-17.png"/><Relationship Id="rId18" Type="http://schemas.openxmlformats.org/officeDocument/2006/relationships/image" Target="../media/image-25-18.png"/><Relationship Id="rId19" Type="http://schemas.openxmlformats.org/officeDocument/2006/relationships/image" Target="../media/image-25-19.png"/><Relationship Id="rId20" Type="http://schemas.openxmlformats.org/officeDocument/2006/relationships/image" Target="../media/image-25-20.png"/><Relationship Id="rId21" Type="http://schemas.openxmlformats.org/officeDocument/2006/relationships/image" Target="../media/image-25-21.png"/><Relationship Id="rId22" Type="http://schemas.openxmlformats.org/officeDocument/2006/relationships/image" Target="../media/image-25-22.png"/><Relationship Id="rId23" Type="http://schemas.openxmlformats.org/officeDocument/2006/relationships/image" Target="../media/image-25-23.png"/><Relationship Id="rId24" Type="http://schemas.openxmlformats.org/officeDocument/2006/relationships/image" Target="../media/image-25-24.png"/><Relationship Id="rId25" Type="http://schemas.openxmlformats.org/officeDocument/2006/relationships/image" Target="../media/image-25-25.png"/><Relationship Id="rId26" Type="http://schemas.openxmlformats.org/officeDocument/2006/relationships/image" Target="../media/image-25-26.png"/><Relationship Id="rId27" Type="http://schemas.openxmlformats.org/officeDocument/2006/relationships/image" Target="../media/image-25-27.png"/><Relationship Id="rId28" Type="http://schemas.openxmlformats.org/officeDocument/2006/relationships/image" Target="../media/image-25-28.png"/><Relationship Id="rId29" Type="http://schemas.openxmlformats.org/officeDocument/2006/relationships/image" Target="../media/image-25-29.png"/><Relationship Id="rId30" Type="http://schemas.openxmlformats.org/officeDocument/2006/relationships/image" Target="../media/image-25-30.png"/><Relationship Id="rId31" Type="http://schemas.openxmlformats.org/officeDocument/2006/relationships/image" Target="../media/image-25-31.png"/><Relationship Id="rId32" Type="http://schemas.openxmlformats.org/officeDocument/2006/relationships/image" Target="../media/image-25-32.png"/><Relationship Id="rId33" Type="http://schemas.openxmlformats.org/officeDocument/2006/relationships/image" Target="../media/image-25-33.png"/><Relationship Id="rId35" Type="http://schemas.openxmlformats.org/officeDocument/2006/relationships/image" Target="../media/image-25-34.png"/><Relationship Id="rId36" Type="http://schemas.openxmlformats.org/officeDocument/2006/relationships/image" Target="../media/image-25-35.png"/><Relationship Id="rId37" Type="http://schemas.openxmlformats.org/officeDocument/2006/relationships/image" Target="../media/image-25-36.png"/><Relationship Id="rId38" Type="http://schemas.openxmlformats.org/officeDocument/2006/relationships/image" Target="../media/image-25-37.png"/><Relationship Id="rId39" Type="http://schemas.openxmlformats.org/officeDocument/2006/relationships/image" Target="../media/image-25-38.png"/><Relationship Id="rId40" Type="http://schemas.openxmlformats.org/officeDocument/2006/relationships/image" Target="../media/image-25-39.png"/><Relationship Id="rId41" Type="http://schemas.openxmlformats.org/officeDocument/2006/relationships/image" Target="../media/image-25-40.png"/><Relationship Id="rId42" Type="http://schemas.openxmlformats.org/officeDocument/2006/relationships/image" Target="../media/image-25-41.png"/><Relationship Id="rId43" Type="http://schemas.openxmlformats.org/officeDocument/2006/relationships/image" Target="../media/image-25-42.png"/><Relationship Id="rId44" Type="http://schemas.openxmlformats.org/officeDocument/2006/relationships/image" Target="../media/image-25-43.png"/><Relationship Id="rId45" Type="http://schemas.openxmlformats.org/officeDocument/2006/relationships/image" Target="../media/image-25-44.png"/><Relationship Id="rId46" Type="http://schemas.openxmlformats.org/officeDocument/2006/relationships/image" Target="../media/image-25-45.png"/><Relationship Id="rId47" Type="http://schemas.openxmlformats.org/officeDocument/2006/relationships/image" Target="../media/image-25-46.png"/><Relationship Id="rId48" Type="http://schemas.openxmlformats.org/officeDocument/2006/relationships/image" Target="../media/image-25-47.png"/><Relationship Id="rId49" Type="http://schemas.openxmlformats.org/officeDocument/2006/relationships/image" Target="../media/image-25-48.png"/><Relationship Id="rId50" Type="http://schemas.openxmlformats.org/officeDocument/2006/relationships/image" Target="../media/image-25-49.png"/><Relationship Id="rId51" Type="http://schemas.openxmlformats.org/officeDocument/2006/relationships/image" Target="../media/image-25-50.png"/><Relationship Id="rId52" Type="http://schemas.openxmlformats.org/officeDocument/2006/relationships/image" Target="../media/image-25-51.png"/><Relationship Id="rId53" Type="http://schemas.openxmlformats.org/officeDocument/2006/relationships/image" Target="../media/image-25-52.png"/><Relationship Id="rId54" Type="http://schemas.openxmlformats.org/officeDocument/2006/relationships/image" Target="../media/image-25-53.png"/><Relationship Id="rId55" Type="http://schemas.openxmlformats.org/officeDocument/2006/relationships/image" Target="../media/image-25-54.png"/><Relationship Id="rId56" Type="http://schemas.openxmlformats.org/officeDocument/2006/relationships/slideLayout" Target="../slideLayouts/slideLayout1.xml"/><Relationship Id="rId57"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6-1.png"/><Relationship Id="rId2" Type="http://schemas.openxmlformats.org/officeDocument/2006/relationships/image" Target="../media/image-26-2.png"/><Relationship Id="rId4" Type="http://schemas.openxmlformats.org/officeDocument/2006/relationships/image" Target="../media/image-26-3.png"/><Relationship Id="rId5" Type="http://schemas.openxmlformats.org/officeDocument/2006/relationships/slideLayout" Target="../slideLayouts/slideLayout1.xml"/><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png"/><Relationship Id="rId20" Type="http://schemas.openxmlformats.org/officeDocument/2006/relationships/image" Target="../media/image-3-20.png"/><Relationship Id="rId21" Type="http://schemas.openxmlformats.org/officeDocument/2006/relationships/image" Target="../media/image-3-21.png"/><Relationship Id="rId22" Type="http://schemas.openxmlformats.org/officeDocument/2006/relationships/image" Target="../media/image-3-22.png"/><Relationship Id="rId23" Type="http://schemas.openxmlformats.org/officeDocument/2006/relationships/image" Target="../media/image-3-23.png"/><Relationship Id="rId24" Type="http://schemas.openxmlformats.org/officeDocument/2006/relationships/image" Target="../media/image-3-24.png"/><Relationship Id="rId25" Type="http://schemas.openxmlformats.org/officeDocument/2006/relationships/image" Target="../media/image-3-25.png"/><Relationship Id="rId26" Type="http://schemas.openxmlformats.org/officeDocument/2006/relationships/image" Target="../media/image-3-26.png"/><Relationship Id="rId27" Type="http://schemas.openxmlformats.org/officeDocument/2006/relationships/image" Target="../media/image-3-27.png"/><Relationship Id="rId28" Type="http://schemas.openxmlformats.org/officeDocument/2006/relationships/image" Target="../media/image-3-28.png"/><Relationship Id="rId29" Type="http://schemas.openxmlformats.org/officeDocument/2006/relationships/image" Target="../media/image-3-29.png"/><Relationship Id="rId30" Type="http://schemas.openxmlformats.org/officeDocument/2006/relationships/image" Target="../media/image-3-30.png"/><Relationship Id="rId31" Type="http://schemas.openxmlformats.org/officeDocument/2006/relationships/image" Target="../media/image-3-31.png"/><Relationship Id="rId32" Type="http://schemas.openxmlformats.org/officeDocument/2006/relationships/image" Target="../media/image-3-32.png"/><Relationship Id="rId33" Type="http://schemas.openxmlformats.org/officeDocument/2006/relationships/image" Target="../media/image-3-33.png"/><Relationship Id="rId34" Type="http://schemas.openxmlformats.org/officeDocument/2006/relationships/slideLayout" Target="../slideLayouts/slideLayout1.xml"/><Relationship Id="rId3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image" Target="../media/image-4-11.png"/><Relationship Id="rId12" Type="http://schemas.openxmlformats.org/officeDocument/2006/relationships/image" Target="../media/image-4-12.png"/><Relationship Id="rId13" Type="http://schemas.openxmlformats.org/officeDocument/2006/relationships/image" Target="../media/image-4-13.png"/><Relationship Id="rId14" Type="http://schemas.openxmlformats.org/officeDocument/2006/relationships/image" Target="../media/image-4-14.png"/><Relationship Id="rId15" Type="http://schemas.openxmlformats.org/officeDocument/2006/relationships/image" Target="../media/image-4-15.png"/><Relationship Id="rId16" Type="http://schemas.openxmlformats.org/officeDocument/2006/relationships/image" Target="../media/image-4-16.png"/><Relationship Id="rId17" Type="http://schemas.openxmlformats.org/officeDocument/2006/relationships/image" Target="../media/image-4-17.png"/><Relationship Id="rId18" Type="http://schemas.openxmlformats.org/officeDocument/2006/relationships/image" Target="../media/image-4-18.png"/><Relationship Id="rId19" Type="http://schemas.openxmlformats.org/officeDocument/2006/relationships/image" Target="../media/image-4-19.png"/><Relationship Id="rId20" Type="http://schemas.openxmlformats.org/officeDocument/2006/relationships/image" Target="../media/image-4-20.png"/><Relationship Id="rId21" Type="http://schemas.openxmlformats.org/officeDocument/2006/relationships/image" Target="../media/image-4-21.png"/><Relationship Id="rId22" Type="http://schemas.openxmlformats.org/officeDocument/2006/relationships/image" Target="../media/image-4-22.png"/><Relationship Id="rId23" Type="http://schemas.openxmlformats.org/officeDocument/2006/relationships/image" Target="../media/image-4-23.png"/><Relationship Id="rId24" Type="http://schemas.openxmlformats.org/officeDocument/2006/relationships/image" Target="../media/image-4-24.png"/><Relationship Id="rId25" Type="http://schemas.openxmlformats.org/officeDocument/2006/relationships/image" Target="../media/image-4-25.png"/><Relationship Id="rId26" Type="http://schemas.openxmlformats.org/officeDocument/2006/relationships/image" Target="../media/image-4-26.png"/><Relationship Id="rId27" Type="http://schemas.openxmlformats.org/officeDocument/2006/relationships/image" Target="../media/image-4-27.png"/><Relationship Id="rId28" Type="http://schemas.openxmlformats.org/officeDocument/2006/relationships/image" Target="../media/image-4-28.png"/><Relationship Id="rId29" Type="http://schemas.openxmlformats.org/officeDocument/2006/relationships/image" Target="../media/image-4-29.png"/><Relationship Id="rId30" Type="http://schemas.openxmlformats.org/officeDocument/2006/relationships/image" Target="../media/image-4-30.png"/><Relationship Id="rId31" Type="http://schemas.openxmlformats.org/officeDocument/2006/relationships/image" Target="../media/image-4-31.png"/><Relationship Id="rId32" Type="http://schemas.openxmlformats.org/officeDocument/2006/relationships/slideLayout" Target="../slideLayouts/slideLayout1.xml"/><Relationship Id="rId3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image" Target="../media/image-6-12.png"/><Relationship Id="rId13" Type="http://schemas.openxmlformats.org/officeDocument/2006/relationships/image" Target="../media/image-6-13.png"/><Relationship Id="rId14" Type="http://schemas.openxmlformats.org/officeDocument/2006/relationships/image" Target="../media/image-6-14.png"/><Relationship Id="rId15" Type="http://schemas.openxmlformats.org/officeDocument/2006/relationships/image" Target="../media/image-6-15.png"/><Relationship Id="rId16" Type="http://schemas.openxmlformats.org/officeDocument/2006/relationships/image" Target="../media/image-6-16.png"/><Relationship Id="rId17" Type="http://schemas.openxmlformats.org/officeDocument/2006/relationships/image" Target="../media/image-6-17.png"/><Relationship Id="rId18" Type="http://schemas.openxmlformats.org/officeDocument/2006/relationships/image" Target="../media/image-6-18.png"/><Relationship Id="rId19" Type="http://schemas.openxmlformats.org/officeDocument/2006/relationships/image" Target="../media/image-6-19.png"/><Relationship Id="rId20" Type="http://schemas.openxmlformats.org/officeDocument/2006/relationships/image" Target="../media/image-6-20.png"/><Relationship Id="rId21" Type="http://schemas.openxmlformats.org/officeDocument/2006/relationships/image" Target="../media/image-6-21.png"/><Relationship Id="rId22" Type="http://schemas.openxmlformats.org/officeDocument/2006/relationships/image" Target="../media/image-6-22.png"/><Relationship Id="rId23" Type="http://schemas.openxmlformats.org/officeDocument/2006/relationships/image" Target="../media/image-6-23.png"/><Relationship Id="rId24" Type="http://schemas.openxmlformats.org/officeDocument/2006/relationships/image" Target="../media/image-6-24.png"/><Relationship Id="rId25" Type="http://schemas.openxmlformats.org/officeDocument/2006/relationships/image" Target="../media/image-6-25.png"/><Relationship Id="rId26" Type="http://schemas.openxmlformats.org/officeDocument/2006/relationships/image" Target="../media/image-6-26.png"/><Relationship Id="rId27" Type="http://schemas.openxmlformats.org/officeDocument/2006/relationships/image" Target="../media/image-6-27.png"/><Relationship Id="rId28" Type="http://schemas.openxmlformats.org/officeDocument/2006/relationships/image" Target="../media/image-6-28.png"/><Relationship Id="rId29" Type="http://schemas.openxmlformats.org/officeDocument/2006/relationships/image" Target="../media/image-6-29.png"/><Relationship Id="rId30" Type="http://schemas.openxmlformats.org/officeDocument/2006/relationships/image" Target="../media/image-6-30.png"/><Relationship Id="rId31" Type="http://schemas.openxmlformats.org/officeDocument/2006/relationships/image" Target="../media/image-6-31.png"/><Relationship Id="rId32" Type="http://schemas.openxmlformats.org/officeDocument/2006/relationships/image" Target="../media/image-6-32.png"/><Relationship Id="rId33" Type="http://schemas.openxmlformats.org/officeDocument/2006/relationships/image" Target="../media/image-6-33.png"/><Relationship Id="rId34" Type="http://schemas.openxmlformats.org/officeDocument/2006/relationships/image" Target="../media/image-6-34.png"/><Relationship Id="rId35" Type="http://schemas.openxmlformats.org/officeDocument/2006/relationships/image" Target="../media/image-6-35.png"/><Relationship Id="rId36" Type="http://schemas.openxmlformats.org/officeDocument/2006/relationships/slideLayout" Target="../slideLayouts/slideLayout1.xml"/><Relationship Id="rId3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png"/><Relationship Id="rId18" Type="http://schemas.openxmlformats.org/officeDocument/2006/relationships/image" Target="../media/image-8-18.png"/><Relationship Id="rId19" Type="http://schemas.openxmlformats.org/officeDocument/2006/relationships/image" Target="../media/image-8-19.png"/><Relationship Id="rId20" Type="http://schemas.openxmlformats.org/officeDocument/2006/relationships/image" Target="../media/image-8-20.png"/><Relationship Id="rId21" Type="http://schemas.openxmlformats.org/officeDocument/2006/relationships/image" Target="../media/image-8-21.png"/><Relationship Id="rId22" Type="http://schemas.openxmlformats.org/officeDocument/2006/relationships/image" Target="../media/image-8-22.png"/><Relationship Id="rId23" Type="http://schemas.openxmlformats.org/officeDocument/2006/relationships/image" Target="../media/image-8-23.png"/><Relationship Id="rId24" Type="http://schemas.openxmlformats.org/officeDocument/2006/relationships/image" Target="../media/image-8-24.png"/><Relationship Id="rId25" Type="http://schemas.openxmlformats.org/officeDocument/2006/relationships/image" Target="../media/image-8-25.png"/><Relationship Id="rId26" Type="http://schemas.openxmlformats.org/officeDocument/2006/relationships/image" Target="../media/image-8-26.png"/><Relationship Id="rId27" Type="http://schemas.openxmlformats.org/officeDocument/2006/relationships/image" Target="../media/image-8-27.png"/><Relationship Id="rId28" Type="http://schemas.openxmlformats.org/officeDocument/2006/relationships/image" Target="../media/image-8-28.png"/><Relationship Id="rId29" Type="http://schemas.openxmlformats.org/officeDocument/2006/relationships/image" Target="../media/image-8-29.png"/><Relationship Id="rId30" Type="http://schemas.openxmlformats.org/officeDocument/2006/relationships/image" Target="../media/image-8-30.png"/><Relationship Id="rId31" Type="http://schemas.openxmlformats.org/officeDocument/2006/relationships/image" Target="../media/image-8-31.png"/><Relationship Id="rId32" Type="http://schemas.openxmlformats.org/officeDocument/2006/relationships/image" Target="../media/image-8-32.png"/><Relationship Id="rId33" Type="http://schemas.openxmlformats.org/officeDocument/2006/relationships/image" Target="../media/image-8-33.png"/><Relationship Id="rId34" Type="http://schemas.openxmlformats.org/officeDocument/2006/relationships/slideLayout" Target="../slideLayouts/slideLayout1.xml"/><Relationship Id="rId3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6706438" y="12369800"/>
            <a:ext cx="11257840" cy="13123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7455832" y="723900"/>
            <a:ext cx="9488086" cy="2463800"/>
          </a:xfrm>
          <a:prstGeom prst="rect">
            <a:avLst/>
          </a:prstGeom>
          <a:solidFill>
            <a:srgbClr val="CBCAFE">
              <a:alpha val="100000"/>
            </a:srgbClr>
          </a:solidFill>
          <a:ln w="50800">
            <a:solidFill>
              <a:srgbClr val="012F6A"/>
            </a:solidFill>
            <a:prstDash val="solid"/>
          </a:ln>
        </p:spPr>
      </p:sp>
      <p:sp>
        <p:nvSpPr>
          <p:cNvPr id="7" name="Text 3"/>
          <p:cNvSpPr/>
          <p:nvPr/>
        </p:nvSpPr>
        <p:spPr>
          <a:xfrm>
            <a:off x="8217927" y="1028700"/>
            <a:ext cx="8505830" cy="2396067"/>
          </a:xfrm>
          <a:prstGeom prst="rect">
            <a:avLst/>
          </a:prstGeom>
          <a:noFill/>
          <a:ln/>
        </p:spPr>
        <p:txBody>
          <a:bodyPr wrap="square" lIns="0" tIns="0" rIns="0" bIns="0" rtlCol="0" anchor="t"/>
          <a:lstStyle/>
          <a:p>
            <a:pPr algn="l"/>
            <a:r>
              <a:rPr lang="en-US" sz="12800" dirty="0">
                <a:solidFill>
                  <a:srgbClr val="272727">
                    <a:alpha val="100000"/>
                  </a:srgbClr>
                </a:solidFill>
                <a:latin typeface="Rokkitt Bold" pitchFamily="34" charset="0"/>
                <a:ea typeface="Rokkitt Bold" pitchFamily="34" charset="-122"/>
                <a:cs typeface="Rokkitt Bold" pitchFamily="34" charset="-120"/>
              </a:rPr>
              <a:t>Accounting</a:t>
            </a:r>
            <a:endParaRPr lang="en-US" sz="12800" dirty="0"/>
          </a:p>
        </p:txBody>
      </p:sp>
      <p:pic>
        <p:nvPicPr>
          <p:cNvPr id="8" name="Image 2" descr="preencoded.png">    </p:cNvPr>
          <p:cNvPicPr>
            <a:picLocks noChangeAspect="1"/>
          </p:cNvPicPr>
          <p:nvPr/>
        </p:nvPicPr>
        <p:blipFill>
          <a:blip r:embed="rId3"/>
          <a:stretch>
            <a:fillRect/>
          </a:stretch>
        </p:blipFill>
        <p:spPr>
          <a:xfrm>
            <a:off x="4204225" y="3810000"/>
            <a:ext cx="15014421" cy="8181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7016" y="10395682"/>
            <a:ext cx="2325259" cy="2527213"/>
          </a:xfrm>
          <a:prstGeom prst="rect">
            <a:avLst/>
          </a:prstGeom>
        </p:spPr>
      </p:pic>
      <p:pic>
        <p:nvPicPr>
          <p:cNvPr id="4" name="Image 2" descr="preencoded.png">    </p:cNvPr>
          <p:cNvPicPr>
            <a:picLocks noChangeAspect="1"/>
          </p:cNvPicPr>
          <p:nvPr/>
        </p:nvPicPr>
        <p:blipFill>
          <a:blip r:embed="rId3"/>
          <a:stretch>
            <a:fillRect/>
          </a:stretch>
        </p:blipFill>
        <p:spPr>
          <a:xfrm>
            <a:off x="2371736" y="9364588"/>
            <a:ext cx="1438740" cy="1438560"/>
          </a:xfrm>
          <a:prstGeom prst="rect">
            <a:avLst/>
          </a:prstGeom>
        </p:spPr>
      </p:pic>
      <p:pic>
        <p:nvPicPr>
          <p:cNvPr id="5" name="Image 3" descr="preencoded.png">    </p:cNvPr>
          <p:cNvPicPr>
            <a:picLocks noChangeAspect="1"/>
          </p:cNvPicPr>
          <p:nvPr/>
        </p:nvPicPr>
        <p:blipFill>
          <a:blip r:embed="rId4"/>
          <a:stretch>
            <a:fillRect/>
          </a:stretch>
        </p:blipFill>
        <p:spPr>
          <a:xfrm>
            <a:off x="21691663" y="35570"/>
            <a:ext cx="77438" cy="102840"/>
          </a:xfrm>
          <a:prstGeom prst="rect">
            <a:avLst/>
          </a:prstGeom>
        </p:spPr>
      </p:pic>
      <p:pic>
        <p:nvPicPr>
          <p:cNvPr id="6" name="Image 4" descr="preencoded.png">    </p:cNvPr>
          <p:cNvPicPr>
            <a:picLocks noChangeAspect="1"/>
          </p:cNvPicPr>
          <p:nvPr/>
        </p:nvPicPr>
        <p:blipFill>
          <a:blip r:embed="rId5"/>
          <a:stretch>
            <a:fillRect/>
          </a:stretch>
        </p:blipFill>
        <p:spPr>
          <a:xfrm>
            <a:off x="23775186" y="2684413"/>
            <a:ext cx="121890" cy="197731"/>
          </a:xfrm>
          <a:prstGeom prst="rect">
            <a:avLst/>
          </a:prstGeom>
        </p:spPr>
      </p:pic>
      <p:pic>
        <p:nvPicPr>
          <p:cNvPr id="7" name="Image 5" descr="preencoded.png">    </p:cNvPr>
          <p:cNvPicPr>
            <a:picLocks noChangeAspect="1"/>
          </p:cNvPicPr>
          <p:nvPr/>
        </p:nvPicPr>
        <p:blipFill>
          <a:blip r:embed="rId6"/>
          <a:stretch>
            <a:fillRect/>
          </a:stretch>
        </p:blipFill>
        <p:spPr>
          <a:xfrm>
            <a:off x="23686991" y="2970349"/>
            <a:ext cx="100540" cy="134789"/>
          </a:xfrm>
          <a:prstGeom prst="rect">
            <a:avLst/>
          </a:prstGeom>
        </p:spPr>
      </p:pic>
      <p:pic>
        <p:nvPicPr>
          <p:cNvPr id="8" name="Image 6" descr="preencoded.png">    </p:cNvPr>
          <p:cNvPicPr>
            <a:picLocks noChangeAspect="1"/>
          </p:cNvPicPr>
          <p:nvPr/>
        </p:nvPicPr>
        <p:blipFill>
          <a:blip r:embed="rId7"/>
          <a:stretch>
            <a:fillRect/>
          </a:stretch>
        </p:blipFill>
        <p:spPr>
          <a:xfrm>
            <a:off x="20922355" y="2079923"/>
            <a:ext cx="722849" cy="487251"/>
          </a:xfrm>
          <a:prstGeom prst="rect">
            <a:avLst/>
          </a:prstGeom>
        </p:spPr>
      </p:pic>
      <p:pic>
        <p:nvPicPr>
          <p:cNvPr id="9" name="Image 7" descr="preencoded.png">    </p:cNvPr>
          <p:cNvPicPr>
            <a:picLocks noChangeAspect="1"/>
          </p:cNvPicPr>
          <p:nvPr/>
        </p:nvPicPr>
        <p:blipFill>
          <a:blip r:embed="rId8"/>
          <a:stretch>
            <a:fillRect/>
          </a:stretch>
        </p:blipFill>
        <p:spPr>
          <a:xfrm>
            <a:off x="21129609" y="1938846"/>
            <a:ext cx="213028" cy="317475"/>
          </a:xfrm>
          <a:prstGeom prst="rect">
            <a:avLst/>
          </a:prstGeom>
        </p:spPr>
      </p:pic>
      <p:pic>
        <p:nvPicPr>
          <p:cNvPr id="10" name="Image 8" descr="preencoded.png">    </p:cNvPr>
          <p:cNvPicPr>
            <a:picLocks noChangeAspect="1"/>
          </p:cNvPicPr>
          <p:nvPr/>
        </p:nvPicPr>
        <p:blipFill>
          <a:blip r:embed="rId9"/>
          <a:stretch>
            <a:fillRect/>
          </a:stretch>
        </p:blipFill>
        <p:spPr>
          <a:xfrm>
            <a:off x="21179385" y="2393776"/>
            <a:ext cx="350277" cy="366576"/>
          </a:xfrm>
          <a:prstGeom prst="rect">
            <a:avLst/>
          </a:prstGeom>
        </p:spPr>
      </p:pic>
      <p:pic>
        <p:nvPicPr>
          <p:cNvPr id="11" name="Image 9" descr="preencoded.png">    </p:cNvPr>
          <p:cNvPicPr>
            <a:picLocks noChangeAspect="1"/>
          </p:cNvPicPr>
          <p:nvPr/>
        </p:nvPicPr>
        <p:blipFill>
          <a:blip r:embed="rId10"/>
          <a:stretch>
            <a:fillRect/>
          </a:stretch>
        </p:blipFill>
        <p:spPr>
          <a:xfrm>
            <a:off x="20545438" y="2847504"/>
            <a:ext cx="1580718" cy="884473"/>
          </a:xfrm>
          <a:prstGeom prst="rect">
            <a:avLst/>
          </a:prstGeom>
        </p:spPr>
      </p:pic>
      <p:pic>
        <p:nvPicPr>
          <p:cNvPr id="12" name="Image 10" descr="preencoded.png">    </p:cNvPr>
          <p:cNvPicPr>
            <a:picLocks noChangeAspect="1"/>
          </p:cNvPicPr>
          <p:nvPr/>
        </p:nvPicPr>
        <p:blipFill>
          <a:blip r:embed="rId11"/>
          <a:stretch>
            <a:fillRect/>
          </a:stretch>
        </p:blipFill>
        <p:spPr>
          <a:xfrm>
            <a:off x="20298191" y="2655701"/>
            <a:ext cx="1456397" cy="1505074"/>
          </a:xfrm>
          <a:prstGeom prst="rect">
            <a:avLst/>
          </a:prstGeom>
        </p:spPr>
      </p:pic>
      <p:pic>
        <p:nvPicPr>
          <p:cNvPr id="13" name="Image 11" descr="preencoded.png">    </p:cNvPr>
          <p:cNvPicPr>
            <a:picLocks noChangeAspect="1"/>
          </p:cNvPicPr>
          <p:nvPr/>
        </p:nvPicPr>
        <p:blipFill>
          <a:blip r:embed="rId12"/>
          <a:stretch>
            <a:fillRect/>
          </a:stretch>
        </p:blipFill>
        <p:spPr>
          <a:xfrm>
            <a:off x="21667662" y="1935249"/>
            <a:ext cx="383711" cy="745207"/>
          </a:xfrm>
          <a:prstGeom prst="rect">
            <a:avLst/>
          </a:prstGeom>
        </p:spPr>
      </p:pic>
      <p:pic>
        <p:nvPicPr>
          <p:cNvPr id="14" name="Image 12" descr="preencoded.png">    </p:cNvPr>
          <p:cNvPicPr>
            <a:picLocks noChangeAspect="1"/>
          </p:cNvPicPr>
          <p:nvPr/>
        </p:nvPicPr>
        <p:blipFill>
          <a:blip r:embed="rId13"/>
          <a:stretch>
            <a:fillRect/>
          </a:stretch>
        </p:blipFill>
        <p:spPr>
          <a:xfrm>
            <a:off x="21860018" y="1717563"/>
            <a:ext cx="501195" cy="1038250"/>
          </a:xfrm>
          <a:prstGeom prst="rect">
            <a:avLst/>
          </a:prstGeom>
        </p:spPr>
      </p:pic>
      <p:pic>
        <p:nvPicPr>
          <p:cNvPr id="15" name="Image 13" descr="preencoded.png">    </p:cNvPr>
          <p:cNvPicPr>
            <a:picLocks noChangeAspect="1"/>
          </p:cNvPicPr>
          <p:nvPr/>
        </p:nvPicPr>
        <p:blipFill>
          <a:blip r:embed="rId14"/>
          <a:stretch>
            <a:fillRect/>
          </a:stretch>
        </p:blipFill>
        <p:spPr>
          <a:xfrm>
            <a:off x="22051544" y="2330760"/>
            <a:ext cx="289277" cy="512452"/>
          </a:xfrm>
          <a:prstGeom prst="rect">
            <a:avLst/>
          </a:prstGeom>
        </p:spPr>
      </p:pic>
      <p:pic>
        <p:nvPicPr>
          <p:cNvPr id="16" name="Image 14" descr="preencoded.png">    </p:cNvPr>
          <p:cNvPicPr>
            <a:picLocks noChangeAspect="1"/>
          </p:cNvPicPr>
          <p:nvPr/>
        </p:nvPicPr>
        <p:blipFill>
          <a:blip r:embed="rId15"/>
          <a:stretch>
            <a:fillRect/>
          </a:stretch>
        </p:blipFill>
        <p:spPr>
          <a:xfrm>
            <a:off x="22238737" y="2001379"/>
            <a:ext cx="450162" cy="912106"/>
          </a:xfrm>
          <a:prstGeom prst="rect">
            <a:avLst/>
          </a:prstGeom>
        </p:spPr>
      </p:pic>
      <p:pic>
        <p:nvPicPr>
          <p:cNvPr id="17" name="Image 15" descr="preencoded.png">    </p:cNvPr>
          <p:cNvPicPr>
            <a:picLocks noChangeAspect="1"/>
          </p:cNvPicPr>
          <p:nvPr/>
        </p:nvPicPr>
        <p:blipFill>
          <a:blip r:embed="rId16"/>
          <a:stretch>
            <a:fillRect/>
          </a:stretch>
        </p:blipFill>
        <p:spPr>
          <a:xfrm>
            <a:off x="22433943" y="2226506"/>
            <a:ext cx="393414" cy="769404"/>
          </a:xfrm>
          <a:prstGeom prst="rect">
            <a:avLst/>
          </a:prstGeom>
        </p:spPr>
      </p:pic>
      <p:pic>
        <p:nvPicPr>
          <p:cNvPr id="18" name="Image 16" descr="preencoded.png">    </p:cNvPr>
          <p:cNvPicPr>
            <a:picLocks noChangeAspect="1"/>
          </p:cNvPicPr>
          <p:nvPr/>
        </p:nvPicPr>
        <p:blipFill>
          <a:blip r:embed="rId17"/>
          <a:stretch>
            <a:fillRect/>
          </a:stretch>
        </p:blipFill>
        <p:spPr>
          <a:xfrm>
            <a:off x="22625850" y="2713447"/>
            <a:ext cx="232331" cy="370681"/>
          </a:xfrm>
          <a:prstGeom prst="rect">
            <a:avLst/>
          </a:prstGeom>
        </p:spPr>
      </p:pic>
      <p:pic>
        <p:nvPicPr>
          <p:cNvPr id="19" name="Image 17" descr="preencoded.png">    </p:cNvPr>
          <p:cNvPicPr>
            <a:picLocks noChangeAspect="1"/>
          </p:cNvPicPr>
          <p:nvPr/>
        </p:nvPicPr>
        <p:blipFill>
          <a:blip r:embed="rId18"/>
          <a:stretch>
            <a:fillRect/>
          </a:stretch>
        </p:blipFill>
        <p:spPr>
          <a:xfrm>
            <a:off x="22825680" y="2551943"/>
            <a:ext cx="328192" cy="608248"/>
          </a:xfrm>
          <a:prstGeom prst="rect">
            <a:avLst/>
          </a:prstGeom>
        </p:spPr>
      </p:pic>
      <p:pic>
        <p:nvPicPr>
          <p:cNvPr id="20" name="Image 18" descr="preencoded.png">    </p:cNvPr>
          <p:cNvPicPr>
            <a:picLocks noChangeAspect="1"/>
          </p:cNvPicPr>
          <p:nvPr/>
        </p:nvPicPr>
        <p:blipFill>
          <a:blip r:embed="rId19"/>
          <a:stretch>
            <a:fillRect/>
          </a:stretch>
        </p:blipFill>
        <p:spPr>
          <a:xfrm>
            <a:off x="23034447" y="2230648"/>
            <a:ext cx="489811" cy="1009588"/>
          </a:xfrm>
          <a:prstGeom prst="rect">
            <a:avLst/>
          </a:prstGeom>
        </p:spPr>
      </p:pic>
      <p:pic>
        <p:nvPicPr>
          <p:cNvPr id="21" name="Image 19" descr="preencoded.png">    </p:cNvPr>
          <p:cNvPicPr>
            <a:picLocks noChangeAspect="1"/>
          </p:cNvPicPr>
          <p:nvPr/>
        </p:nvPicPr>
        <p:blipFill>
          <a:blip r:embed="rId20"/>
          <a:stretch>
            <a:fillRect/>
          </a:stretch>
        </p:blipFill>
        <p:spPr>
          <a:xfrm>
            <a:off x="23254064" y="2536949"/>
            <a:ext cx="404100" cy="796454"/>
          </a:xfrm>
          <a:prstGeom prst="rect">
            <a:avLst/>
          </a:prstGeom>
        </p:spPr>
      </p:pic>
      <p:pic>
        <p:nvPicPr>
          <p:cNvPr id="22" name="Image 20" descr="preencoded.png">    </p:cNvPr>
          <p:cNvPicPr>
            <a:picLocks noChangeAspect="1"/>
          </p:cNvPicPr>
          <p:nvPr/>
        </p:nvPicPr>
        <p:blipFill>
          <a:blip r:embed="rId21"/>
          <a:stretch>
            <a:fillRect/>
          </a:stretch>
        </p:blipFill>
        <p:spPr>
          <a:xfrm>
            <a:off x="21934606" y="3218966"/>
            <a:ext cx="1411638" cy="1382688"/>
          </a:xfrm>
          <a:prstGeom prst="rect">
            <a:avLst/>
          </a:prstGeom>
        </p:spPr>
      </p:pic>
      <p:pic>
        <p:nvPicPr>
          <p:cNvPr id="23" name="Image 21" descr="preencoded.png">    </p:cNvPr>
          <p:cNvPicPr>
            <a:picLocks noChangeAspect="1"/>
          </p:cNvPicPr>
          <p:nvPr/>
        </p:nvPicPr>
        <p:blipFill>
          <a:blip r:embed="rId22"/>
          <a:stretch>
            <a:fillRect/>
          </a:stretch>
        </p:blipFill>
        <p:spPr>
          <a:xfrm>
            <a:off x="22534775" y="444463"/>
            <a:ext cx="618396" cy="456146"/>
          </a:xfrm>
          <a:prstGeom prst="rect">
            <a:avLst/>
          </a:prstGeom>
        </p:spPr>
      </p:pic>
      <p:pic>
        <p:nvPicPr>
          <p:cNvPr id="24" name="Image 22" descr="preencoded.png">    </p:cNvPr>
          <p:cNvPicPr>
            <a:picLocks noChangeAspect="1"/>
          </p:cNvPicPr>
          <p:nvPr/>
        </p:nvPicPr>
        <p:blipFill>
          <a:blip r:embed="rId23"/>
          <a:stretch>
            <a:fillRect/>
          </a:stretch>
        </p:blipFill>
        <p:spPr>
          <a:xfrm>
            <a:off x="22516166" y="855898"/>
            <a:ext cx="613171" cy="610481"/>
          </a:xfrm>
          <a:prstGeom prst="rect">
            <a:avLst/>
          </a:prstGeom>
        </p:spPr>
      </p:pic>
      <p:pic>
        <p:nvPicPr>
          <p:cNvPr id="25" name="Image 23" descr="preencoded.png">    </p:cNvPr>
          <p:cNvPicPr>
            <a:picLocks noChangeAspect="1"/>
          </p:cNvPicPr>
          <p:nvPr/>
        </p:nvPicPr>
        <p:blipFill>
          <a:blip r:embed="rId24"/>
          <a:stretch>
            <a:fillRect/>
          </a:stretch>
        </p:blipFill>
        <p:spPr>
          <a:xfrm>
            <a:off x="21806945" y="193129"/>
            <a:ext cx="1132466" cy="1314152"/>
          </a:xfrm>
          <a:prstGeom prst="rect">
            <a:avLst/>
          </a:prstGeom>
        </p:spPr>
      </p:pic>
      <p:pic>
        <p:nvPicPr>
          <p:cNvPr id="26" name="Image 24" descr="preencoded.png">    </p:cNvPr>
          <p:cNvPicPr>
            <a:picLocks noChangeAspect="1"/>
          </p:cNvPicPr>
          <p:nvPr/>
        </p:nvPicPr>
        <p:blipFill>
          <a:blip r:embed="rId25"/>
          <a:stretch>
            <a:fillRect/>
          </a:stretch>
        </p:blipFill>
        <p:spPr>
          <a:xfrm>
            <a:off x="22727624" y="892621"/>
            <a:ext cx="780903" cy="315094"/>
          </a:xfrm>
          <a:prstGeom prst="rect">
            <a:avLst/>
          </a:prstGeom>
        </p:spPr>
      </p:pic>
      <p:pic>
        <p:nvPicPr>
          <p:cNvPr id="27" name="Image 25" descr="preencoded.png">    </p:cNvPr>
          <p:cNvPicPr>
            <a:picLocks noChangeAspect="1"/>
          </p:cNvPicPr>
          <p:nvPr/>
        </p:nvPicPr>
        <p:blipFill>
          <a:blip r:embed="rId26"/>
          <a:stretch>
            <a:fillRect/>
          </a:stretch>
        </p:blipFill>
        <p:spPr>
          <a:xfrm>
            <a:off x="21550885" y="1340445"/>
            <a:ext cx="758712" cy="578743"/>
          </a:xfrm>
          <a:prstGeom prst="rect">
            <a:avLst/>
          </a:prstGeom>
        </p:spPr>
      </p:pic>
      <p:pic>
        <p:nvPicPr>
          <p:cNvPr id="28" name="Image 26" descr="preencoded.png">    </p:cNvPr>
          <p:cNvPicPr>
            <a:picLocks noChangeAspect="1"/>
          </p:cNvPicPr>
          <p:nvPr/>
        </p:nvPicPr>
        <p:blipFill>
          <a:blip r:embed="rId27"/>
          <a:stretch>
            <a:fillRect/>
          </a:stretch>
        </p:blipFill>
        <p:spPr>
          <a:xfrm>
            <a:off x="22902531" y="1270943"/>
            <a:ext cx="984202" cy="614896"/>
          </a:xfrm>
          <a:prstGeom prst="rect">
            <a:avLst/>
          </a:prstGeom>
        </p:spPr>
      </p:pic>
      <p:pic>
        <p:nvPicPr>
          <p:cNvPr id="29" name="Image 27" descr="preencoded.png">    </p:cNvPr>
          <p:cNvPicPr>
            <a:picLocks noChangeAspect="1"/>
          </p:cNvPicPr>
          <p:nvPr/>
        </p:nvPicPr>
        <p:blipFill>
          <a:blip r:embed="rId28"/>
          <a:stretch>
            <a:fillRect/>
          </a:stretch>
        </p:blipFill>
        <p:spPr>
          <a:xfrm>
            <a:off x="23240953" y="1279773"/>
            <a:ext cx="240254" cy="201141"/>
          </a:xfrm>
          <a:prstGeom prst="rect">
            <a:avLst/>
          </a:prstGeom>
        </p:spPr>
      </p:pic>
      <p:pic>
        <p:nvPicPr>
          <p:cNvPr id="30" name="Image 28" descr="preencoded.png">    </p:cNvPr>
          <p:cNvPicPr>
            <a:picLocks noChangeAspect="1"/>
          </p:cNvPicPr>
          <p:nvPr/>
        </p:nvPicPr>
        <p:blipFill>
          <a:blip r:embed="rId29"/>
          <a:stretch>
            <a:fillRect/>
          </a:stretch>
        </p:blipFill>
        <p:spPr>
          <a:xfrm>
            <a:off x="23565160" y="1627436"/>
            <a:ext cx="158010" cy="157411"/>
          </a:xfrm>
          <a:prstGeom prst="rect">
            <a:avLst/>
          </a:prstGeom>
        </p:spPr>
      </p:pic>
      <p:pic>
        <p:nvPicPr>
          <p:cNvPr id="31" name="Image 29" descr="preencoded.png">    </p:cNvPr>
          <p:cNvPicPr>
            <a:picLocks noChangeAspect="1"/>
          </p:cNvPicPr>
          <p:nvPr/>
        </p:nvPicPr>
        <p:blipFill>
          <a:blip r:embed="rId30"/>
          <a:stretch>
            <a:fillRect/>
          </a:stretch>
        </p:blipFill>
        <p:spPr>
          <a:xfrm>
            <a:off x="23757916" y="2056123"/>
            <a:ext cx="183168" cy="193799"/>
          </a:xfrm>
          <a:prstGeom prst="rect">
            <a:avLst/>
          </a:prstGeom>
        </p:spPr>
      </p:pic>
      <p:pic>
        <p:nvPicPr>
          <p:cNvPr id="32" name="Image 30" descr="preencoded.png">    </p:cNvPr>
          <p:cNvPicPr>
            <a:picLocks noChangeAspect="1"/>
          </p:cNvPicPr>
          <p:nvPr/>
        </p:nvPicPr>
        <p:blipFill>
          <a:blip r:embed="rId31"/>
          <a:stretch>
            <a:fillRect/>
          </a:stretch>
        </p:blipFill>
        <p:spPr>
          <a:xfrm>
            <a:off x="23440401" y="1948718"/>
            <a:ext cx="337901" cy="244859"/>
          </a:xfrm>
          <a:prstGeom prst="rect">
            <a:avLst/>
          </a:prstGeom>
        </p:spPr>
      </p:pic>
      <p:pic>
        <p:nvPicPr>
          <p:cNvPr id="33" name="Image 31" descr="preencoded.png">    </p:cNvPr>
          <p:cNvPicPr>
            <a:picLocks noChangeAspect="1"/>
          </p:cNvPicPr>
          <p:nvPr/>
        </p:nvPicPr>
        <p:blipFill>
          <a:blip r:embed="rId32"/>
          <a:stretch>
            <a:fillRect/>
          </a:stretch>
        </p:blipFill>
        <p:spPr>
          <a:xfrm>
            <a:off x="23189567" y="1830189"/>
            <a:ext cx="314718" cy="308980"/>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8738692" y="1206500"/>
            <a:ext cx="6909664" cy="1765300"/>
          </a:xfrm>
          <a:prstGeom prst="rect">
            <a:avLst/>
          </a:prstGeom>
          <a:solidFill>
            <a:srgbClr val="CBCAFE">
              <a:alpha val="100000"/>
            </a:srgbClr>
          </a:solidFill>
          <a:ln w="50800">
            <a:solidFill>
              <a:srgbClr val="012F6A"/>
            </a:solidFill>
            <a:prstDash val="solid"/>
          </a:ln>
        </p:spPr>
      </p:sp>
      <p:sp>
        <p:nvSpPr>
          <p:cNvPr id="37" name="Text 2"/>
          <p:cNvSpPr/>
          <p:nvPr/>
        </p:nvSpPr>
        <p:spPr>
          <a:xfrm>
            <a:off x="9500787" y="1511300"/>
            <a:ext cx="5724182"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Pricing Plan</a:t>
            </a:r>
            <a:endParaRPr lang="en-US" sz="8000" dirty="0"/>
          </a:p>
        </p:txBody>
      </p:sp>
      <p:sp>
        <p:nvSpPr>
          <p:cNvPr id="38" name="Shape 3"/>
          <p:cNvSpPr/>
          <p:nvPr/>
        </p:nvSpPr>
        <p:spPr>
          <a:xfrm>
            <a:off x="1778222" y="3632200"/>
            <a:ext cx="20843305" cy="8382000"/>
          </a:xfrm>
          <a:prstGeom prst="rect">
            <a:avLst/>
          </a:prstGeom>
          <a:noFill/>
          <a:ln/>
        </p:spPr>
      </p:sp>
      <p:sp>
        <p:nvSpPr>
          <p:cNvPr id="39" name="Shape 4"/>
          <p:cNvSpPr/>
          <p:nvPr/>
        </p:nvSpPr>
        <p:spPr>
          <a:xfrm>
            <a:off x="1778222" y="3632200"/>
            <a:ext cx="6439705" cy="8382000"/>
          </a:xfrm>
          <a:prstGeom prst="rect">
            <a:avLst/>
          </a:prstGeom>
          <a:solidFill>
            <a:srgbClr val="CBCAFE">
              <a:alpha val="100000"/>
            </a:srgbClr>
          </a:solidFill>
          <a:ln w="50800">
            <a:solidFill>
              <a:srgbClr val="012F6A"/>
            </a:solidFill>
            <a:prstDash val="solid"/>
          </a:ln>
        </p:spPr>
      </p:sp>
      <p:pic>
        <p:nvPicPr>
          <p:cNvPr id="40" name="Image 33" descr="preencoded.png">    </p:cNvPr>
          <p:cNvPicPr>
            <a:picLocks noChangeAspect="1"/>
          </p:cNvPicPr>
          <p:nvPr/>
        </p:nvPicPr>
        <p:blipFill>
          <a:blip r:embed="rId34"/>
          <a:stretch>
            <a:fillRect/>
          </a:stretch>
        </p:blipFill>
        <p:spPr>
          <a:xfrm>
            <a:off x="4107308" y="4089400"/>
            <a:ext cx="1781537" cy="1625600"/>
          </a:xfrm>
          <a:prstGeom prst="rect">
            <a:avLst/>
          </a:prstGeom>
        </p:spPr>
      </p:pic>
      <p:sp>
        <p:nvSpPr>
          <p:cNvPr id="41" name="Text 5"/>
          <p:cNvSpPr/>
          <p:nvPr/>
        </p:nvSpPr>
        <p:spPr>
          <a:xfrm>
            <a:off x="4185173" y="6019800"/>
            <a:ext cx="1625803" cy="901700"/>
          </a:xfrm>
          <a:prstGeom prst="rect">
            <a:avLst/>
          </a:prstGeom>
          <a:noFill/>
          <a:ln/>
        </p:spPr>
        <p:txBody>
          <a:bodyPr wrap="square" lIns="0" tIns="0" rIns="0" bIns="0" rtlCol="0" anchor="t"/>
          <a:lstStyle/>
          <a:p>
            <a:pPr algn="ctr"/>
            <a:r>
              <a:rPr lang="en-US" sz="4800" dirty="0">
                <a:solidFill>
                  <a:srgbClr val="012F6A">
                    <a:alpha val="100000"/>
                  </a:srgbClr>
                </a:solidFill>
                <a:latin typeface="Rokkitt Bold" pitchFamily="34" charset="0"/>
                <a:ea typeface="Rokkitt Bold" pitchFamily="34" charset="-122"/>
                <a:cs typeface="Rokkitt Bold" pitchFamily="34" charset="-120"/>
              </a:rPr>
              <a:t>Basic</a:t>
            </a:r>
            <a:endParaRPr lang="en-US" sz="4800" dirty="0"/>
          </a:p>
        </p:txBody>
      </p:sp>
      <p:sp>
        <p:nvSpPr>
          <p:cNvPr id="42" name="Text 6"/>
          <p:cNvSpPr/>
          <p:nvPr/>
        </p:nvSpPr>
        <p:spPr>
          <a:xfrm>
            <a:off x="2235479"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43" name="Text 7"/>
          <p:cNvSpPr/>
          <p:nvPr/>
        </p:nvSpPr>
        <p:spPr>
          <a:xfrm>
            <a:off x="3486586" y="10858500"/>
            <a:ext cx="3022978"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$10/month</a:t>
            </a:r>
            <a:endParaRPr lang="en-US" sz="4800" dirty="0"/>
          </a:p>
        </p:txBody>
      </p:sp>
      <p:sp>
        <p:nvSpPr>
          <p:cNvPr id="44" name="Shape 8"/>
          <p:cNvSpPr/>
          <p:nvPr/>
        </p:nvSpPr>
        <p:spPr>
          <a:xfrm>
            <a:off x="8980022" y="3632200"/>
            <a:ext cx="6439705" cy="8382000"/>
          </a:xfrm>
          <a:prstGeom prst="rect">
            <a:avLst/>
          </a:prstGeom>
          <a:solidFill>
            <a:srgbClr val="CBCAFE">
              <a:alpha val="100000"/>
            </a:srgbClr>
          </a:solidFill>
          <a:ln w="50800">
            <a:solidFill>
              <a:srgbClr val="012F6A"/>
            </a:solidFill>
            <a:prstDash val="solid"/>
          </a:ln>
        </p:spPr>
      </p:sp>
      <p:pic>
        <p:nvPicPr>
          <p:cNvPr id="45" name="Image 34" descr="preencoded.png">    </p:cNvPr>
          <p:cNvPicPr>
            <a:picLocks noChangeAspect="1"/>
          </p:cNvPicPr>
          <p:nvPr/>
        </p:nvPicPr>
        <p:blipFill>
          <a:blip r:embed="rId35"/>
          <a:stretch>
            <a:fillRect/>
          </a:stretch>
        </p:blipFill>
        <p:spPr>
          <a:xfrm>
            <a:off x="11548887" y="4089400"/>
            <a:ext cx="1301975" cy="1625600"/>
          </a:xfrm>
          <a:prstGeom prst="rect">
            <a:avLst/>
          </a:prstGeom>
        </p:spPr>
      </p:pic>
      <p:sp>
        <p:nvSpPr>
          <p:cNvPr id="46" name="Text 9"/>
          <p:cNvSpPr/>
          <p:nvPr/>
        </p:nvSpPr>
        <p:spPr>
          <a:xfrm>
            <a:off x="11501287" y="6019800"/>
            <a:ext cx="1397175" cy="901700"/>
          </a:xfrm>
          <a:prstGeom prst="rect">
            <a:avLst/>
          </a:prstGeom>
          <a:noFill/>
          <a:ln/>
        </p:spPr>
        <p:txBody>
          <a:bodyPr wrap="square" lIns="0" tIns="0" rIns="0" bIns="0" rtlCol="0" anchor="t"/>
          <a:lstStyle/>
          <a:p>
            <a:pPr algn="ctr"/>
            <a:r>
              <a:rPr lang="en-US" sz="4800" dirty="0">
                <a:solidFill>
                  <a:srgbClr val="012F6A">
                    <a:alpha val="100000"/>
                  </a:srgbClr>
                </a:solidFill>
                <a:latin typeface="Rokkitt Bold" pitchFamily="34" charset="0"/>
                <a:ea typeface="Rokkitt Bold" pitchFamily="34" charset="-122"/>
                <a:cs typeface="Rokkitt Bold" pitchFamily="34" charset="-120"/>
              </a:rPr>
              <a:t>Elite</a:t>
            </a:r>
            <a:endParaRPr lang="en-US" sz="4800" dirty="0"/>
          </a:p>
        </p:txBody>
      </p:sp>
      <p:sp>
        <p:nvSpPr>
          <p:cNvPr id="47" name="Text 10"/>
          <p:cNvSpPr/>
          <p:nvPr/>
        </p:nvSpPr>
        <p:spPr>
          <a:xfrm>
            <a:off x="9437280"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48" name="Text 11"/>
          <p:cNvSpPr/>
          <p:nvPr/>
        </p:nvSpPr>
        <p:spPr>
          <a:xfrm>
            <a:off x="10637580" y="10858500"/>
            <a:ext cx="3124591"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$50/month</a:t>
            </a:r>
            <a:endParaRPr lang="en-US" sz="4800" dirty="0"/>
          </a:p>
        </p:txBody>
      </p:sp>
      <p:sp>
        <p:nvSpPr>
          <p:cNvPr id="49" name="Shape 12"/>
          <p:cNvSpPr/>
          <p:nvPr/>
        </p:nvSpPr>
        <p:spPr>
          <a:xfrm>
            <a:off x="16181822" y="3632200"/>
            <a:ext cx="6439705" cy="8382000"/>
          </a:xfrm>
          <a:prstGeom prst="rect">
            <a:avLst/>
          </a:prstGeom>
          <a:solidFill>
            <a:srgbClr val="CBCAFE">
              <a:alpha val="100000"/>
            </a:srgbClr>
          </a:solidFill>
          <a:ln w="50800">
            <a:solidFill>
              <a:srgbClr val="012F6A"/>
            </a:solidFill>
            <a:prstDash val="solid"/>
          </a:ln>
        </p:spPr>
      </p:sp>
      <p:pic>
        <p:nvPicPr>
          <p:cNvPr id="50" name="Image 35" descr="preencoded.png">    </p:cNvPr>
          <p:cNvPicPr>
            <a:picLocks noChangeAspect="1"/>
          </p:cNvPicPr>
          <p:nvPr/>
        </p:nvPicPr>
        <p:blipFill>
          <a:blip r:embed="rId36"/>
          <a:stretch>
            <a:fillRect/>
          </a:stretch>
        </p:blipFill>
        <p:spPr>
          <a:xfrm>
            <a:off x="18506467" y="4089400"/>
            <a:ext cx="1790415" cy="1625612"/>
          </a:xfrm>
          <a:prstGeom prst="rect">
            <a:avLst/>
          </a:prstGeom>
        </p:spPr>
      </p:pic>
      <p:sp>
        <p:nvSpPr>
          <p:cNvPr id="51" name="Text 13"/>
          <p:cNvSpPr/>
          <p:nvPr/>
        </p:nvSpPr>
        <p:spPr>
          <a:xfrm>
            <a:off x="17915589" y="6019800"/>
            <a:ext cx="2972171" cy="901700"/>
          </a:xfrm>
          <a:prstGeom prst="rect">
            <a:avLst/>
          </a:prstGeom>
          <a:noFill/>
          <a:ln/>
        </p:spPr>
        <p:txBody>
          <a:bodyPr wrap="square" lIns="0" tIns="0" rIns="0" bIns="0" rtlCol="0" anchor="t"/>
          <a:lstStyle/>
          <a:p>
            <a:pPr algn="ctr"/>
            <a:r>
              <a:rPr lang="en-US" sz="4800" dirty="0">
                <a:solidFill>
                  <a:srgbClr val="012F6A">
                    <a:alpha val="100000"/>
                  </a:srgbClr>
                </a:solidFill>
                <a:latin typeface="Rokkitt Bold" pitchFamily="34" charset="0"/>
                <a:ea typeface="Rokkitt Bold" pitchFamily="34" charset="-122"/>
                <a:cs typeface="Rokkitt Bold" pitchFamily="34" charset="-120"/>
              </a:rPr>
              <a:t>Legendary</a:t>
            </a:r>
            <a:endParaRPr lang="en-US" sz="4800" dirty="0"/>
          </a:p>
        </p:txBody>
      </p:sp>
      <p:sp>
        <p:nvSpPr>
          <p:cNvPr id="52" name="Text 14"/>
          <p:cNvSpPr/>
          <p:nvPr/>
        </p:nvSpPr>
        <p:spPr>
          <a:xfrm>
            <a:off x="16639080"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53" name="Text 15"/>
          <p:cNvSpPr/>
          <p:nvPr/>
        </p:nvSpPr>
        <p:spPr>
          <a:xfrm>
            <a:off x="17718715" y="10858500"/>
            <a:ext cx="3365921"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4050119" y="193402"/>
            <a:ext cx="95811" cy="144363"/>
          </a:xfrm>
          <a:prstGeom prst="rect">
            <a:avLst/>
          </a:prstGeom>
        </p:spPr>
      </p:pic>
      <p:pic>
        <p:nvPicPr>
          <p:cNvPr id="4" name="Image 2" descr="preencoded.png">    </p:cNvPr>
          <p:cNvPicPr>
            <a:picLocks noChangeAspect="1"/>
          </p:cNvPicPr>
          <p:nvPr/>
        </p:nvPicPr>
        <p:blipFill>
          <a:blip r:embed="rId3"/>
          <a:stretch>
            <a:fillRect/>
          </a:stretch>
        </p:blipFill>
        <p:spPr>
          <a:xfrm>
            <a:off x="362677" y="2960960"/>
            <a:ext cx="131914" cy="281905"/>
          </a:xfrm>
          <a:prstGeom prst="rect">
            <a:avLst/>
          </a:prstGeom>
        </p:spPr>
      </p:pic>
      <p:pic>
        <p:nvPicPr>
          <p:cNvPr id="5" name="Image 3" descr="preencoded.png">    </p:cNvPr>
          <p:cNvPicPr>
            <a:picLocks noChangeAspect="1"/>
          </p:cNvPicPr>
          <p:nvPr/>
        </p:nvPicPr>
        <p:blipFill>
          <a:blip r:embed="rId4"/>
          <a:stretch>
            <a:fillRect/>
          </a:stretch>
        </p:blipFill>
        <p:spPr>
          <a:xfrm>
            <a:off x="423266" y="3373028"/>
            <a:ext cx="111272" cy="193489"/>
          </a:xfrm>
          <a:prstGeom prst="rect">
            <a:avLst/>
          </a:prstGeom>
        </p:spPr>
      </p:pic>
      <p:pic>
        <p:nvPicPr>
          <p:cNvPr id="6" name="Image 4" descr="preencoded.png">    </p:cNvPr>
          <p:cNvPicPr>
            <a:picLocks noChangeAspect="1"/>
          </p:cNvPicPr>
          <p:nvPr/>
        </p:nvPicPr>
        <p:blipFill>
          <a:blip r:embed="rId5"/>
          <a:stretch>
            <a:fillRect/>
          </a:stretch>
        </p:blipFill>
        <p:spPr>
          <a:xfrm>
            <a:off x="653753" y="3161444"/>
            <a:ext cx="533445" cy="1049189"/>
          </a:xfrm>
          <a:prstGeom prst="rect">
            <a:avLst/>
          </a:prstGeom>
        </p:spPr>
      </p:pic>
      <p:pic>
        <p:nvPicPr>
          <p:cNvPr id="7" name="Image 5" descr="preencoded.png">    </p:cNvPr>
          <p:cNvPicPr>
            <a:picLocks noChangeAspect="1"/>
          </p:cNvPicPr>
          <p:nvPr/>
        </p:nvPicPr>
        <p:blipFill>
          <a:blip r:embed="rId6"/>
          <a:stretch>
            <a:fillRect/>
          </a:stretch>
        </p:blipFill>
        <p:spPr>
          <a:xfrm>
            <a:off x="573404" y="3214030"/>
            <a:ext cx="231657" cy="448444"/>
          </a:xfrm>
          <a:prstGeom prst="rect">
            <a:avLst/>
          </a:prstGeom>
        </p:spPr>
      </p:pic>
      <p:pic>
        <p:nvPicPr>
          <p:cNvPr id="8" name="Image 6" descr="preencoded.png">    </p:cNvPr>
          <p:cNvPicPr>
            <a:picLocks noChangeAspect="1"/>
          </p:cNvPicPr>
          <p:nvPr/>
        </p:nvPicPr>
        <p:blipFill>
          <a:blip r:embed="rId7"/>
          <a:stretch>
            <a:fillRect/>
          </a:stretch>
        </p:blipFill>
        <p:spPr>
          <a:xfrm>
            <a:off x="997247" y="3631667"/>
            <a:ext cx="476438" cy="537927"/>
          </a:xfrm>
          <a:prstGeom prst="rect">
            <a:avLst/>
          </a:prstGeom>
        </p:spPr>
      </p:pic>
      <p:pic>
        <p:nvPicPr>
          <p:cNvPr id="9" name="Image 7" descr="preencoded.png">    </p:cNvPr>
          <p:cNvPicPr>
            <a:picLocks noChangeAspect="1"/>
          </p:cNvPicPr>
          <p:nvPr/>
        </p:nvPicPr>
        <p:blipFill>
          <a:blip r:embed="rId8"/>
          <a:stretch>
            <a:fillRect/>
          </a:stretch>
        </p:blipFill>
        <p:spPr>
          <a:xfrm>
            <a:off x="889989" y="3986225"/>
            <a:ext cx="1648806" cy="1656916"/>
          </a:xfrm>
          <a:prstGeom prst="rect">
            <a:avLst/>
          </a:prstGeom>
        </p:spPr>
      </p:pic>
      <p:pic>
        <p:nvPicPr>
          <p:cNvPr id="10" name="Image 8" descr="preencoded.png">    </p:cNvPr>
          <p:cNvPicPr>
            <a:picLocks noChangeAspect="1"/>
          </p:cNvPicPr>
          <p:nvPr/>
        </p:nvPicPr>
        <p:blipFill>
          <a:blip r:embed="rId9"/>
          <a:stretch>
            <a:fillRect/>
          </a:stretch>
        </p:blipFill>
        <p:spPr>
          <a:xfrm>
            <a:off x="438529" y="4489772"/>
            <a:ext cx="2269635" cy="1358503"/>
          </a:xfrm>
          <a:prstGeom prst="rect">
            <a:avLst/>
          </a:prstGeom>
        </p:spPr>
      </p:pic>
      <p:pic>
        <p:nvPicPr>
          <p:cNvPr id="11" name="Image 9" descr="preencoded.png">    </p:cNvPr>
          <p:cNvPicPr>
            <a:picLocks noChangeAspect="1"/>
          </p:cNvPicPr>
          <p:nvPr/>
        </p:nvPicPr>
        <p:blipFill>
          <a:blip r:embed="rId10"/>
          <a:stretch>
            <a:fillRect/>
          </a:stretch>
        </p:blipFill>
        <p:spPr>
          <a:xfrm>
            <a:off x="1436483" y="2755714"/>
            <a:ext cx="309428" cy="1054621"/>
          </a:xfrm>
          <a:prstGeom prst="rect">
            <a:avLst/>
          </a:prstGeom>
        </p:spPr>
      </p:pic>
      <p:pic>
        <p:nvPicPr>
          <p:cNvPr id="12" name="Image 10" descr="preencoded.png">    </p:cNvPr>
          <p:cNvPicPr>
            <a:picLocks noChangeAspect="1"/>
          </p:cNvPicPr>
          <p:nvPr/>
        </p:nvPicPr>
        <p:blipFill>
          <a:blip r:embed="rId11"/>
          <a:stretch>
            <a:fillRect/>
          </a:stretch>
        </p:blipFill>
        <p:spPr>
          <a:xfrm>
            <a:off x="1655095" y="2286310"/>
            <a:ext cx="364768" cy="1486098"/>
          </a:xfrm>
          <a:prstGeom prst="rect">
            <a:avLst/>
          </a:prstGeom>
        </p:spPr>
      </p:pic>
      <p:pic>
        <p:nvPicPr>
          <p:cNvPr id="13" name="Image 11" descr="preencoded.png">    </p:cNvPr>
          <p:cNvPicPr>
            <a:picLocks noChangeAspect="1"/>
          </p:cNvPicPr>
          <p:nvPr/>
        </p:nvPicPr>
        <p:blipFill>
          <a:blip r:embed="rId12"/>
          <a:stretch>
            <a:fillRect/>
          </a:stretch>
        </p:blipFill>
        <p:spPr>
          <a:xfrm>
            <a:off x="2043269" y="3024770"/>
            <a:ext cx="265543" cy="709414"/>
          </a:xfrm>
          <a:prstGeom prst="rect">
            <a:avLst/>
          </a:prstGeom>
        </p:spPr>
      </p:pic>
      <p:pic>
        <p:nvPicPr>
          <p:cNvPr id="14" name="Image 12" descr="preencoded.png">    </p:cNvPr>
          <p:cNvPicPr>
            <a:picLocks noChangeAspect="1"/>
          </p:cNvPicPr>
          <p:nvPr/>
        </p:nvPicPr>
        <p:blipFill>
          <a:blip r:embed="rId13"/>
          <a:stretch>
            <a:fillRect/>
          </a:stretch>
        </p:blipFill>
        <p:spPr>
          <a:xfrm>
            <a:off x="2231219" y="2396827"/>
            <a:ext cx="341002" cy="1300138"/>
          </a:xfrm>
          <a:prstGeom prst="rect">
            <a:avLst/>
          </a:prstGeom>
        </p:spPr>
      </p:pic>
      <p:pic>
        <p:nvPicPr>
          <p:cNvPr id="15" name="Image 13" descr="preencoded.png">    </p:cNvPr>
          <p:cNvPicPr>
            <a:picLocks noChangeAspect="1"/>
          </p:cNvPicPr>
          <p:nvPr/>
        </p:nvPicPr>
        <p:blipFill>
          <a:blip r:embed="rId14"/>
          <a:stretch>
            <a:fillRect/>
          </a:stretch>
        </p:blipFill>
        <p:spPr>
          <a:xfrm>
            <a:off x="2544358" y="2567868"/>
            <a:ext cx="313939" cy="1090389"/>
          </a:xfrm>
          <a:prstGeom prst="rect">
            <a:avLst/>
          </a:prstGeom>
        </p:spPr>
      </p:pic>
      <p:pic>
        <p:nvPicPr>
          <p:cNvPr id="16" name="Image 14" descr="preencoded.png">    </p:cNvPr>
          <p:cNvPicPr>
            <a:picLocks noChangeAspect="1"/>
          </p:cNvPicPr>
          <p:nvPr/>
        </p:nvPicPr>
        <p:blipFill>
          <a:blip r:embed="rId15"/>
          <a:stretch>
            <a:fillRect/>
          </a:stretch>
        </p:blipFill>
        <p:spPr>
          <a:xfrm>
            <a:off x="2908019" y="3123059"/>
            <a:ext cx="238552" cy="497508"/>
          </a:xfrm>
          <a:prstGeom prst="rect">
            <a:avLst/>
          </a:prstGeom>
        </p:spPr>
      </p:pic>
      <p:pic>
        <p:nvPicPr>
          <p:cNvPr id="17" name="Image 15" descr="preencoded.png">    </p:cNvPr>
          <p:cNvPicPr>
            <a:picLocks noChangeAspect="1"/>
          </p:cNvPicPr>
          <p:nvPr/>
        </p:nvPicPr>
        <p:blipFill>
          <a:blip r:embed="rId16"/>
          <a:stretch>
            <a:fillRect/>
          </a:stretch>
        </p:blipFill>
        <p:spPr>
          <a:xfrm>
            <a:off x="3146967" y="2729409"/>
            <a:ext cx="283482" cy="851322"/>
          </a:xfrm>
          <a:prstGeom prst="rect">
            <a:avLst/>
          </a:prstGeom>
        </p:spPr>
      </p:pic>
      <p:pic>
        <p:nvPicPr>
          <p:cNvPr id="18" name="Image 16" descr="preencoded.png">    </p:cNvPr>
          <p:cNvPicPr>
            <a:picLocks noChangeAspect="1"/>
          </p:cNvPicPr>
          <p:nvPr/>
        </p:nvPicPr>
        <p:blipFill>
          <a:blip r:embed="rId17"/>
          <a:stretch>
            <a:fillRect/>
          </a:stretch>
        </p:blipFill>
        <p:spPr>
          <a:xfrm>
            <a:off x="3366497" y="2095426"/>
            <a:ext cx="358944" cy="1443695"/>
          </a:xfrm>
          <a:prstGeom prst="rect">
            <a:avLst/>
          </a:prstGeom>
        </p:spPr>
      </p:pic>
      <p:pic>
        <p:nvPicPr>
          <p:cNvPr id="19" name="Image 17" descr="preencoded.png">    </p:cNvPr>
          <p:cNvPicPr>
            <a:picLocks noChangeAspect="1"/>
          </p:cNvPicPr>
          <p:nvPr/>
        </p:nvPicPr>
        <p:blipFill>
          <a:blip r:embed="rId18"/>
          <a:stretch>
            <a:fillRect/>
          </a:stretch>
        </p:blipFill>
        <p:spPr>
          <a:xfrm>
            <a:off x="3729674" y="2365536"/>
            <a:ext cx="319292" cy="1129916"/>
          </a:xfrm>
          <a:prstGeom prst="rect">
            <a:avLst/>
          </a:prstGeom>
        </p:spPr>
      </p:pic>
      <p:pic>
        <p:nvPicPr>
          <p:cNvPr id="20" name="Image 18" descr="preencoded.png">    </p:cNvPr>
          <p:cNvPicPr>
            <a:picLocks noChangeAspect="1"/>
          </p:cNvPicPr>
          <p:nvPr/>
        </p:nvPicPr>
        <p:blipFill>
          <a:blip r:embed="rId19"/>
          <a:stretch>
            <a:fillRect/>
          </a:stretch>
        </p:blipFill>
        <p:spPr>
          <a:xfrm>
            <a:off x="2672983" y="3681462"/>
            <a:ext cx="1852087" cy="1947763"/>
          </a:xfrm>
          <a:prstGeom prst="rect">
            <a:avLst/>
          </a:prstGeom>
        </p:spPr>
      </p:pic>
      <p:pic>
        <p:nvPicPr>
          <p:cNvPr id="21" name="Image 19" descr="preencoded.png">    </p:cNvPr>
          <p:cNvPicPr>
            <a:picLocks noChangeAspect="1"/>
          </p:cNvPicPr>
          <p:nvPr/>
        </p:nvPicPr>
        <p:blipFill>
          <a:blip r:embed="rId20"/>
          <a:stretch>
            <a:fillRect/>
          </a:stretch>
        </p:blipFill>
        <p:spPr>
          <a:xfrm>
            <a:off x="1318636" y="323168"/>
            <a:ext cx="824961" cy="669826"/>
          </a:xfrm>
          <a:prstGeom prst="rect">
            <a:avLst/>
          </a:prstGeom>
        </p:spPr>
      </p:pic>
      <p:pic>
        <p:nvPicPr>
          <p:cNvPr id="22" name="Image 20" descr="preencoded.png">    </p:cNvPr>
          <p:cNvPicPr>
            <a:picLocks noChangeAspect="1"/>
          </p:cNvPicPr>
          <p:nvPr/>
        </p:nvPicPr>
        <p:blipFill>
          <a:blip r:embed="rId21"/>
          <a:stretch>
            <a:fillRect/>
          </a:stretch>
        </p:blipFill>
        <p:spPr>
          <a:xfrm>
            <a:off x="1369322" y="876846"/>
            <a:ext cx="862843" cy="827323"/>
          </a:xfrm>
          <a:prstGeom prst="rect">
            <a:avLst/>
          </a:prstGeom>
        </p:spPr>
      </p:pic>
      <p:pic>
        <p:nvPicPr>
          <p:cNvPr id="23" name="Image 21" descr="preencoded.png">    </p:cNvPr>
          <p:cNvPicPr>
            <a:picLocks noChangeAspect="1"/>
          </p:cNvPicPr>
          <p:nvPr/>
        </p:nvPicPr>
        <p:blipFill>
          <a:blip r:embed="rId22"/>
          <a:stretch>
            <a:fillRect/>
          </a:stretch>
        </p:blipFill>
        <p:spPr>
          <a:xfrm>
            <a:off x="403944" y="268858"/>
            <a:ext cx="1541089" cy="1764023"/>
          </a:xfrm>
          <a:prstGeom prst="rect">
            <a:avLst/>
          </a:prstGeom>
        </p:spPr>
      </p:pic>
      <p:pic>
        <p:nvPicPr>
          <p:cNvPr id="24" name="Image 22" descr="preencoded.png">    </p:cNvPr>
          <p:cNvPicPr>
            <a:picLocks noChangeAspect="1"/>
          </p:cNvPicPr>
          <p:nvPr/>
        </p:nvPicPr>
        <p:blipFill>
          <a:blip r:embed="rId23"/>
          <a:stretch>
            <a:fillRect/>
          </a:stretch>
        </p:blipFill>
        <p:spPr>
          <a:xfrm>
            <a:off x="2498278" y="43619"/>
            <a:ext cx="1185471" cy="690302"/>
          </a:xfrm>
          <a:prstGeom prst="rect">
            <a:avLst/>
          </a:prstGeom>
        </p:spPr>
      </p:pic>
      <p:pic>
        <p:nvPicPr>
          <p:cNvPr id="25" name="Image 23" descr="preencoded.png">    </p:cNvPr>
          <p:cNvPicPr>
            <a:picLocks noChangeAspect="1"/>
          </p:cNvPicPr>
          <p:nvPr/>
        </p:nvPicPr>
        <p:blipFill>
          <a:blip r:embed="rId24"/>
          <a:stretch>
            <a:fillRect/>
          </a:stretch>
        </p:blipFill>
        <p:spPr>
          <a:xfrm>
            <a:off x="2513137" y="687189"/>
            <a:ext cx="751719" cy="1376127"/>
          </a:xfrm>
          <a:prstGeom prst="rect">
            <a:avLst/>
          </a:prstGeom>
        </p:spPr>
      </p:pic>
      <p:pic>
        <p:nvPicPr>
          <p:cNvPr id="26" name="Image 24" descr="preencoded.png">    </p:cNvPr>
          <p:cNvPicPr>
            <a:picLocks noChangeAspect="1"/>
          </p:cNvPicPr>
          <p:nvPr/>
        </p:nvPicPr>
        <p:blipFill>
          <a:blip r:embed="rId25"/>
          <a:stretch>
            <a:fillRect/>
          </a:stretch>
        </p:blipFill>
        <p:spPr>
          <a:xfrm>
            <a:off x="2577886" y="1022858"/>
            <a:ext cx="290589" cy="327571"/>
          </a:xfrm>
          <a:prstGeom prst="rect">
            <a:avLst/>
          </a:prstGeom>
        </p:spPr>
      </p:pic>
      <p:pic>
        <p:nvPicPr>
          <p:cNvPr id="27" name="Image 25" descr="preencoded.png">    </p:cNvPr>
          <p:cNvPicPr>
            <a:picLocks noChangeAspect="1"/>
          </p:cNvPicPr>
          <p:nvPr/>
        </p:nvPicPr>
        <p:blipFill>
          <a:blip r:embed="rId26"/>
          <a:stretch>
            <a:fillRect/>
          </a:stretch>
        </p:blipFill>
        <p:spPr>
          <a:xfrm>
            <a:off x="3165905" y="1251694"/>
            <a:ext cx="206128" cy="216421"/>
          </a:xfrm>
          <a:prstGeom prst="rect">
            <a:avLst/>
          </a:prstGeom>
        </p:spPr>
      </p:pic>
      <p:pic>
        <p:nvPicPr>
          <p:cNvPr id="28" name="Image 26" descr="preencoded.png">    </p:cNvPr>
          <p:cNvPicPr>
            <a:picLocks noChangeAspect="1"/>
          </p:cNvPicPr>
          <p:nvPr/>
        </p:nvPicPr>
        <p:blipFill>
          <a:blip r:embed="rId27"/>
          <a:stretch>
            <a:fillRect/>
          </a:stretch>
        </p:blipFill>
        <p:spPr>
          <a:xfrm>
            <a:off x="3706572" y="1601242"/>
            <a:ext cx="221388" cy="278470"/>
          </a:xfrm>
          <a:prstGeom prst="rect">
            <a:avLst/>
          </a:prstGeom>
        </p:spPr>
      </p:pic>
      <p:pic>
        <p:nvPicPr>
          <p:cNvPr id="29" name="Image 27" descr="preencoded.png">    </p:cNvPr>
          <p:cNvPicPr>
            <a:picLocks noChangeAspect="1"/>
          </p:cNvPicPr>
          <p:nvPr/>
        </p:nvPicPr>
        <p:blipFill>
          <a:blip r:embed="rId28"/>
          <a:stretch>
            <a:fillRect/>
          </a:stretch>
        </p:blipFill>
        <p:spPr>
          <a:xfrm>
            <a:off x="3259663" y="1645915"/>
            <a:ext cx="430669" cy="305929"/>
          </a:xfrm>
          <a:prstGeom prst="rect">
            <a:avLst/>
          </a:prstGeom>
        </p:spPr>
      </p:pic>
      <p:pic>
        <p:nvPicPr>
          <p:cNvPr id="30" name="Image 28" descr="preencoded.png">    </p:cNvPr>
          <p:cNvPicPr>
            <a:picLocks noChangeAspect="1"/>
          </p:cNvPicPr>
          <p:nvPr/>
        </p:nvPicPr>
        <p:blipFill>
          <a:blip r:embed="rId29"/>
          <a:stretch>
            <a:fillRect/>
          </a:stretch>
        </p:blipFill>
        <p:spPr>
          <a:xfrm>
            <a:off x="2954614" y="1651595"/>
            <a:ext cx="273831" cy="486234"/>
          </a:xfrm>
          <a:prstGeom prst="rect">
            <a:avLst/>
          </a:prstGeom>
        </p:spPr>
      </p:pic>
      <p:pic>
        <p:nvPicPr>
          <p:cNvPr id="31" name="Image 29" descr="preencoded.png">    </p:cNvPr>
          <p:cNvPicPr>
            <a:picLocks noChangeAspect="1"/>
          </p:cNvPicPr>
          <p:nvPr/>
        </p:nvPicPr>
        <p:blipFill>
          <a:blip r:embed="rId30"/>
          <a:stretch>
            <a:fillRect/>
          </a:stretch>
        </p:blipFill>
        <p:spPr>
          <a:xfrm>
            <a:off x="20113727" y="11089258"/>
            <a:ext cx="3685237" cy="1943348"/>
          </a:xfrm>
          <a:prstGeom prst="rect">
            <a:avLst/>
          </a:prstGeom>
        </p:spPr>
      </p:pic>
      <p:sp>
        <p:nvSpPr>
          <p:cNvPr id="32" name="Shape 0"/>
          <p:cNvSpPr/>
          <p:nvPr/>
        </p:nvSpPr>
        <p:spPr>
          <a:xfrm>
            <a:off x="23370921" y="10515600"/>
            <a:ext cx="1016127" cy="3200400"/>
          </a:xfrm>
          <a:prstGeom prst="rect">
            <a:avLst/>
          </a:prstGeom>
          <a:noFill/>
          <a:ln/>
        </p:spPr>
      </p:sp>
      <p:pic>
        <p:nvPicPr>
          <p:cNvPr id="33" name="Image 30" descr="preencoded.png">    </p:cNvPr>
          <p:cNvPicPr>
            <a:picLocks noChangeAspect="1"/>
          </p:cNvPicPr>
          <p:nvPr/>
        </p:nvPicPr>
        <p:blipFill>
          <a:blip r:embed="rId31"/>
          <a:stretch>
            <a:fillRect/>
          </a:stretch>
        </p:blipFill>
        <p:spPr>
          <a:xfrm>
            <a:off x="23523340" y="10820400"/>
            <a:ext cx="711289" cy="2590800"/>
          </a:xfrm>
          <a:prstGeom prst="rect">
            <a:avLst/>
          </a:prstGeom>
        </p:spPr>
      </p:pic>
      <p:pic>
        <p:nvPicPr>
          <p:cNvPr id="34" name="Image 31" descr="preencoded.png">    </p:cNvPr>
          <p:cNvPicPr>
            <a:picLocks noChangeAspect="1"/>
          </p:cNvPicPr>
          <p:nvPr/>
        </p:nvPicPr>
        <p:blipFill>
          <a:blip r:embed="rId32"/>
          <a:stretch>
            <a:fillRect/>
          </a:stretch>
        </p:blipFill>
        <p:spPr>
          <a:xfrm>
            <a:off x="381048" y="2146300"/>
            <a:ext cx="23637654" cy="9436100"/>
          </a:xfrm>
          <a:prstGeom prst="rect">
            <a:avLst/>
          </a:prstGeom>
        </p:spPr>
      </p:pic>
      <p:sp>
        <p:nvSpPr>
          <p:cNvPr id="35" name="Shape 1"/>
          <p:cNvSpPr/>
          <p:nvPr/>
        </p:nvSpPr>
        <p:spPr>
          <a:xfrm>
            <a:off x="381048" y="3556000"/>
            <a:ext cx="5347368" cy="7683500"/>
          </a:xfrm>
          <a:prstGeom prst="rect">
            <a:avLst/>
          </a:prstGeom>
          <a:solidFill>
            <a:srgbClr val="CBCAFE">
              <a:alpha val="100000"/>
            </a:srgbClr>
          </a:solidFill>
          <a:ln w="50800">
            <a:solidFill>
              <a:srgbClr val="0E0E0E"/>
            </a:solidFill>
            <a:prstDash val="solid"/>
          </a:ln>
        </p:spPr>
      </p:sp>
      <p:sp>
        <p:nvSpPr>
          <p:cNvPr id="36" name="Shape 2"/>
          <p:cNvSpPr/>
          <p:nvPr/>
        </p:nvSpPr>
        <p:spPr>
          <a:xfrm>
            <a:off x="685886" y="4965700"/>
            <a:ext cx="4737692" cy="5969000"/>
          </a:xfrm>
          <a:prstGeom prst="rect">
            <a:avLst/>
          </a:prstGeom>
          <a:noFill/>
          <a:ln/>
        </p:spPr>
      </p:sp>
      <p:sp>
        <p:nvSpPr>
          <p:cNvPr id="37" name="Shape 3"/>
          <p:cNvSpPr/>
          <p:nvPr/>
        </p:nvSpPr>
        <p:spPr>
          <a:xfrm>
            <a:off x="685886" y="4965700"/>
            <a:ext cx="4737692" cy="1765300"/>
          </a:xfrm>
          <a:prstGeom prst="rect">
            <a:avLst/>
          </a:prstGeom>
          <a:noFill/>
          <a:ln/>
        </p:spPr>
      </p:sp>
      <p:sp>
        <p:nvSpPr>
          <p:cNvPr id="38" name="Shape 4"/>
          <p:cNvSpPr/>
          <p:nvPr/>
        </p:nvSpPr>
        <p:spPr>
          <a:xfrm>
            <a:off x="685886" y="4965700"/>
            <a:ext cx="4737692" cy="1765300"/>
          </a:xfrm>
          <a:prstGeom prst="rect">
            <a:avLst/>
          </a:prstGeom>
          <a:noFill/>
          <a:ln/>
        </p:spPr>
      </p:sp>
      <p:sp>
        <p:nvSpPr>
          <p:cNvPr id="39" name="Text 5"/>
          <p:cNvSpPr/>
          <p:nvPr/>
        </p:nvSpPr>
        <p:spPr>
          <a:xfrm>
            <a:off x="609676"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40" name="Text 6"/>
          <p:cNvSpPr/>
          <p:nvPr/>
        </p:nvSpPr>
        <p:spPr>
          <a:xfrm>
            <a:off x="618144"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41" name="Image 32" descr="preencoded.png">    </p:cNvPr>
          <p:cNvPicPr>
            <a:picLocks noChangeAspect="1"/>
          </p:cNvPicPr>
          <p:nvPr/>
        </p:nvPicPr>
        <p:blipFill>
          <a:blip r:embed="rId33"/>
          <a:stretch>
            <a:fillRect/>
          </a:stretch>
        </p:blipFill>
        <p:spPr>
          <a:xfrm>
            <a:off x="2241830" y="7137400"/>
            <a:ext cx="1625803" cy="1625600"/>
          </a:xfrm>
          <a:prstGeom prst="rect">
            <a:avLst/>
          </a:prstGeom>
        </p:spPr>
      </p:pic>
      <p:pic>
        <p:nvPicPr>
          <p:cNvPr id="42" name="Image 33" descr="preencoded.png">    </p:cNvPr>
          <p:cNvPicPr>
            <a:picLocks noChangeAspect="1"/>
          </p:cNvPicPr>
          <p:nvPr/>
        </p:nvPicPr>
        <p:blipFill>
          <a:blip r:embed="rId34"/>
          <a:stretch>
            <a:fillRect/>
          </a:stretch>
        </p:blipFill>
        <p:spPr>
          <a:xfrm>
            <a:off x="2326518" y="7222083"/>
            <a:ext cx="1456422" cy="1456246"/>
          </a:xfrm>
          <a:prstGeom prst="rect">
            <a:avLst/>
          </a:prstGeom>
        </p:spPr>
      </p:pic>
      <p:sp>
        <p:nvSpPr>
          <p:cNvPr id="43" name="Shape 7"/>
          <p:cNvSpPr/>
          <p:nvPr/>
        </p:nvSpPr>
        <p:spPr>
          <a:xfrm>
            <a:off x="685886" y="9169400"/>
            <a:ext cx="4737692" cy="1765300"/>
          </a:xfrm>
          <a:prstGeom prst="rect">
            <a:avLst/>
          </a:prstGeom>
          <a:noFill/>
          <a:ln/>
        </p:spPr>
      </p:sp>
      <p:sp>
        <p:nvSpPr>
          <p:cNvPr id="44" name="Shape 8"/>
          <p:cNvSpPr/>
          <p:nvPr/>
        </p:nvSpPr>
        <p:spPr>
          <a:xfrm>
            <a:off x="685886" y="9169400"/>
            <a:ext cx="4737692" cy="1765300"/>
          </a:xfrm>
          <a:prstGeom prst="rect">
            <a:avLst/>
          </a:prstGeom>
          <a:noFill/>
          <a:ln/>
        </p:spPr>
      </p:sp>
      <p:sp>
        <p:nvSpPr>
          <p:cNvPr id="45" name="Text 9"/>
          <p:cNvSpPr/>
          <p:nvPr/>
        </p:nvSpPr>
        <p:spPr>
          <a:xfrm>
            <a:off x="609676"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46" name="Text 10"/>
          <p:cNvSpPr/>
          <p:nvPr/>
        </p:nvSpPr>
        <p:spPr>
          <a:xfrm>
            <a:off x="618144"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47" name="Shape 11"/>
          <p:cNvSpPr/>
          <p:nvPr/>
        </p:nvSpPr>
        <p:spPr>
          <a:xfrm>
            <a:off x="6477810" y="3556000"/>
            <a:ext cx="5347368" cy="7683500"/>
          </a:xfrm>
          <a:prstGeom prst="rect">
            <a:avLst/>
          </a:prstGeom>
          <a:solidFill>
            <a:srgbClr val="CBCAFE">
              <a:alpha val="100000"/>
            </a:srgbClr>
          </a:solidFill>
          <a:ln w="50800">
            <a:solidFill>
              <a:srgbClr val="0E0E0E"/>
            </a:solidFill>
            <a:prstDash val="solid"/>
          </a:ln>
        </p:spPr>
      </p:sp>
      <p:sp>
        <p:nvSpPr>
          <p:cNvPr id="48" name="Shape 12"/>
          <p:cNvSpPr/>
          <p:nvPr/>
        </p:nvSpPr>
        <p:spPr>
          <a:xfrm>
            <a:off x="6782648" y="4965700"/>
            <a:ext cx="4737692" cy="5969000"/>
          </a:xfrm>
          <a:prstGeom prst="rect">
            <a:avLst/>
          </a:prstGeom>
          <a:noFill/>
          <a:ln/>
        </p:spPr>
      </p:sp>
      <p:sp>
        <p:nvSpPr>
          <p:cNvPr id="49" name="Shape 13"/>
          <p:cNvSpPr/>
          <p:nvPr/>
        </p:nvSpPr>
        <p:spPr>
          <a:xfrm>
            <a:off x="6782648" y="4965700"/>
            <a:ext cx="4737692" cy="1765300"/>
          </a:xfrm>
          <a:prstGeom prst="rect">
            <a:avLst/>
          </a:prstGeom>
          <a:noFill/>
          <a:ln/>
        </p:spPr>
      </p:sp>
      <p:sp>
        <p:nvSpPr>
          <p:cNvPr id="50" name="Shape 14"/>
          <p:cNvSpPr/>
          <p:nvPr/>
        </p:nvSpPr>
        <p:spPr>
          <a:xfrm>
            <a:off x="6782648" y="4965700"/>
            <a:ext cx="4737692" cy="1765300"/>
          </a:xfrm>
          <a:prstGeom prst="rect">
            <a:avLst/>
          </a:prstGeom>
          <a:noFill/>
          <a:ln/>
        </p:spPr>
      </p:sp>
      <p:sp>
        <p:nvSpPr>
          <p:cNvPr id="51" name="Text 15"/>
          <p:cNvSpPr/>
          <p:nvPr/>
        </p:nvSpPr>
        <p:spPr>
          <a:xfrm>
            <a:off x="6706438"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52" name="Text 16"/>
          <p:cNvSpPr/>
          <p:nvPr/>
        </p:nvSpPr>
        <p:spPr>
          <a:xfrm>
            <a:off x="6714906"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53" name="Image 34" descr="preencoded.png">    </p:cNvPr>
          <p:cNvPicPr>
            <a:picLocks noChangeAspect="1"/>
          </p:cNvPicPr>
          <p:nvPr/>
        </p:nvPicPr>
        <p:blipFill>
          <a:blip r:embed="rId35"/>
          <a:stretch>
            <a:fillRect/>
          </a:stretch>
        </p:blipFill>
        <p:spPr>
          <a:xfrm>
            <a:off x="8338592" y="7137400"/>
            <a:ext cx="1625803" cy="1625600"/>
          </a:xfrm>
          <a:prstGeom prst="rect">
            <a:avLst/>
          </a:prstGeom>
        </p:spPr>
      </p:pic>
      <p:pic>
        <p:nvPicPr>
          <p:cNvPr id="54" name="Image 35" descr="preencoded.png">    </p:cNvPr>
          <p:cNvPicPr>
            <a:picLocks noChangeAspect="1"/>
          </p:cNvPicPr>
          <p:nvPr/>
        </p:nvPicPr>
        <p:blipFill>
          <a:blip r:embed="rId36"/>
          <a:stretch>
            <a:fillRect/>
          </a:stretch>
        </p:blipFill>
        <p:spPr>
          <a:xfrm>
            <a:off x="8541818" y="7340600"/>
            <a:ext cx="1192256" cy="1190414"/>
          </a:xfrm>
          <a:prstGeom prst="rect">
            <a:avLst/>
          </a:prstGeom>
        </p:spPr>
      </p:pic>
      <p:sp>
        <p:nvSpPr>
          <p:cNvPr id="55" name="Shape 17"/>
          <p:cNvSpPr/>
          <p:nvPr/>
        </p:nvSpPr>
        <p:spPr>
          <a:xfrm>
            <a:off x="6782648" y="9169400"/>
            <a:ext cx="4737692" cy="1765300"/>
          </a:xfrm>
          <a:prstGeom prst="rect">
            <a:avLst/>
          </a:prstGeom>
          <a:noFill/>
          <a:ln/>
        </p:spPr>
      </p:sp>
      <p:sp>
        <p:nvSpPr>
          <p:cNvPr id="56" name="Shape 18"/>
          <p:cNvSpPr/>
          <p:nvPr/>
        </p:nvSpPr>
        <p:spPr>
          <a:xfrm>
            <a:off x="6782648" y="9169400"/>
            <a:ext cx="4737692" cy="1765300"/>
          </a:xfrm>
          <a:prstGeom prst="rect">
            <a:avLst/>
          </a:prstGeom>
          <a:noFill/>
          <a:ln/>
        </p:spPr>
      </p:sp>
      <p:sp>
        <p:nvSpPr>
          <p:cNvPr id="57" name="Text 19"/>
          <p:cNvSpPr/>
          <p:nvPr/>
        </p:nvSpPr>
        <p:spPr>
          <a:xfrm>
            <a:off x="6706438"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58" name="Text 20"/>
          <p:cNvSpPr/>
          <p:nvPr/>
        </p:nvSpPr>
        <p:spPr>
          <a:xfrm>
            <a:off x="6714906"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59" name="Shape 21"/>
          <p:cNvSpPr/>
          <p:nvPr/>
        </p:nvSpPr>
        <p:spPr>
          <a:xfrm>
            <a:off x="12574572" y="3556000"/>
            <a:ext cx="5347368" cy="7683500"/>
          </a:xfrm>
          <a:prstGeom prst="rect">
            <a:avLst/>
          </a:prstGeom>
          <a:solidFill>
            <a:srgbClr val="CBCAFE">
              <a:alpha val="100000"/>
            </a:srgbClr>
          </a:solidFill>
          <a:ln w="50800">
            <a:solidFill>
              <a:srgbClr val="0E0E0E"/>
            </a:solidFill>
            <a:prstDash val="solid"/>
          </a:ln>
        </p:spPr>
      </p:sp>
      <p:sp>
        <p:nvSpPr>
          <p:cNvPr id="60" name="Shape 22"/>
          <p:cNvSpPr/>
          <p:nvPr/>
        </p:nvSpPr>
        <p:spPr>
          <a:xfrm>
            <a:off x="12879410" y="4965700"/>
            <a:ext cx="4737692" cy="5969000"/>
          </a:xfrm>
          <a:prstGeom prst="rect">
            <a:avLst/>
          </a:prstGeom>
          <a:noFill/>
          <a:ln/>
        </p:spPr>
      </p:sp>
      <p:sp>
        <p:nvSpPr>
          <p:cNvPr id="61" name="Shape 23"/>
          <p:cNvSpPr/>
          <p:nvPr/>
        </p:nvSpPr>
        <p:spPr>
          <a:xfrm>
            <a:off x="12879410" y="4965700"/>
            <a:ext cx="4737692" cy="1765300"/>
          </a:xfrm>
          <a:prstGeom prst="rect">
            <a:avLst/>
          </a:prstGeom>
          <a:noFill/>
          <a:ln/>
        </p:spPr>
      </p:sp>
      <p:sp>
        <p:nvSpPr>
          <p:cNvPr id="62" name="Shape 24"/>
          <p:cNvSpPr/>
          <p:nvPr/>
        </p:nvSpPr>
        <p:spPr>
          <a:xfrm>
            <a:off x="12879410" y="4965700"/>
            <a:ext cx="4737692" cy="1765300"/>
          </a:xfrm>
          <a:prstGeom prst="rect">
            <a:avLst/>
          </a:prstGeom>
          <a:noFill/>
          <a:ln/>
        </p:spPr>
      </p:sp>
      <p:sp>
        <p:nvSpPr>
          <p:cNvPr id="63" name="Text 25"/>
          <p:cNvSpPr/>
          <p:nvPr/>
        </p:nvSpPr>
        <p:spPr>
          <a:xfrm>
            <a:off x="12803200"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64" name="Text 26"/>
          <p:cNvSpPr/>
          <p:nvPr/>
        </p:nvSpPr>
        <p:spPr>
          <a:xfrm>
            <a:off x="12811668"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65" name="Image 36" descr="preencoded.png">    </p:cNvPr>
          <p:cNvPicPr>
            <a:picLocks noChangeAspect="1"/>
          </p:cNvPicPr>
          <p:nvPr/>
        </p:nvPicPr>
        <p:blipFill>
          <a:blip r:embed="rId37"/>
          <a:stretch>
            <a:fillRect/>
          </a:stretch>
        </p:blipFill>
        <p:spPr>
          <a:xfrm>
            <a:off x="14435354" y="7137400"/>
            <a:ext cx="1625803" cy="1625600"/>
          </a:xfrm>
          <a:prstGeom prst="rect">
            <a:avLst/>
          </a:prstGeom>
        </p:spPr>
      </p:pic>
      <p:pic>
        <p:nvPicPr>
          <p:cNvPr id="66" name="Image 37" descr="preencoded.png">    </p:cNvPr>
          <p:cNvPicPr>
            <a:picLocks noChangeAspect="1"/>
          </p:cNvPicPr>
          <p:nvPr/>
        </p:nvPicPr>
        <p:blipFill>
          <a:blip r:embed="rId38"/>
          <a:stretch>
            <a:fillRect/>
          </a:stretch>
        </p:blipFill>
        <p:spPr>
          <a:xfrm>
            <a:off x="14536942" y="7142162"/>
            <a:ext cx="1519452" cy="1519262"/>
          </a:xfrm>
          <a:prstGeom prst="rect">
            <a:avLst/>
          </a:prstGeom>
        </p:spPr>
      </p:pic>
      <p:sp>
        <p:nvSpPr>
          <p:cNvPr id="67" name="Shape 27"/>
          <p:cNvSpPr/>
          <p:nvPr/>
        </p:nvSpPr>
        <p:spPr>
          <a:xfrm>
            <a:off x="12879410" y="9169400"/>
            <a:ext cx="4737692" cy="1765300"/>
          </a:xfrm>
          <a:prstGeom prst="rect">
            <a:avLst/>
          </a:prstGeom>
          <a:noFill/>
          <a:ln/>
        </p:spPr>
      </p:sp>
      <p:sp>
        <p:nvSpPr>
          <p:cNvPr id="68" name="Shape 28"/>
          <p:cNvSpPr/>
          <p:nvPr/>
        </p:nvSpPr>
        <p:spPr>
          <a:xfrm>
            <a:off x="12879410" y="9169400"/>
            <a:ext cx="4737692" cy="1765300"/>
          </a:xfrm>
          <a:prstGeom prst="rect">
            <a:avLst/>
          </a:prstGeom>
          <a:noFill/>
          <a:ln/>
        </p:spPr>
      </p:sp>
      <p:sp>
        <p:nvSpPr>
          <p:cNvPr id="69" name="Text 29"/>
          <p:cNvSpPr/>
          <p:nvPr/>
        </p:nvSpPr>
        <p:spPr>
          <a:xfrm>
            <a:off x="12803200"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70" name="Text 30"/>
          <p:cNvSpPr/>
          <p:nvPr/>
        </p:nvSpPr>
        <p:spPr>
          <a:xfrm>
            <a:off x="12811668"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71" name="Shape 31"/>
          <p:cNvSpPr/>
          <p:nvPr/>
        </p:nvSpPr>
        <p:spPr>
          <a:xfrm>
            <a:off x="18671334" y="3556000"/>
            <a:ext cx="5347368" cy="7683500"/>
          </a:xfrm>
          <a:prstGeom prst="rect">
            <a:avLst/>
          </a:prstGeom>
          <a:solidFill>
            <a:srgbClr val="CBCAFE">
              <a:alpha val="100000"/>
            </a:srgbClr>
          </a:solidFill>
          <a:ln w="50800">
            <a:solidFill>
              <a:srgbClr val="0E0E0E"/>
            </a:solidFill>
            <a:prstDash val="solid"/>
          </a:ln>
        </p:spPr>
      </p:sp>
      <p:sp>
        <p:nvSpPr>
          <p:cNvPr id="72" name="Shape 32"/>
          <p:cNvSpPr/>
          <p:nvPr/>
        </p:nvSpPr>
        <p:spPr>
          <a:xfrm>
            <a:off x="18976172" y="4965700"/>
            <a:ext cx="4737692" cy="5969000"/>
          </a:xfrm>
          <a:prstGeom prst="rect">
            <a:avLst/>
          </a:prstGeom>
          <a:noFill/>
          <a:ln/>
        </p:spPr>
      </p:sp>
      <p:sp>
        <p:nvSpPr>
          <p:cNvPr id="73" name="Shape 33"/>
          <p:cNvSpPr/>
          <p:nvPr/>
        </p:nvSpPr>
        <p:spPr>
          <a:xfrm>
            <a:off x="18976172" y="4965700"/>
            <a:ext cx="4737692" cy="1765300"/>
          </a:xfrm>
          <a:prstGeom prst="rect">
            <a:avLst/>
          </a:prstGeom>
          <a:noFill/>
          <a:ln/>
        </p:spPr>
      </p:sp>
      <p:sp>
        <p:nvSpPr>
          <p:cNvPr id="74" name="Shape 34"/>
          <p:cNvSpPr/>
          <p:nvPr/>
        </p:nvSpPr>
        <p:spPr>
          <a:xfrm>
            <a:off x="18976172" y="4965700"/>
            <a:ext cx="4737692" cy="1765300"/>
          </a:xfrm>
          <a:prstGeom prst="rect">
            <a:avLst/>
          </a:prstGeom>
          <a:noFill/>
          <a:ln/>
        </p:spPr>
      </p:sp>
      <p:sp>
        <p:nvSpPr>
          <p:cNvPr id="75" name="Text 35"/>
          <p:cNvSpPr/>
          <p:nvPr/>
        </p:nvSpPr>
        <p:spPr>
          <a:xfrm>
            <a:off x="18899962"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76" name="Text 36"/>
          <p:cNvSpPr/>
          <p:nvPr/>
        </p:nvSpPr>
        <p:spPr>
          <a:xfrm>
            <a:off x="18908430"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77" name="Image 38" descr="preencoded.png">    </p:cNvPr>
          <p:cNvPicPr>
            <a:picLocks noChangeAspect="1"/>
          </p:cNvPicPr>
          <p:nvPr/>
        </p:nvPicPr>
        <p:blipFill>
          <a:blip r:embed="rId39"/>
          <a:stretch>
            <a:fillRect/>
          </a:stretch>
        </p:blipFill>
        <p:spPr>
          <a:xfrm>
            <a:off x="20532116" y="7137400"/>
            <a:ext cx="1625803" cy="1625600"/>
          </a:xfrm>
          <a:prstGeom prst="rect">
            <a:avLst/>
          </a:prstGeom>
        </p:spPr>
      </p:pic>
      <p:pic>
        <p:nvPicPr>
          <p:cNvPr id="78" name="Image 39" descr="preencoded.png">    </p:cNvPr>
          <p:cNvPicPr>
            <a:picLocks noChangeAspect="1"/>
          </p:cNvPicPr>
          <p:nvPr/>
        </p:nvPicPr>
        <p:blipFill>
          <a:blip r:embed="rId40"/>
          <a:stretch>
            <a:fillRect/>
          </a:stretch>
        </p:blipFill>
        <p:spPr>
          <a:xfrm>
            <a:off x="20599860" y="7137400"/>
            <a:ext cx="1490319" cy="1625600"/>
          </a:xfrm>
          <a:prstGeom prst="rect">
            <a:avLst/>
          </a:prstGeom>
        </p:spPr>
      </p:pic>
      <p:sp>
        <p:nvSpPr>
          <p:cNvPr id="79" name="Shape 37"/>
          <p:cNvSpPr/>
          <p:nvPr/>
        </p:nvSpPr>
        <p:spPr>
          <a:xfrm>
            <a:off x="18976172" y="9169400"/>
            <a:ext cx="4737692" cy="1765300"/>
          </a:xfrm>
          <a:prstGeom prst="rect">
            <a:avLst/>
          </a:prstGeom>
          <a:noFill/>
          <a:ln/>
        </p:spPr>
      </p:sp>
      <p:sp>
        <p:nvSpPr>
          <p:cNvPr id="80" name="Shape 38"/>
          <p:cNvSpPr/>
          <p:nvPr/>
        </p:nvSpPr>
        <p:spPr>
          <a:xfrm>
            <a:off x="18976172" y="9169400"/>
            <a:ext cx="4737692" cy="1765300"/>
          </a:xfrm>
          <a:prstGeom prst="rect">
            <a:avLst/>
          </a:prstGeom>
          <a:noFill/>
          <a:ln/>
        </p:spPr>
      </p:sp>
      <p:sp>
        <p:nvSpPr>
          <p:cNvPr id="81" name="Text 39"/>
          <p:cNvSpPr/>
          <p:nvPr/>
        </p:nvSpPr>
        <p:spPr>
          <a:xfrm>
            <a:off x="18899962"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82" name="Text 40"/>
          <p:cNvSpPr/>
          <p:nvPr/>
        </p:nvSpPr>
        <p:spPr>
          <a:xfrm>
            <a:off x="18908430"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83" name="Shape 41"/>
          <p:cNvSpPr/>
          <p:nvPr/>
        </p:nvSpPr>
        <p:spPr>
          <a:xfrm>
            <a:off x="1994149" y="2146300"/>
            <a:ext cx="2133867" cy="2133600"/>
          </a:xfrm>
          <a:prstGeom prst="roundRect">
            <a:avLst>
              <a:gd name="adj" fmla="val 198429"/>
            </a:avLst>
          </a:prstGeom>
          <a:solidFill>
            <a:srgbClr val="012F6A">
              <a:alpha val="100000"/>
            </a:srgbClr>
          </a:solidFill>
          <a:ln w="50800">
            <a:solidFill>
              <a:srgbClr val="012F6A"/>
            </a:solidFill>
            <a:prstDash val="solid"/>
          </a:ln>
        </p:spPr>
      </p:sp>
      <p:sp>
        <p:nvSpPr>
          <p:cNvPr id="84" name="Text 42"/>
          <p:cNvSpPr/>
          <p:nvPr/>
        </p:nvSpPr>
        <p:spPr>
          <a:xfrm>
            <a:off x="2768946" y="2635250"/>
            <a:ext cx="922982"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S</a:t>
            </a:r>
            <a:endParaRPr lang="en-US" sz="8000" dirty="0"/>
          </a:p>
        </p:txBody>
      </p:sp>
      <p:sp>
        <p:nvSpPr>
          <p:cNvPr id="85" name="Shape 43"/>
          <p:cNvSpPr/>
          <p:nvPr/>
        </p:nvSpPr>
        <p:spPr>
          <a:xfrm>
            <a:off x="8090911" y="2146300"/>
            <a:ext cx="2133867" cy="2133600"/>
          </a:xfrm>
          <a:prstGeom prst="roundRect">
            <a:avLst>
              <a:gd name="adj" fmla="val 198429"/>
            </a:avLst>
          </a:prstGeom>
          <a:solidFill>
            <a:srgbClr val="012F6A">
              <a:alpha val="100000"/>
            </a:srgbClr>
          </a:solidFill>
          <a:ln w="50800">
            <a:solidFill>
              <a:srgbClr val="012F6A"/>
            </a:solidFill>
            <a:prstDash val="solid"/>
          </a:ln>
        </p:spPr>
      </p:sp>
      <p:sp>
        <p:nvSpPr>
          <p:cNvPr id="86" name="Text 44"/>
          <p:cNvSpPr/>
          <p:nvPr/>
        </p:nvSpPr>
        <p:spPr>
          <a:xfrm>
            <a:off x="8668833" y="2635250"/>
            <a:ext cx="1316731"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W</a:t>
            </a:r>
            <a:endParaRPr lang="en-US" sz="8000" dirty="0"/>
          </a:p>
        </p:txBody>
      </p:sp>
      <p:sp>
        <p:nvSpPr>
          <p:cNvPr id="87" name="Shape 45"/>
          <p:cNvSpPr/>
          <p:nvPr/>
        </p:nvSpPr>
        <p:spPr>
          <a:xfrm>
            <a:off x="14187673" y="2146300"/>
            <a:ext cx="2133867" cy="2133600"/>
          </a:xfrm>
          <a:prstGeom prst="roundRect">
            <a:avLst>
              <a:gd name="adj" fmla="val 198429"/>
            </a:avLst>
          </a:prstGeom>
          <a:solidFill>
            <a:srgbClr val="012F6A">
              <a:alpha val="100000"/>
            </a:srgbClr>
          </a:solidFill>
          <a:ln w="50800">
            <a:solidFill>
              <a:srgbClr val="012F6A"/>
            </a:solidFill>
            <a:prstDash val="solid"/>
          </a:ln>
        </p:spPr>
      </p:sp>
      <p:sp>
        <p:nvSpPr>
          <p:cNvPr id="88" name="Text 46"/>
          <p:cNvSpPr/>
          <p:nvPr/>
        </p:nvSpPr>
        <p:spPr>
          <a:xfrm>
            <a:off x="14886261" y="2635250"/>
            <a:ext cx="1075401"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O</a:t>
            </a:r>
            <a:endParaRPr lang="en-US" sz="8000" dirty="0"/>
          </a:p>
        </p:txBody>
      </p:sp>
      <p:sp>
        <p:nvSpPr>
          <p:cNvPr id="89" name="Shape 47"/>
          <p:cNvSpPr/>
          <p:nvPr/>
        </p:nvSpPr>
        <p:spPr>
          <a:xfrm>
            <a:off x="20284435" y="2146300"/>
            <a:ext cx="2133867" cy="2133600"/>
          </a:xfrm>
          <a:prstGeom prst="roundRect">
            <a:avLst>
              <a:gd name="adj" fmla="val 198429"/>
            </a:avLst>
          </a:prstGeom>
          <a:solidFill>
            <a:srgbClr val="012F6A">
              <a:alpha val="100000"/>
            </a:srgbClr>
          </a:solidFill>
          <a:ln w="50800">
            <a:solidFill>
              <a:srgbClr val="012F6A"/>
            </a:solidFill>
            <a:prstDash val="solid"/>
          </a:ln>
        </p:spPr>
      </p:sp>
      <p:sp>
        <p:nvSpPr>
          <p:cNvPr id="90" name="Text 48"/>
          <p:cNvSpPr/>
          <p:nvPr/>
        </p:nvSpPr>
        <p:spPr>
          <a:xfrm>
            <a:off x="21033829" y="2635250"/>
            <a:ext cx="973788"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T</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46637" y="10470108"/>
            <a:ext cx="943387" cy="943273"/>
          </a:xfrm>
          <a:prstGeom prst="rect">
            <a:avLst/>
          </a:prstGeom>
        </p:spPr>
      </p:pic>
      <p:pic>
        <p:nvPicPr>
          <p:cNvPr id="4" name="Image 2" descr="preencoded.png">    </p:cNvPr>
          <p:cNvPicPr>
            <a:picLocks noChangeAspect="1"/>
          </p:cNvPicPr>
          <p:nvPr/>
        </p:nvPicPr>
        <p:blipFill>
          <a:blip r:embed="rId3"/>
          <a:stretch>
            <a:fillRect/>
          </a:stretch>
        </p:blipFill>
        <p:spPr>
          <a:xfrm>
            <a:off x="18521225" y="11198399"/>
            <a:ext cx="943387" cy="943273"/>
          </a:xfrm>
          <a:prstGeom prst="rect">
            <a:avLst/>
          </a:prstGeom>
        </p:spPr>
      </p:pic>
      <p:pic>
        <p:nvPicPr>
          <p:cNvPr id="5" name="Image 3" descr="preencoded.png">    </p:cNvPr>
          <p:cNvPicPr>
            <a:picLocks noChangeAspect="1"/>
          </p:cNvPicPr>
          <p:nvPr/>
        </p:nvPicPr>
        <p:blipFill>
          <a:blip r:embed="rId4"/>
          <a:stretch>
            <a:fillRect/>
          </a:stretch>
        </p:blipFill>
        <p:spPr>
          <a:xfrm>
            <a:off x="18392497" y="9083911"/>
            <a:ext cx="5367884" cy="3757625"/>
          </a:xfrm>
          <a:prstGeom prst="rect">
            <a:avLst/>
          </a:prstGeom>
        </p:spPr>
      </p:pic>
      <p:pic>
        <p:nvPicPr>
          <p:cNvPr id="6" name="Image 4" descr="preencoded.png">    </p:cNvPr>
          <p:cNvPicPr>
            <a:picLocks noChangeAspect="1"/>
          </p:cNvPicPr>
          <p:nvPr/>
        </p:nvPicPr>
        <p:blipFill>
          <a:blip r:embed="rId5"/>
          <a:stretch>
            <a:fillRect/>
          </a:stretch>
        </p:blipFill>
        <p:spPr>
          <a:xfrm>
            <a:off x="279449" y="8669"/>
            <a:ext cx="2593141" cy="1011424"/>
          </a:xfrm>
          <a:prstGeom prst="rect">
            <a:avLst/>
          </a:prstGeom>
        </p:spPr>
      </p:pic>
      <p:pic>
        <p:nvPicPr>
          <p:cNvPr id="7" name="Image 5" descr="preencoded.png">    </p:cNvPr>
          <p:cNvPicPr>
            <a:picLocks noChangeAspect="1"/>
          </p:cNvPicPr>
          <p:nvPr/>
        </p:nvPicPr>
        <p:blipFill>
          <a:blip r:embed="rId6"/>
          <a:stretch>
            <a:fillRect/>
          </a:stretch>
        </p:blipFill>
        <p:spPr>
          <a:xfrm>
            <a:off x="1563337" y="494246"/>
            <a:ext cx="2137827" cy="557200"/>
          </a:xfrm>
          <a:prstGeom prst="rect">
            <a:avLst/>
          </a:prstGeom>
        </p:spPr>
      </p:pic>
      <p:pic>
        <p:nvPicPr>
          <p:cNvPr id="8" name="Image 6" descr="preencoded.png">    </p:cNvPr>
          <p:cNvPicPr>
            <a:picLocks noChangeAspect="1"/>
          </p:cNvPicPr>
          <p:nvPr/>
        </p:nvPicPr>
        <p:blipFill>
          <a:blip r:embed="rId7"/>
          <a:stretch>
            <a:fillRect/>
          </a:stretch>
        </p:blipFill>
        <p:spPr>
          <a:xfrm>
            <a:off x="1579986" y="924309"/>
            <a:ext cx="2202801" cy="564691"/>
          </a:xfrm>
          <a:prstGeom prst="rect">
            <a:avLst/>
          </a:prstGeom>
        </p:spPr>
      </p:pic>
      <p:pic>
        <p:nvPicPr>
          <p:cNvPr id="9" name="Image 7" descr="preencoded.png">    </p:cNvPr>
          <p:cNvPicPr>
            <a:picLocks noChangeAspect="1"/>
          </p:cNvPicPr>
          <p:nvPr/>
        </p:nvPicPr>
        <p:blipFill>
          <a:blip r:embed="rId8"/>
          <a:stretch>
            <a:fillRect/>
          </a:stretch>
        </p:blipFill>
        <p:spPr>
          <a:xfrm>
            <a:off x="1768253" y="1329370"/>
            <a:ext cx="2079240" cy="548878"/>
          </a:xfrm>
          <a:prstGeom prst="rect">
            <a:avLst/>
          </a:prstGeom>
        </p:spPr>
      </p:pic>
      <p:pic>
        <p:nvPicPr>
          <p:cNvPr id="10" name="Image 8" descr="preencoded.png">    </p:cNvPr>
          <p:cNvPicPr>
            <a:picLocks noChangeAspect="1"/>
          </p:cNvPicPr>
          <p:nvPr/>
        </p:nvPicPr>
        <p:blipFill>
          <a:blip r:embed="rId9"/>
          <a:stretch>
            <a:fillRect/>
          </a:stretch>
        </p:blipFill>
        <p:spPr>
          <a:xfrm>
            <a:off x="1785187" y="1760538"/>
            <a:ext cx="2110616" cy="554980"/>
          </a:xfrm>
          <a:prstGeom prst="rect">
            <a:avLst/>
          </a:prstGeom>
        </p:spPr>
      </p:pic>
      <p:pic>
        <p:nvPicPr>
          <p:cNvPr id="11" name="Image 9" descr="preencoded.png">    </p:cNvPr>
          <p:cNvPicPr>
            <a:picLocks noChangeAspect="1"/>
          </p:cNvPicPr>
          <p:nvPr/>
        </p:nvPicPr>
        <p:blipFill>
          <a:blip r:embed="rId10"/>
          <a:stretch>
            <a:fillRect/>
          </a:stretch>
        </p:blipFill>
        <p:spPr>
          <a:xfrm>
            <a:off x="1870154" y="2133947"/>
            <a:ext cx="2138103" cy="556927"/>
          </a:xfrm>
          <a:prstGeom prst="rect">
            <a:avLst/>
          </a:prstGeom>
        </p:spPr>
      </p:pic>
      <p:pic>
        <p:nvPicPr>
          <p:cNvPr id="12" name="Image 10" descr="preencoded.png">    </p:cNvPr>
          <p:cNvPicPr>
            <a:picLocks noChangeAspect="1"/>
          </p:cNvPicPr>
          <p:nvPr/>
        </p:nvPicPr>
        <p:blipFill>
          <a:blip r:embed="rId11"/>
          <a:stretch>
            <a:fillRect/>
          </a:stretch>
        </p:blipFill>
        <p:spPr>
          <a:xfrm>
            <a:off x="1886818" y="2564011"/>
            <a:ext cx="2202522" cy="564691"/>
          </a:xfrm>
          <a:prstGeom prst="rect">
            <a:avLst/>
          </a:prstGeom>
        </p:spPr>
      </p:pic>
      <p:pic>
        <p:nvPicPr>
          <p:cNvPr id="13" name="Image 11" descr="preencoded.png">    </p:cNvPr>
          <p:cNvPicPr>
            <a:picLocks noChangeAspect="1"/>
          </p:cNvPicPr>
          <p:nvPr/>
        </p:nvPicPr>
        <p:blipFill>
          <a:blip r:embed="rId12"/>
          <a:stretch>
            <a:fillRect/>
          </a:stretch>
        </p:blipFill>
        <p:spPr>
          <a:xfrm>
            <a:off x="2075069" y="2969071"/>
            <a:ext cx="2079516" cy="549151"/>
          </a:xfrm>
          <a:prstGeom prst="rect">
            <a:avLst/>
          </a:prstGeom>
        </p:spPr>
      </p:pic>
      <p:pic>
        <p:nvPicPr>
          <p:cNvPr id="14" name="Image 12" descr="preencoded.png">    </p:cNvPr>
          <p:cNvPicPr>
            <a:picLocks noChangeAspect="1"/>
          </p:cNvPicPr>
          <p:nvPr/>
        </p:nvPicPr>
        <p:blipFill>
          <a:blip r:embed="rId13"/>
          <a:stretch>
            <a:fillRect/>
          </a:stretch>
        </p:blipFill>
        <p:spPr>
          <a:xfrm>
            <a:off x="2092004" y="3399966"/>
            <a:ext cx="2110892" cy="555253"/>
          </a:xfrm>
          <a:prstGeom prst="rect">
            <a:avLst/>
          </a:prstGeom>
        </p:spPr>
      </p:pic>
      <p:pic>
        <p:nvPicPr>
          <p:cNvPr id="15" name="Image 13" descr="preencoded.png">    </p:cNvPr>
          <p:cNvPicPr>
            <a:picLocks noChangeAspect="1"/>
          </p:cNvPicPr>
          <p:nvPr/>
        </p:nvPicPr>
        <p:blipFill>
          <a:blip r:embed="rId14"/>
          <a:stretch>
            <a:fillRect/>
          </a:stretch>
        </p:blipFill>
        <p:spPr>
          <a:xfrm>
            <a:off x="1480647" y="489533"/>
            <a:ext cx="164972" cy="100806"/>
          </a:xfrm>
          <a:prstGeom prst="rect">
            <a:avLst/>
          </a:prstGeom>
        </p:spPr>
      </p:pic>
      <p:pic>
        <p:nvPicPr>
          <p:cNvPr id="16" name="Image 14" descr="preencoded.png">    </p:cNvPr>
          <p:cNvPicPr>
            <a:picLocks noChangeAspect="1"/>
          </p:cNvPicPr>
          <p:nvPr/>
        </p:nvPicPr>
        <p:blipFill>
          <a:blip r:embed="rId15"/>
          <a:stretch>
            <a:fillRect/>
          </a:stretch>
        </p:blipFill>
        <p:spPr>
          <a:xfrm>
            <a:off x="1342830" y="638001"/>
            <a:ext cx="80340" cy="104453"/>
          </a:xfrm>
          <a:prstGeom prst="rect">
            <a:avLst/>
          </a:prstGeom>
        </p:spPr>
      </p:pic>
      <p:pic>
        <p:nvPicPr>
          <p:cNvPr id="17" name="Image 15" descr="preencoded.png">    </p:cNvPr>
          <p:cNvPicPr>
            <a:picLocks noChangeAspect="1"/>
          </p:cNvPicPr>
          <p:nvPr/>
        </p:nvPicPr>
        <p:blipFill>
          <a:blip r:embed="rId16"/>
          <a:stretch>
            <a:fillRect/>
          </a:stretch>
        </p:blipFill>
        <p:spPr>
          <a:xfrm>
            <a:off x="1497308" y="652735"/>
            <a:ext cx="82467" cy="73347"/>
          </a:xfrm>
          <a:prstGeom prst="rect">
            <a:avLst/>
          </a:prstGeom>
        </p:spPr>
      </p:pic>
      <p:pic>
        <p:nvPicPr>
          <p:cNvPr id="18" name="Image 16" descr="preencoded.png">    </p:cNvPr>
          <p:cNvPicPr>
            <a:picLocks noChangeAspect="1"/>
          </p:cNvPicPr>
          <p:nvPr/>
        </p:nvPicPr>
        <p:blipFill>
          <a:blip r:embed="rId17"/>
          <a:stretch>
            <a:fillRect/>
          </a:stretch>
        </p:blipFill>
        <p:spPr>
          <a:xfrm>
            <a:off x="3581308" y="49188"/>
            <a:ext cx="126470" cy="66464"/>
          </a:xfrm>
          <a:prstGeom prst="rect">
            <a:avLst/>
          </a:prstGeom>
        </p:spPr>
      </p:pic>
      <p:pic>
        <p:nvPicPr>
          <p:cNvPr id="19" name="Image 17" descr="preencoded.png">    </p:cNvPr>
          <p:cNvPicPr>
            <a:picLocks noChangeAspect="1"/>
          </p:cNvPicPr>
          <p:nvPr/>
        </p:nvPicPr>
        <p:blipFill>
          <a:blip r:embed="rId18"/>
          <a:stretch>
            <a:fillRect/>
          </a:stretch>
        </p:blipFill>
        <p:spPr>
          <a:xfrm>
            <a:off x="3342077" y="84361"/>
            <a:ext cx="169257" cy="77750"/>
          </a:xfrm>
          <a:prstGeom prst="rect">
            <a:avLst/>
          </a:prstGeom>
        </p:spPr>
      </p:pic>
      <p:pic>
        <p:nvPicPr>
          <p:cNvPr id="20" name="Image 18" descr="preencoded.png">    </p:cNvPr>
          <p:cNvPicPr>
            <a:picLocks noChangeAspect="1"/>
          </p:cNvPicPr>
          <p:nvPr/>
        </p:nvPicPr>
        <p:blipFill>
          <a:blip r:embed="rId19"/>
          <a:stretch>
            <a:fillRect/>
          </a:stretch>
        </p:blipFill>
        <p:spPr>
          <a:xfrm>
            <a:off x="3734217" y="143148"/>
            <a:ext cx="53362" cy="72157"/>
          </a:xfrm>
          <a:prstGeom prst="rect">
            <a:avLst/>
          </a:prstGeom>
        </p:spPr>
      </p:pic>
      <p:pic>
        <p:nvPicPr>
          <p:cNvPr id="21" name="Image 19" descr="preencoded.png">    </p:cNvPr>
          <p:cNvPicPr>
            <a:picLocks noChangeAspect="1"/>
          </p:cNvPicPr>
          <p:nvPr/>
        </p:nvPicPr>
        <p:blipFill>
          <a:blip r:embed="rId20"/>
          <a:stretch>
            <a:fillRect/>
          </a:stretch>
        </p:blipFill>
        <p:spPr>
          <a:xfrm>
            <a:off x="3941601" y="560263"/>
            <a:ext cx="197147" cy="540370"/>
          </a:xfrm>
          <a:prstGeom prst="rect">
            <a:avLst/>
          </a:prstGeom>
        </p:spPr>
      </p:pic>
      <p:pic>
        <p:nvPicPr>
          <p:cNvPr id="22" name="Image 20" descr="preencoded.png">    </p:cNvPr>
          <p:cNvPicPr>
            <a:picLocks noChangeAspect="1"/>
          </p:cNvPicPr>
          <p:nvPr/>
        </p:nvPicPr>
        <p:blipFill>
          <a:blip r:embed="rId21"/>
          <a:stretch>
            <a:fillRect/>
          </a:stretch>
        </p:blipFill>
        <p:spPr>
          <a:xfrm>
            <a:off x="279435" y="109984"/>
            <a:ext cx="3833405" cy="4614441"/>
          </a:xfrm>
          <a:prstGeom prst="rect">
            <a:avLst/>
          </a:prstGeom>
        </p:spPr>
      </p:pic>
      <p:pic>
        <p:nvPicPr>
          <p:cNvPr id="23" name="Image 21" descr="preencoded.png">    </p:cNvPr>
          <p:cNvPicPr>
            <a:picLocks noChangeAspect="1"/>
          </p:cNvPicPr>
          <p:nvPr/>
        </p:nvPicPr>
        <p:blipFill>
          <a:blip r:embed="rId22"/>
          <a:stretch>
            <a:fillRect/>
          </a:stretch>
        </p:blipFill>
        <p:spPr>
          <a:xfrm>
            <a:off x="444951" y="1137518"/>
            <a:ext cx="77197" cy="150168"/>
          </a:xfrm>
          <a:prstGeom prst="rect">
            <a:avLst/>
          </a:prstGeom>
        </p:spPr>
      </p:pic>
      <p:pic>
        <p:nvPicPr>
          <p:cNvPr id="24" name="Image 22" descr="preencoded.png">    </p:cNvPr>
          <p:cNvPicPr>
            <a:picLocks noChangeAspect="1"/>
          </p:cNvPicPr>
          <p:nvPr/>
        </p:nvPicPr>
        <p:blipFill>
          <a:blip r:embed="rId23"/>
          <a:stretch>
            <a:fillRect/>
          </a:stretch>
        </p:blipFill>
        <p:spPr>
          <a:xfrm>
            <a:off x="579228" y="1219907"/>
            <a:ext cx="62531" cy="86531"/>
          </a:xfrm>
          <a:prstGeom prst="rect">
            <a:avLst/>
          </a:prstGeom>
        </p:spPr>
      </p:pic>
      <p:pic>
        <p:nvPicPr>
          <p:cNvPr id="25" name="Image 23" descr="preencoded.png">    </p:cNvPr>
          <p:cNvPicPr>
            <a:picLocks noChangeAspect="1"/>
          </p:cNvPicPr>
          <p:nvPr/>
        </p:nvPicPr>
        <p:blipFill>
          <a:blip r:embed="rId24"/>
          <a:stretch>
            <a:fillRect/>
          </a:stretch>
        </p:blipFill>
        <p:spPr>
          <a:xfrm>
            <a:off x="514231" y="1345059"/>
            <a:ext cx="75351" cy="109215"/>
          </a:xfrm>
          <a:prstGeom prst="rect">
            <a:avLst/>
          </a:prstGeom>
        </p:spPr>
      </p:pic>
      <p:pic>
        <p:nvPicPr>
          <p:cNvPr id="26" name="Image 24" descr="preencoded.png">    </p:cNvPr>
          <p:cNvPicPr>
            <a:picLocks noChangeAspect="1"/>
          </p:cNvPicPr>
          <p:nvPr/>
        </p:nvPicPr>
        <p:blipFill>
          <a:blip r:embed="rId25"/>
          <a:stretch>
            <a:fillRect/>
          </a:stretch>
        </p:blipFill>
        <p:spPr>
          <a:xfrm>
            <a:off x="608202" y="1552178"/>
            <a:ext cx="1093892" cy="2919772"/>
          </a:xfrm>
          <a:prstGeom prst="rect">
            <a:avLst/>
          </a:prstGeom>
        </p:spPr>
      </p:pic>
      <p:pic>
        <p:nvPicPr>
          <p:cNvPr id="27" name="Image 25" descr="preencoded.png">    </p:cNvPr>
          <p:cNvPicPr>
            <a:picLocks noChangeAspect="1"/>
          </p:cNvPicPr>
          <p:nvPr/>
        </p:nvPicPr>
        <p:blipFill>
          <a:blip r:embed="rId26"/>
          <a:stretch>
            <a:fillRect/>
          </a:stretch>
        </p:blipFill>
        <p:spPr>
          <a:xfrm>
            <a:off x="600000" y="560474"/>
            <a:ext cx="321033" cy="637542"/>
          </a:xfrm>
          <a:prstGeom prst="rect">
            <a:avLst/>
          </a:prstGeom>
        </p:spPr>
      </p:pic>
      <p:pic>
        <p:nvPicPr>
          <p:cNvPr id="28" name="Image 26" descr="preencoded.png">    </p:cNvPr>
          <p:cNvPicPr>
            <a:picLocks noChangeAspect="1"/>
          </p:cNvPicPr>
          <p:nvPr/>
        </p:nvPicPr>
        <p:blipFill>
          <a:blip r:embed="rId27"/>
          <a:stretch>
            <a:fillRect/>
          </a:stretch>
        </p:blipFill>
        <p:spPr>
          <a:xfrm>
            <a:off x="1304865" y="1018356"/>
            <a:ext cx="1358955" cy="1100547"/>
          </a:xfrm>
          <a:prstGeom prst="rect">
            <a:avLst/>
          </a:prstGeom>
        </p:spPr>
      </p:pic>
      <p:pic>
        <p:nvPicPr>
          <p:cNvPr id="29" name="Image 27" descr="preencoded.png">    </p:cNvPr>
          <p:cNvPicPr>
            <a:picLocks noChangeAspect="1"/>
          </p:cNvPicPr>
          <p:nvPr/>
        </p:nvPicPr>
        <p:blipFill>
          <a:blip r:embed="rId28"/>
          <a:stretch>
            <a:fillRect/>
          </a:stretch>
        </p:blipFill>
        <p:spPr>
          <a:xfrm>
            <a:off x="1475170" y="1272493"/>
            <a:ext cx="897648" cy="387883"/>
          </a:xfrm>
          <a:prstGeom prst="rect">
            <a:avLst/>
          </a:prstGeom>
        </p:spPr>
      </p:pic>
      <p:pic>
        <p:nvPicPr>
          <p:cNvPr id="30" name="Image 28" descr="preencoded.png">    </p:cNvPr>
          <p:cNvPicPr>
            <a:picLocks noChangeAspect="1"/>
          </p:cNvPicPr>
          <p:nvPr/>
        </p:nvPicPr>
        <p:blipFill>
          <a:blip r:embed="rId29"/>
          <a:stretch>
            <a:fillRect/>
          </a:stretch>
        </p:blipFill>
        <p:spPr>
          <a:xfrm>
            <a:off x="1556828" y="1495016"/>
            <a:ext cx="886233" cy="380231"/>
          </a:xfrm>
          <a:prstGeom prst="rect">
            <a:avLst/>
          </a:prstGeom>
        </p:spPr>
      </p:pic>
      <p:pic>
        <p:nvPicPr>
          <p:cNvPr id="31" name="Image 29" descr="preencoded.png">    </p:cNvPr>
          <p:cNvPicPr>
            <a:picLocks noChangeAspect="1"/>
          </p:cNvPicPr>
          <p:nvPr/>
        </p:nvPicPr>
        <p:blipFill>
          <a:blip r:embed="rId30"/>
          <a:stretch>
            <a:fillRect/>
          </a:stretch>
        </p:blipFill>
        <p:spPr>
          <a:xfrm>
            <a:off x="2331696" y="321345"/>
            <a:ext cx="209232" cy="128798"/>
          </a:xfrm>
          <a:prstGeom prst="rect">
            <a:avLst/>
          </a:prstGeom>
        </p:spPr>
      </p:pic>
      <p:pic>
        <p:nvPicPr>
          <p:cNvPr id="32" name="Image 30" descr="preencoded.png">    </p:cNvPr>
          <p:cNvPicPr>
            <a:picLocks noChangeAspect="1"/>
          </p:cNvPicPr>
          <p:nvPr/>
        </p:nvPicPr>
        <p:blipFill>
          <a:blip r:embed="rId31"/>
          <a:stretch>
            <a:fillRect/>
          </a:stretch>
        </p:blipFill>
        <p:spPr>
          <a:xfrm>
            <a:off x="2574140" y="390624"/>
            <a:ext cx="87903" cy="81111"/>
          </a:xfrm>
          <a:prstGeom prst="rect">
            <a:avLst/>
          </a:prstGeom>
        </p:spPr>
      </p:pic>
      <p:pic>
        <p:nvPicPr>
          <p:cNvPr id="33" name="Image 31" descr="preencoded.png">    </p:cNvPr>
          <p:cNvPicPr>
            <a:picLocks noChangeAspect="1"/>
          </p:cNvPicPr>
          <p:nvPr/>
        </p:nvPicPr>
        <p:blipFill>
          <a:blip r:embed="rId32"/>
          <a:stretch>
            <a:fillRect/>
          </a:stretch>
        </p:blipFill>
        <p:spPr>
          <a:xfrm>
            <a:off x="2602312" y="215354"/>
            <a:ext cx="128480" cy="99306"/>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pic>
        <p:nvPicPr>
          <p:cNvPr id="36" name="Image 33" descr="preencoded.png">    </p:cNvPr>
          <p:cNvPicPr>
            <a:picLocks noChangeAspect="1"/>
          </p:cNvPicPr>
          <p:nvPr/>
        </p:nvPicPr>
        <p:blipFill>
          <a:blip r:embed="rId34"/>
          <a:stretch>
            <a:fillRect/>
          </a:stretch>
        </p:blipFill>
        <p:spPr>
          <a:xfrm>
            <a:off x="17286861" y="787400"/>
            <a:ext cx="6084060" cy="12369800"/>
          </a:xfrm>
          <a:prstGeom prst="rect">
            <a:avLst/>
          </a:prstGeom>
        </p:spPr>
      </p:pic>
      <p:pic>
        <p:nvPicPr>
          <p:cNvPr id="37" name="Image 34" descr="preencoded.png">    </p:cNvPr>
          <p:cNvPicPr>
            <a:picLocks noChangeAspect="1"/>
          </p:cNvPicPr>
          <p:nvPr/>
        </p:nvPicPr>
        <p:blipFill>
          <a:blip r:embed="rId35"/>
          <a:stretch>
            <a:fillRect/>
          </a:stretch>
        </p:blipFill>
        <p:spPr>
          <a:xfrm>
            <a:off x="685886" y="787400"/>
            <a:ext cx="6084060" cy="12369800"/>
          </a:xfrm>
          <a:prstGeom prst="rect">
            <a:avLst/>
          </a:prstGeom>
        </p:spPr>
      </p:pic>
      <p:sp>
        <p:nvSpPr>
          <p:cNvPr id="38" name="Shape 1"/>
          <p:cNvSpPr/>
          <p:nvPr/>
        </p:nvSpPr>
        <p:spPr>
          <a:xfrm>
            <a:off x="7900387" y="1930400"/>
            <a:ext cx="6299987" cy="1765300"/>
          </a:xfrm>
          <a:prstGeom prst="rect">
            <a:avLst/>
          </a:prstGeom>
          <a:solidFill>
            <a:srgbClr val="CBCAFE">
              <a:alpha val="100000"/>
            </a:srgbClr>
          </a:solidFill>
          <a:ln w="50800">
            <a:solidFill>
              <a:srgbClr val="012F6A"/>
            </a:solidFill>
            <a:prstDash val="solid"/>
          </a:ln>
        </p:spPr>
      </p:sp>
      <p:sp>
        <p:nvSpPr>
          <p:cNvPr id="39" name="Text 2"/>
          <p:cNvSpPr/>
          <p:nvPr/>
        </p:nvSpPr>
        <p:spPr>
          <a:xfrm>
            <a:off x="8662483" y="2235200"/>
            <a:ext cx="5114506" cy="1494367"/>
          </a:xfrm>
          <a:prstGeom prst="rect">
            <a:avLst/>
          </a:prstGeom>
          <a:noFill/>
          <a:ln/>
        </p:spPr>
        <p:txBody>
          <a:bodyPr wrap="square" lIns="0" tIns="0" rIns="0" bIns="0" rtlCol="0" anchor="t"/>
          <a:lstStyle/>
          <a:p>
            <a:pPr algn="l"/>
            <a:r>
              <a:rPr lang="en-US" sz="8000" dirty="0">
                <a:solidFill>
                  <a:srgbClr val="0E0E0E">
                    <a:alpha val="100000"/>
                  </a:srgbClr>
                </a:solidFill>
                <a:latin typeface="Rokkitt Bold" pitchFamily="34" charset="0"/>
                <a:ea typeface="Rokkitt Bold" pitchFamily="34" charset="-122"/>
                <a:cs typeface="Rokkitt Bold" pitchFamily="34" charset="-120"/>
              </a:rPr>
              <a:t>Some Data</a:t>
            </a:r>
            <a:endParaRPr lang="en-US" sz="8000" dirty="0"/>
          </a:p>
        </p:txBody>
      </p:sp>
      <p:sp>
        <p:nvSpPr>
          <p:cNvPr id="40" name="Shape 3"/>
          <p:cNvSpPr/>
          <p:nvPr/>
        </p:nvSpPr>
        <p:spPr>
          <a:xfrm>
            <a:off x="7900387" y="5029200"/>
            <a:ext cx="8573572" cy="6515100"/>
          </a:xfrm>
          <a:prstGeom prst="rect">
            <a:avLst/>
          </a:prstGeom>
          <a:noFill/>
          <a:ln/>
        </p:spPr>
      </p:sp>
      <p:sp>
        <p:nvSpPr>
          <p:cNvPr id="41" name="Shape 4"/>
          <p:cNvSpPr/>
          <p:nvPr/>
        </p:nvSpPr>
        <p:spPr>
          <a:xfrm>
            <a:off x="7900387" y="5029200"/>
            <a:ext cx="8573572" cy="1765300"/>
          </a:xfrm>
          <a:prstGeom prst="rect">
            <a:avLst/>
          </a:prstGeom>
          <a:noFill/>
          <a:ln/>
        </p:spPr>
      </p:sp>
      <p:sp>
        <p:nvSpPr>
          <p:cNvPr id="42" name="Shape 5"/>
          <p:cNvSpPr/>
          <p:nvPr/>
        </p:nvSpPr>
        <p:spPr>
          <a:xfrm>
            <a:off x="7900387" y="5029200"/>
            <a:ext cx="3340518" cy="1765300"/>
          </a:xfrm>
          <a:prstGeom prst="rect">
            <a:avLst/>
          </a:prstGeom>
          <a:solidFill>
            <a:srgbClr val="CBCAFE">
              <a:alpha val="100000"/>
            </a:srgbClr>
          </a:solidFill>
          <a:ln w="50800">
            <a:solidFill>
              <a:srgbClr val="012F6A"/>
            </a:solidFill>
            <a:prstDash val="solid"/>
          </a:ln>
        </p:spPr>
      </p:sp>
      <p:sp>
        <p:nvSpPr>
          <p:cNvPr id="43" name="Text 6"/>
          <p:cNvSpPr/>
          <p:nvPr/>
        </p:nvSpPr>
        <p:spPr>
          <a:xfrm>
            <a:off x="8662483" y="5334000"/>
            <a:ext cx="2155036"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75%</a:t>
            </a:r>
            <a:endParaRPr lang="en-US" sz="8000" dirty="0"/>
          </a:p>
        </p:txBody>
      </p:sp>
      <p:sp>
        <p:nvSpPr>
          <p:cNvPr id="44" name="Shape 7"/>
          <p:cNvSpPr/>
          <p:nvPr/>
        </p:nvSpPr>
        <p:spPr>
          <a:xfrm>
            <a:off x="11444130" y="5080000"/>
            <a:ext cx="5029829" cy="1663700"/>
          </a:xfrm>
          <a:prstGeom prst="rect">
            <a:avLst/>
          </a:prstGeom>
          <a:noFill/>
          <a:ln/>
        </p:spPr>
      </p:sp>
      <p:sp>
        <p:nvSpPr>
          <p:cNvPr id="45" name="Text 8"/>
          <p:cNvSpPr/>
          <p:nvPr/>
        </p:nvSpPr>
        <p:spPr>
          <a:xfrm>
            <a:off x="11444130" y="5080000"/>
            <a:ext cx="5182248"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Enchanted Creatures</a:t>
            </a:r>
            <a:endParaRPr lang="en-US" sz="3600" dirty="0"/>
          </a:p>
        </p:txBody>
      </p:sp>
      <p:sp>
        <p:nvSpPr>
          <p:cNvPr id="46" name="Text 9"/>
          <p:cNvSpPr/>
          <p:nvPr/>
        </p:nvSpPr>
        <p:spPr>
          <a:xfrm>
            <a:off x="11444130" y="5702300"/>
            <a:ext cx="5165312"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possess the ability to cast spells.</a:t>
            </a:r>
            <a:endParaRPr lang="en-US" sz="3200" dirty="0"/>
          </a:p>
        </p:txBody>
      </p:sp>
      <p:sp>
        <p:nvSpPr>
          <p:cNvPr id="47" name="Shape 10"/>
          <p:cNvSpPr/>
          <p:nvPr/>
        </p:nvSpPr>
        <p:spPr>
          <a:xfrm>
            <a:off x="7900387" y="7404100"/>
            <a:ext cx="8573572" cy="1765300"/>
          </a:xfrm>
          <a:prstGeom prst="rect">
            <a:avLst/>
          </a:prstGeom>
          <a:noFill/>
          <a:ln/>
        </p:spPr>
      </p:sp>
      <p:sp>
        <p:nvSpPr>
          <p:cNvPr id="48" name="Shape 11"/>
          <p:cNvSpPr/>
          <p:nvPr/>
        </p:nvSpPr>
        <p:spPr>
          <a:xfrm>
            <a:off x="7900387" y="7404100"/>
            <a:ext cx="3353219" cy="1765300"/>
          </a:xfrm>
          <a:prstGeom prst="rect">
            <a:avLst/>
          </a:prstGeom>
          <a:solidFill>
            <a:srgbClr val="CBCAFE">
              <a:alpha val="100000"/>
            </a:srgbClr>
          </a:solidFill>
          <a:ln w="50800">
            <a:solidFill>
              <a:srgbClr val="012F6A"/>
            </a:solidFill>
            <a:prstDash val="solid"/>
          </a:ln>
        </p:spPr>
      </p:sp>
      <p:sp>
        <p:nvSpPr>
          <p:cNvPr id="49" name="Text 12"/>
          <p:cNvSpPr/>
          <p:nvPr/>
        </p:nvSpPr>
        <p:spPr>
          <a:xfrm>
            <a:off x="8662483" y="7708900"/>
            <a:ext cx="2167738"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60%</a:t>
            </a:r>
            <a:endParaRPr lang="en-US" sz="8000" dirty="0"/>
          </a:p>
        </p:txBody>
      </p:sp>
      <p:sp>
        <p:nvSpPr>
          <p:cNvPr id="50" name="Shape 13"/>
          <p:cNvSpPr/>
          <p:nvPr/>
        </p:nvSpPr>
        <p:spPr>
          <a:xfrm>
            <a:off x="11456832" y="7454900"/>
            <a:ext cx="5017127" cy="1663700"/>
          </a:xfrm>
          <a:prstGeom prst="rect">
            <a:avLst/>
          </a:prstGeom>
          <a:noFill/>
          <a:ln/>
        </p:spPr>
      </p:sp>
      <p:sp>
        <p:nvSpPr>
          <p:cNvPr id="51" name="Text 14"/>
          <p:cNvSpPr/>
          <p:nvPr/>
        </p:nvSpPr>
        <p:spPr>
          <a:xfrm>
            <a:off x="11456832" y="7454900"/>
            <a:ext cx="5169546" cy="11938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Magic-Wielding Individuals</a:t>
            </a:r>
            <a:endParaRPr lang="en-US" sz="3600" dirty="0"/>
          </a:p>
        </p:txBody>
      </p:sp>
      <p:sp>
        <p:nvSpPr>
          <p:cNvPr id="52" name="Text 15"/>
          <p:cNvSpPr/>
          <p:nvPr/>
        </p:nvSpPr>
        <p:spPr>
          <a:xfrm>
            <a:off x="11456832" y="8597900"/>
            <a:ext cx="5152611"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practice the art of illusions.</a:t>
            </a:r>
            <a:endParaRPr lang="en-US" sz="3200" dirty="0"/>
          </a:p>
        </p:txBody>
      </p:sp>
      <p:sp>
        <p:nvSpPr>
          <p:cNvPr id="53" name="Shape 16"/>
          <p:cNvSpPr/>
          <p:nvPr/>
        </p:nvSpPr>
        <p:spPr>
          <a:xfrm>
            <a:off x="7900387" y="9779000"/>
            <a:ext cx="8573572" cy="1765300"/>
          </a:xfrm>
          <a:prstGeom prst="rect">
            <a:avLst/>
          </a:prstGeom>
          <a:noFill/>
          <a:ln/>
        </p:spPr>
      </p:sp>
      <p:sp>
        <p:nvSpPr>
          <p:cNvPr id="54" name="Shape 17"/>
          <p:cNvSpPr/>
          <p:nvPr/>
        </p:nvSpPr>
        <p:spPr>
          <a:xfrm>
            <a:off x="7900387" y="9779000"/>
            <a:ext cx="3353219" cy="1765300"/>
          </a:xfrm>
          <a:prstGeom prst="rect">
            <a:avLst/>
          </a:prstGeom>
          <a:solidFill>
            <a:srgbClr val="CBCAFE">
              <a:alpha val="100000"/>
            </a:srgbClr>
          </a:solidFill>
          <a:ln w="50800">
            <a:solidFill>
              <a:srgbClr val="012F6A"/>
            </a:solidFill>
            <a:prstDash val="solid"/>
          </a:ln>
        </p:spPr>
      </p:sp>
      <p:sp>
        <p:nvSpPr>
          <p:cNvPr id="55" name="Text 18"/>
          <p:cNvSpPr/>
          <p:nvPr/>
        </p:nvSpPr>
        <p:spPr>
          <a:xfrm>
            <a:off x="8662483" y="10083800"/>
            <a:ext cx="2167738"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90%</a:t>
            </a:r>
            <a:endParaRPr lang="en-US" sz="8000" dirty="0"/>
          </a:p>
        </p:txBody>
      </p:sp>
      <p:sp>
        <p:nvSpPr>
          <p:cNvPr id="56" name="Shape 19"/>
          <p:cNvSpPr/>
          <p:nvPr/>
        </p:nvSpPr>
        <p:spPr>
          <a:xfrm>
            <a:off x="11456832" y="9829800"/>
            <a:ext cx="5017127" cy="1663700"/>
          </a:xfrm>
          <a:prstGeom prst="rect">
            <a:avLst/>
          </a:prstGeom>
          <a:noFill/>
          <a:ln/>
        </p:spPr>
      </p:sp>
      <p:sp>
        <p:nvSpPr>
          <p:cNvPr id="57" name="Text 20"/>
          <p:cNvSpPr/>
          <p:nvPr/>
        </p:nvSpPr>
        <p:spPr>
          <a:xfrm>
            <a:off x="11456832" y="9829800"/>
            <a:ext cx="5169546"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Spells Cast</a:t>
            </a:r>
            <a:endParaRPr lang="en-US" sz="3600" dirty="0"/>
          </a:p>
        </p:txBody>
      </p:sp>
      <p:sp>
        <p:nvSpPr>
          <p:cNvPr id="58" name="Text 21"/>
          <p:cNvSpPr/>
          <p:nvPr/>
        </p:nvSpPr>
        <p:spPr>
          <a:xfrm>
            <a:off x="11456832" y="10452100"/>
            <a:ext cx="515261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1052102" y="127000"/>
            <a:ext cx="54617" cy="2702694"/>
          </a:xfrm>
          <a:prstGeom prst="rect">
            <a:avLst/>
          </a:prstGeom>
        </p:spPr>
      </p:pic>
      <p:pic>
        <p:nvPicPr>
          <p:cNvPr id="4" name="Image 2" descr="preencoded.png">    </p:cNvPr>
          <p:cNvPicPr>
            <a:picLocks noChangeAspect="1"/>
          </p:cNvPicPr>
          <p:nvPr/>
        </p:nvPicPr>
        <p:blipFill>
          <a:blip r:embed="rId3"/>
          <a:stretch>
            <a:fillRect/>
          </a:stretch>
        </p:blipFill>
        <p:spPr>
          <a:xfrm>
            <a:off x="10707438" y="1403028"/>
            <a:ext cx="743945" cy="1426666"/>
          </a:xfrm>
          <a:prstGeom prst="rect">
            <a:avLst/>
          </a:prstGeom>
        </p:spPr>
      </p:pic>
      <p:pic>
        <p:nvPicPr>
          <p:cNvPr id="5" name="Image 3" descr="preencoded.png">    </p:cNvPr>
          <p:cNvPicPr>
            <a:picLocks noChangeAspect="1"/>
          </p:cNvPicPr>
          <p:nvPr/>
        </p:nvPicPr>
        <p:blipFill>
          <a:blip r:embed="rId4"/>
          <a:stretch>
            <a:fillRect/>
          </a:stretch>
        </p:blipFill>
        <p:spPr>
          <a:xfrm>
            <a:off x="12226363" y="127000"/>
            <a:ext cx="54617" cy="2702694"/>
          </a:xfrm>
          <a:prstGeom prst="rect">
            <a:avLst/>
          </a:prstGeom>
        </p:spPr>
      </p:pic>
      <p:pic>
        <p:nvPicPr>
          <p:cNvPr id="6" name="Image 4" descr="preencoded.png">    </p:cNvPr>
          <p:cNvPicPr>
            <a:picLocks noChangeAspect="1"/>
          </p:cNvPicPr>
          <p:nvPr/>
        </p:nvPicPr>
        <p:blipFill>
          <a:blip r:embed="rId5"/>
          <a:stretch>
            <a:fillRect/>
          </a:stretch>
        </p:blipFill>
        <p:spPr>
          <a:xfrm>
            <a:off x="11881699" y="1403028"/>
            <a:ext cx="743945" cy="1426666"/>
          </a:xfrm>
          <a:prstGeom prst="rect">
            <a:avLst/>
          </a:prstGeom>
        </p:spPr>
      </p:pic>
      <p:pic>
        <p:nvPicPr>
          <p:cNvPr id="7" name="Image 5" descr="preencoded.png">    </p:cNvPr>
          <p:cNvPicPr>
            <a:picLocks noChangeAspect="1"/>
          </p:cNvPicPr>
          <p:nvPr/>
        </p:nvPicPr>
        <p:blipFill>
          <a:blip r:embed="rId6"/>
          <a:stretch>
            <a:fillRect/>
          </a:stretch>
        </p:blipFill>
        <p:spPr>
          <a:xfrm>
            <a:off x="13283770" y="127000"/>
            <a:ext cx="54617" cy="2702694"/>
          </a:xfrm>
          <a:prstGeom prst="rect">
            <a:avLst/>
          </a:prstGeom>
        </p:spPr>
      </p:pic>
      <p:pic>
        <p:nvPicPr>
          <p:cNvPr id="8" name="Image 6" descr="preencoded.png">    </p:cNvPr>
          <p:cNvPicPr>
            <a:picLocks noChangeAspect="1"/>
          </p:cNvPicPr>
          <p:nvPr/>
        </p:nvPicPr>
        <p:blipFill>
          <a:blip r:embed="rId7"/>
          <a:stretch>
            <a:fillRect/>
          </a:stretch>
        </p:blipFill>
        <p:spPr>
          <a:xfrm>
            <a:off x="12939234" y="1403028"/>
            <a:ext cx="743945" cy="1426666"/>
          </a:xfrm>
          <a:prstGeom prst="rect">
            <a:avLst/>
          </a:prstGeom>
        </p:spPr>
      </p:pic>
      <p:pic>
        <p:nvPicPr>
          <p:cNvPr id="9" name="Image 7" descr="preencoded.png">    </p:cNvPr>
          <p:cNvPicPr>
            <a:picLocks noChangeAspect="1"/>
          </p:cNvPicPr>
          <p:nvPr/>
        </p:nvPicPr>
        <p:blipFill>
          <a:blip r:embed="rId8"/>
          <a:stretch>
            <a:fillRect/>
          </a:stretch>
        </p:blipFill>
        <p:spPr>
          <a:xfrm>
            <a:off x="17725596" y="10205455"/>
            <a:ext cx="3353222" cy="2152638"/>
          </a:xfrm>
          <a:prstGeom prst="rect">
            <a:avLst/>
          </a:prstGeom>
        </p:spPr>
      </p:pic>
      <p:pic>
        <p:nvPicPr>
          <p:cNvPr id="10" name="Image 8" descr="preencoded.png">    </p:cNvPr>
          <p:cNvPicPr>
            <a:picLocks noChangeAspect="1"/>
          </p:cNvPicPr>
          <p:nvPr/>
        </p:nvPicPr>
        <p:blipFill>
          <a:blip r:embed="rId9"/>
          <a:stretch>
            <a:fillRect/>
          </a:stretch>
        </p:blipFill>
        <p:spPr>
          <a:xfrm>
            <a:off x="17876669" y="10343902"/>
            <a:ext cx="3077081" cy="1854882"/>
          </a:xfrm>
          <a:prstGeom prst="rect">
            <a:avLst/>
          </a:prstGeom>
        </p:spPr>
      </p:pic>
      <p:pic>
        <p:nvPicPr>
          <p:cNvPr id="11" name="Image 9" descr="preencoded.png">    </p:cNvPr>
          <p:cNvPicPr>
            <a:picLocks noChangeAspect="1"/>
          </p:cNvPicPr>
          <p:nvPr/>
        </p:nvPicPr>
        <p:blipFill>
          <a:blip r:embed="rId10"/>
          <a:stretch>
            <a:fillRect/>
          </a:stretch>
        </p:blipFill>
        <p:spPr>
          <a:xfrm>
            <a:off x="17949532" y="11920984"/>
            <a:ext cx="365710" cy="349064"/>
          </a:xfrm>
          <a:prstGeom prst="rect">
            <a:avLst/>
          </a:prstGeom>
        </p:spPr>
      </p:pic>
      <p:pic>
        <p:nvPicPr>
          <p:cNvPr id="12" name="Image 10" descr="preencoded.png">    </p:cNvPr>
          <p:cNvPicPr>
            <a:picLocks noChangeAspect="1"/>
          </p:cNvPicPr>
          <p:nvPr/>
        </p:nvPicPr>
        <p:blipFill>
          <a:blip r:embed="rId11"/>
          <a:stretch>
            <a:fillRect/>
          </a:stretch>
        </p:blipFill>
        <p:spPr>
          <a:xfrm>
            <a:off x="17789990" y="10780626"/>
            <a:ext cx="354159" cy="398090"/>
          </a:xfrm>
          <a:prstGeom prst="rect">
            <a:avLst/>
          </a:prstGeom>
        </p:spPr>
      </p:pic>
      <p:pic>
        <p:nvPicPr>
          <p:cNvPr id="13" name="Image 11" descr="preencoded.png">    </p:cNvPr>
          <p:cNvPicPr>
            <a:picLocks noChangeAspect="1"/>
          </p:cNvPicPr>
          <p:nvPr/>
        </p:nvPicPr>
        <p:blipFill>
          <a:blip r:embed="rId12"/>
          <a:stretch>
            <a:fillRect/>
          </a:stretch>
        </p:blipFill>
        <p:spPr>
          <a:xfrm>
            <a:off x="20653259" y="11408259"/>
            <a:ext cx="358966" cy="399963"/>
          </a:xfrm>
          <a:prstGeom prst="rect">
            <a:avLst/>
          </a:prstGeom>
        </p:spPr>
      </p:pic>
      <p:pic>
        <p:nvPicPr>
          <p:cNvPr id="14" name="Image 12" descr="preencoded.png">    </p:cNvPr>
          <p:cNvPicPr>
            <a:picLocks noChangeAspect="1"/>
          </p:cNvPicPr>
          <p:nvPr/>
        </p:nvPicPr>
        <p:blipFill>
          <a:blip r:embed="rId13"/>
          <a:stretch>
            <a:fillRect/>
          </a:stretch>
        </p:blipFill>
        <p:spPr>
          <a:xfrm>
            <a:off x="20409938" y="10263808"/>
            <a:ext cx="382347" cy="351123"/>
          </a:xfrm>
          <a:prstGeom prst="rect">
            <a:avLst/>
          </a:prstGeom>
        </p:spPr>
      </p:pic>
      <p:pic>
        <p:nvPicPr>
          <p:cNvPr id="15" name="Image 13" descr="preencoded.png">    </p:cNvPr>
          <p:cNvPicPr>
            <a:picLocks noChangeAspect="1"/>
          </p:cNvPicPr>
          <p:nvPr/>
        </p:nvPicPr>
        <p:blipFill>
          <a:blip r:embed="rId14"/>
          <a:stretch>
            <a:fillRect/>
          </a:stretch>
        </p:blipFill>
        <p:spPr>
          <a:xfrm>
            <a:off x="18349893" y="11673334"/>
            <a:ext cx="334375" cy="116036"/>
          </a:xfrm>
          <a:prstGeom prst="rect">
            <a:avLst/>
          </a:prstGeom>
        </p:spPr>
      </p:pic>
      <p:pic>
        <p:nvPicPr>
          <p:cNvPr id="16" name="Image 14" descr="preencoded.png">    </p:cNvPr>
          <p:cNvPicPr>
            <a:picLocks noChangeAspect="1"/>
          </p:cNvPicPr>
          <p:nvPr/>
        </p:nvPicPr>
        <p:blipFill>
          <a:blip r:embed="rId15"/>
          <a:stretch>
            <a:fillRect/>
          </a:stretch>
        </p:blipFill>
        <p:spPr>
          <a:xfrm>
            <a:off x="18226722" y="11189692"/>
            <a:ext cx="443464" cy="429406"/>
          </a:xfrm>
          <a:prstGeom prst="rect">
            <a:avLst/>
          </a:prstGeom>
        </p:spPr>
      </p:pic>
      <p:pic>
        <p:nvPicPr>
          <p:cNvPr id="17" name="Image 15" descr="preencoded.png">    </p:cNvPr>
          <p:cNvPicPr>
            <a:picLocks noChangeAspect="1"/>
          </p:cNvPicPr>
          <p:nvPr/>
        </p:nvPicPr>
        <p:blipFill>
          <a:blip r:embed="rId16"/>
          <a:stretch>
            <a:fillRect/>
          </a:stretch>
        </p:blipFill>
        <p:spPr>
          <a:xfrm>
            <a:off x="20069839" y="11385513"/>
            <a:ext cx="336611" cy="103200"/>
          </a:xfrm>
          <a:prstGeom prst="rect">
            <a:avLst/>
          </a:prstGeom>
        </p:spPr>
      </p:pic>
      <p:pic>
        <p:nvPicPr>
          <p:cNvPr id="18" name="Image 16" descr="preencoded.png">    </p:cNvPr>
          <p:cNvPicPr>
            <a:picLocks noChangeAspect="1"/>
          </p:cNvPicPr>
          <p:nvPr/>
        </p:nvPicPr>
        <p:blipFill>
          <a:blip r:embed="rId17"/>
          <a:stretch>
            <a:fillRect/>
          </a:stretch>
        </p:blipFill>
        <p:spPr>
          <a:xfrm>
            <a:off x="19971826" y="10889456"/>
            <a:ext cx="442090" cy="432073"/>
          </a:xfrm>
          <a:prstGeom prst="rect">
            <a:avLst/>
          </a:prstGeom>
        </p:spPr>
      </p:pic>
      <p:pic>
        <p:nvPicPr>
          <p:cNvPr id="19" name="Image 17" descr="preencoded.png">    </p:cNvPr>
          <p:cNvPicPr>
            <a:picLocks noChangeAspect="1"/>
          </p:cNvPicPr>
          <p:nvPr/>
        </p:nvPicPr>
        <p:blipFill>
          <a:blip r:embed="rId18"/>
          <a:stretch>
            <a:fillRect/>
          </a:stretch>
        </p:blipFill>
        <p:spPr>
          <a:xfrm>
            <a:off x="18930522" y="11700011"/>
            <a:ext cx="1020220" cy="258837"/>
          </a:xfrm>
          <a:prstGeom prst="rect">
            <a:avLst/>
          </a:prstGeom>
        </p:spPr>
      </p:pic>
      <p:pic>
        <p:nvPicPr>
          <p:cNvPr id="20" name="Image 18" descr="preencoded.png">    </p:cNvPr>
          <p:cNvPicPr>
            <a:picLocks noChangeAspect="1"/>
          </p:cNvPicPr>
          <p:nvPr/>
        </p:nvPicPr>
        <p:blipFill>
          <a:blip r:embed="rId19"/>
          <a:stretch>
            <a:fillRect/>
          </a:stretch>
        </p:blipFill>
        <p:spPr>
          <a:xfrm>
            <a:off x="18875632" y="10708704"/>
            <a:ext cx="972465" cy="1195003"/>
          </a:xfrm>
          <a:prstGeom prst="rect">
            <a:avLst/>
          </a:prstGeom>
        </p:spPr>
      </p:pic>
      <p:pic>
        <p:nvPicPr>
          <p:cNvPr id="21" name="Image 19" descr="preencoded.png">    </p:cNvPr>
          <p:cNvPicPr>
            <a:picLocks noChangeAspect="1"/>
          </p:cNvPicPr>
          <p:nvPr/>
        </p:nvPicPr>
        <p:blipFill>
          <a:blip r:embed="rId20"/>
          <a:stretch>
            <a:fillRect/>
          </a:stretch>
        </p:blipFill>
        <p:spPr>
          <a:xfrm>
            <a:off x="18576035" y="10644312"/>
            <a:ext cx="271782" cy="132792"/>
          </a:xfrm>
          <a:prstGeom prst="rect">
            <a:avLst/>
          </a:prstGeom>
        </p:spPr>
      </p:pic>
      <p:pic>
        <p:nvPicPr>
          <p:cNvPr id="22" name="Image 20" descr="preencoded.png">    </p:cNvPr>
          <p:cNvPicPr>
            <a:picLocks noChangeAspect="1"/>
          </p:cNvPicPr>
          <p:nvPr/>
        </p:nvPicPr>
        <p:blipFill>
          <a:blip r:embed="rId21"/>
          <a:stretch>
            <a:fillRect/>
          </a:stretch>
        </p:blipFill>
        <p:spPr>
          <a:xfrm>
            <a:off x="18322778" y="10738172"/>
            <a:ext cx="179779" cy="127186"/>
          </a:xfrm>
          <a:prstGeom prst="rect">
            <a:avLst/>
          </a:prstGeom>
        </p:spPr>
      </p:pic>
      <p:pic>
        <p:nvPicPr>
          <p:cNvPr id="23" name="Image 21" descr="preencoded.png">    </p:cNvPr>
          <p:cNvPicPr>
            <a:picLocks noChangeAspect="1"/>
          </p:cNvPicPr>
          <p:nvPr/>
        </p:nvPicPr>
        <p:blipFill>
          <a:blip r:embed="rId22"/>
          <a:stretch>
            <a:fillRect/>
          </a:stretch>
        </p:blipFill>
        <p:spPr>
          <a:xfrm>
            <a:off x="20703042" y="10985388"/>
            <a:ext cx="134554" cy="271897"/>
          </a:xfrm>
          <a:prstGeom prst="rect">
            <a:avLst/>
          </a:prstGeom>
        </p:spPr>
      </p:pic>
      <p:pic>
        <p:nvPicPr>
          <p:cNvPr id="24" name="Image 22" descr="preencoded.png">    </p:cNvPr>
          <p:cNvPicPr>
            <a:picLocks noChangeAspect="1"/>
          </p:cNvPicPr>
          <p:nvPr/>
        </p:nvPicPr>
        <p:blipFill>
          <a:blip r:embed="rId23"/>
          <a:stretch>
            <a:fillRect/>
          </a:stretch>
        </p:blipFill>
        <p:spPr>
          <a:xfrm>
            <a:off x="20610341" y="10733980"/>
            <a:ext cx="127915" cy="179474"/>
          </a:xfrm>
          <a:prstGeom prst="rect">
            <a:avLst/>
          </a:prstGeom>
        </p:spPr>
      </p:pic>
      <p:pic>
        <p:nvPicPr>
          <p:cNvPr id="25" name="Image 23" descr="preencoded.png">    </p:cNvPr>
          <p:cNvPicPr>
            <a:picLocks noChangeAspect="1"/>
          </p:cNvPicPr>
          <p:nvPr/>
        </p:nvPicPr>
        <p:blipFill>
          <a:blip r:embed="rId24"/>
          <a:stretch>
            <a:fillRect/>
          </a:stretch>
        </p:blipFill>
        <p:spPr>
          <a:xfrm>
            <a:off x="18423507" y="12058067"/>
            <a:ext cx="295824" cy="123428"/>
          </a:xfrm>
          <a:prstGeom prst="rect">
            <a:avLst/>
          </a:prstGeom>
        </p:spPr>
      </p:pic>
      <p:pic>
        <p:nvPicPr>
          <p:cNvPr id="26" name="Image 24" descr="preencoded.png">    </p:cNvPr>
          <p:cNvPicPr>
            <a:picLocks noChangeAspect="1"/>
          </p:cNvPicPr>
          <p:nvPr/>
        </p:nvPicPr>
        <p:blipFill>
          <a:blip r:embed="rId25"/>
          <a:stretch>
            <a:fillRect/>
          </a:stretch>
        </p:blipFill>
        <p:spPr>
          <a:xfrm>
            <a:off x="18826578" y="12031997"/>
            <a:ext cx="182015" cy="109897"/>
          </a:xfrm>
          <a:prstGeom prst="rect">
            <a:avLst/>
          </a:prstGeom>
        </p:spPr>
      </p:pic>
      <p:pic>
        <p:nvPicPr>
          <p:cNvPr id="27" name="Image 25" descr="preencoded.png">    </p:cNvPr>
          <p:cNvPicPr>
            <a:picLocks noChangeAspect="1"/>
          </p:cNvPicPr>
          <p:nvPr/>
        </p:nvPicPr>
        <p:blipFill>
          <a:blip r:embed="rId26"/>
          <a:stretch>
            <a:fillRect/>
          </a:stretch>
        </p:blipFill>
        <p:spPr>
          <a:xfrm>
            <a:off x="20015345" y="10412896"/>
            <a:ext cx="182015" cy="109897"/>
          </a:xfrm>
          <a:prstGeom prst="rect">
            <a:avLst/>
          </a:prstGeom>
        </p:spPr>
      </p:pic>
      <p:pic>
        <p:nvPicPr>
          <p:cNvPr id="28" name="Image 26" descr="preencoded.png">    </p:cNvPr>
          <p:cNvPicPr>
            <a:picLocks noChangeAspect="1"/>
          </p:cNvPicPr>
          <p:nvPr/>
        </p:nvPicPr>
        <p:blipFill>
          <a:blip r:embed="rId27"/>
          <a:stretch>
            <a:fillRect/>
          </a:stretch>
        </p:blipFill>
        <p:spPr>
          <a:xfrm>
            <a:off x="17915115" y="11590474"/>
            <a:ext cx="114662" cy="180801"/>
          </a:xfrm>
          <a:prstGeom prst="rect">
            <a:avLst/>
          </a:prstGeom>
        </p:spPr>
      </p:pic>
      <p:pic>
        <p:nvPicPr>
          <p:cNvPr id="29" name="Image 27" descr="preencoded.png">    </p:cNvPr>
          <p:cNvPicPr>
            <a:picLocks noChangeAspect="1"/>
          </p:cNvPicPr>
          <p:nvPr/>
        </p:nvPicPr>
        <p:blipFill>
          <a:blip r:embed="rId28"/>
          <a:stretch>
            <a:fillRect/>
          </a:stretch>
        </p:blipFill>
        <p:spPr>
          <a:xfrm>
            <a:off x="18666707" y="10240156"/>
            <a:ext cx="1130181" cy="1119324"/>
          </a:xfrm>
          <a:prstGeom prst="rect">
            <a:avLst/>
          </a:prstGeom>
        </p:spPr>
      </p:pic>
      <p:pic>
        <p:nvPicPr>
          <p:cNvPr id="30" name="Image 28" descr="preencoded.png">    </p:cNvPr>
          <p:cNvPicPr>
            <a:picLocks noChangeAspect="1"/>
          </p:cNvPicPr>
          <p:nvPr/>
        </p:nvPicPr>
        <p:blipFill>
          <a:blip r:embed="rId29"/>
          <a:stretch>
            <a:fillRect/>
          </a:stretch>
        </p:blipFill>
        <p:spPr>
          <a:xfrm>
            <a:off x="18828758" y="10401164"/>
            <a:ext cx="806101" cy="798153"/>
          </a:xfrm>
          <a:prstGeom prst="rect">
            <a:avLst/>
          </a:prstGeom>
        </p:spPr>
      </p:pic>
      <p:pic>
        <p:nvPicPr>
          <p:cNvPr id="31" name="Image 29" descr="preencoded.png">    </p:cNvPr>
          <p:cNvPicPr>
            <a:picLocks noChangeAspect="1"/>
          </p:cNvPicPr>
          <p:nvPr/>
        </p:nvPicPr>
        <p:blipFill>
          <a:blip r:embed="rId30"/>
          <a:stretch>
            <a:fillRect/>
          </a:stretch>
        </p:blipFill>
        <p:spPr>
          <a:xfrm>
            <a:off x="18814890" y="10988625"/>
            <a:ext cx="125540" cy="141573"/>
          </a:xfrm>
          <a:prstGeom prst="rect">
            <a:avLst/>
          </a:prstGeom>
        </p:spPr>
      </p:pic>
      <p:pic>
        <p:nvPicPr>
          <p:cNvPr id="32" name="Image 30" descr="preencoded.png">    </p:cNvPr>
          <p:cNvPicPr>
            <a:picLocks noChangeAspect="1"/>
          </p:cNvPicPr>
          <p:nvPr/>
        </p:nvPicPr>
        <p:blipFill>
          <a:blip r:embed="rId31"/>
          <a:stretch>
            <a:fillRect/>
          </a:stretch>
        </p:blipFill>
        <p:spPr>
          <a:xfrm>
            <a:off x="18798269" y="10815489"/>
            <a:ext cx="109092" cy="114201"/>
          </a:xfrm>
          <a:prstGeom prst="rect">
            <a:avLst/>
          </a:prstGeom>
        </p:spPr>
      </p:pic>
      <p:pic>
        <p:nvPicPr>
          <p:cNvPr id="33" name="Image 31" descr="preencoded.png">    </p:cNvPr>
          <p:cNvPicPr>
            <a:picLocks noChangeAspect="1"/>
          </p:cNvPicPr>
          <p:nvPr/>
        </p:nvPicPr>
        <p:blipFill>
          <a:blip r:embed="rId32"/>
          <a:stretch>
            <a:fillRect/>
          </a:stretch>
        </p:blipFill>
        <p:spPr>
          <a:xfrm>
            <a:off x="19581237" y="10524133"/>
            <a:ext cx="87553" cy="160697"/>
          </a:xfrm>
          <a:prstGeom prst="rect">
            <a:avLst/>
          </a:prstGeom>
        </p:spPr>
      </p:pic>
      <p:pic>
        <p:nvPicPr>
          <p:cNvPr id="34" name="Image 32" descr="preencoded.png">    </p:cNvPr>
          <p:cNvPicPr>
            <a:picLocks noChangeAspect="1"/>
          </p:cNvPicPr>
          <p:nvPr/>
        </p:nvPicPr>
        <p:blipFill>
          <a:blip r:embed="rId33"/>
          <a:stretch>
            <a:fillRect/>
          </a:stretch>
        </p:blipFill>
        <p:spPr>
          <a:xfrm>
            <a:off x="17860801" y="8460656"/>
            <a:ext cx="3428495" cy="2979192"/>
          </a:xfrm>
          <a:prstGeom prst="rect">
            <a:avLst/>
          </a:prstGeom>
        </p:spPr>
      </p:pic>
      <p:pic>
        <p:nvPicPr>
          <p:cNvPr id="35" name="Image 33" descr="preencoded.png">    </p:cNvPr>
          <p:cNvPicPr>
            <a:picLocks noChangeAspect="1"/>
          </p:cNvPicPr>
          <p:nvPr/>
        </p:nvPicPr>
        <p:blipFill>
          <a:blip r:embed="rId34"/>
          <a:stretch>
            <a:fillRect/>
          </a:stretch>
        </p:blipFill>
        <p:spPr>
          <a:xfrm>
            <a:off x="18050165" y="8618910"/>
            <a:ext cx="3095404" cy="2662833"/>
          </a:xfrm>
          <a:prstGeom prst="rect">
            <a:avLst/>
          </a:prstGeom>
        </p:spPr>
      </p:pic>
      <p:pic>
        <p:nvPicPr>
          <p:cNvPr id="36" name="Image 34" descr="preencoded.png">    </p:cNvPr>
          <p:cNvPicPr>
            <a:picLocks noChangeAspect="1"/>
          </p:cNvPicPr>
          <p:nvPr/>
        </p:nvPicPr>
        <p:blipFill>
          <a:blip r:embed="rId35"/>
          <a:stretch>
            <a:fillRect/>
          </a:stretch>
        </p:blipFill>
        <p:spPr>
          <a:xfrm>
            <a:off x="17914491" y="9398186"/>
            <a:ext cx="377615" cy="453975"/>
          </a:xfrm>
          <a:prstGeom prst="rect">
            <a:avLst/>
          </a:prstGeom>
        </p:spPr>
      </p:pic>
      <p:pic>
        <p:nvPicPr>
          <p:cNvPr id="37" name="Image 35" descr="preencoded.png">    </p:cNvPr>
          <p:cNvPicPr>
            <a:picLocks noChangeAspect="1"/>
          </p:cNvPicPr>
          <p:nvPr/>
        </p:nvPicPr>
        <p:blipFill>
          <a:blip r:embed="rId36"/>
          <a:stretch>
            <a:fillRect/>
          </a:stretch>
        </p:blipFill>
        <p:spPr>
          <a:xfrm>
            <a:off x="18580249" y="8507388"/>
            <a:ext cx="441731" cy="374228"/>
          </a:xfrm>
          <a:prstGeom prst="rect">
            <a:avLst/>
          </a:prstGeom>
        </p:spPr>
      </p:pic>
      <p:pic>
        <p:nvPicPr>
          <p:cNvPr id="38" name="Image 36" descr="preencoded.png">    </p:cNvPr>
          <p:cNvPicPr>
            <a:picLocks noChangeAspect="1"/>
          </p:cNvPicPr>
          <p:nvPr/>
        </p:nvPicPr>
        <p:blipFill>
          <a:blip r:embed="rId37"/>
          <a:stretch>
            <a:fillRect/>
          </a:stretch>
        </p:blipFill>
        <p:spPr>
          <a:xfrm>
            <a:off x="20179815" y="11002963"/>
            <a:ext cx="440989" cy="372157"/>
          </a:xfrm>
          <a:prstGeom prst="rect">
            <a:avLst/>
          </a:prstGeom>
        </p:spPr>
      </p:pic>
      <p:pic>
        <p:nvPicPr>
          <p:cNvPr id="39" name="Image 37" descr="preencoded.png">    </p:cNvPr>
          <p:cNvPicPr>
            <a:picLocks noChangeAspect="1"/>
          </p:cNvPicPr>
          <p:nvPr/>
        </p:nvPicPr>
        <p:blipFill>
          <a:blip r:embed="rId38"/>
          <a:stretch>
            <a:fillRect/>
          </a:stretch>
        </p:blipFill>
        <p:spPr>
          <a:xfrm>
            <a:off x="20893882" y="9952434"/>
            <a:ext cx="375543" cy="449883"/>
          </a:xfrm>
          <a:prstGeom prst="rect">
            <a:avLst/>
          </a:prstGeom>
        </p:spPr>
      </p:pic>
      <p:pic>
        <p:nvPicPr>
          <p:cNvPr id="40" name="Image 38" descr="preencoded.png">    </p:cNvPr>
          <p:cNvPicPr>
            <a:picLocks noChangeAspect="1"/>
          </p:cNvPicPr>
          <p:nvPr/>
        </p:nvPicPr>
        <p:blipFill>
          <a:blip r:embed="rId39"/>
          <a:stretch>
            <a:fillRect/>
          </a:stretch>
        </p:blipFill>
        <p:spPr>
          <a:xfrm>
            <a:off x="18527408" y="9523226"/>
            <a:ext cx="276511" cy="227856"/>
          </a:xfrm>
          <a:prstGeom prst="rect">
            <a:avLst/>
          </a:prstGeom>
        </p:spPr>
      </p:pic>
      <p:pic>
        <p:nvPicPr>
          <p:cNvPr id="41" name="Image 39" descr="preencoded.png">    </p:cNvPr>
          <p:cNvPicPr>
            <a:picLocks noChangeAspect="1"/>
          </p:cNvPicPr>
          <p:nvPr/>
        </p:nvPicPr>
        <p:blipFill>
          <a:blip r:embed="rId40"/>
          <a:stretch>
            <a:fillRect/>
          </a:stretch>
        </p:blipFill>
        <p:spPr>
          <a:xfrm>
            <a:off x="18630100" y="9124975"/>
            <a:ext cx="419314" cy="452041"/>
          </a:xfrm>
          <a:prstGeom prst="rect">
            <a:avLst/>
          </a:prstGeom>
        </p:spPr>
      </p:pic>
      <p:pic>
        <p:nvPicPr>
          <p:cNvPr id="42" name="Image 40" descr="preencoded.png">    </p:cNvPr>
          <p:cNvPicPr>
            <a:picLocks noChangeAspect="1"/>
          </p:cNvPicPr>
          <p:nvPr/>
        </p:nvPicPr>
        <p:blipFill>
          <a:blip r:embed="rId41"/>
          <a:stretch>
            <a:fillRect/>
          </a:stretch>
        </p:blipFill>
        <p:spPr>
          <a:xfrm>
            <a:off x="19963683" y="10514831"/>
            <a:ext cx="262290" cy="244810"/>
          </a:xfrm>
          <a:prstGeom prst="rect">
            <a:avLst/>
          </a:prstGeom>
        </p:spPr>
      </p:pic>
      <p:pic>
        <p:nvPicPr>
          <p:cNvPr id="43" name="Image 41" descr="preencoded.png">    </p:cNvPr>
          <p:cNvPicPr>
            <a:picLocks noChangeAspect="1"/>
          </p:cNvPicPr>
          <p:nvPr/>
        </p:nvPicPr>
        <p:blipFill>
          <a:blip r:embed="rId42"/>
          <a:stretch>
            <a:fillRect/>
          </a:stretch>
        </p:blipFill>
        <p:spPr>
          <a:xfrm>
            <a:off x="20081737" y="10139722"/>
            <a:ext cx="417825" cy="452996"/>
          </a:xfrm>
          <a:prstGeom prst="rect">
            <a:avLst/>
          </a:prstGeom>
        </p:spPr>
      </p:pic>
      <p:pic>
        <p:nvPicPr>
          <p:cNvPr id="44" name="Image 42" descr="preencoded.png">    </p:cNvPr>
          <p:cNvPicPr>
            <a:picLocks noChangeAspect="1"/>
          </p:cNvPicPr>
          <p:nvPr/>
        </p:nvPicPr>
        <p:blipFill>
          <a:blip r:embed="rId43"/>
          <a:stretch>
            <a:fillRect/>
          </a:stretch>
        </p:blipFill>
        <p:spPr>
          <a:xfrm>
            <a:off x="18819573" y="10014868"/>
            <a:ext cx="870791" cy="680045"/>
          </a:xfrm>
          <a:prstGeom prst="rect">
            <a:avLst/>
          </a:prstGeom>
        </p:spPr>
      </p:pic>
      <p:pic>
        <p:nvPicPr>
          <p:cNvPr id="45" name="Image 43" descr="preencoded.png">    </p:cNvPr>
          <p:cNvPicPr>
            <a:picLocks noChangeAspect="1"/>
          </p:cNvPicPr>
          <p:nvPr/>
        </p:nvPicPr>
        <p:blipFill>
          <a:blip r:embed="rId44"/>
          <a:stretch>
            <a:fillRect/>
          </a:stretch>
        </p:blipFill>
        <p:spPr>
          <a:xfrm>
            <a:off x="19015210" y="9370665"/>
            <a:ext cx="1077629" cy="1125934"/>
          </a:xfrm>
          <a:prstGeom prst="rect">
            <a:avLst/>
          </a:prstGeom>
        </p:spPr>
      </p:pic>
      <p:pic>
        <p:nvPicPr>
          <p:cNvPr id="46" name="Image 44" descr="preencoded.png">    </p:cNvPr>
          <p:cNvPicPr>
            <a:picLocks noChangeAspect="1"/>
          </p:cNvPicPr>
          <p:nvPr/>
        </p:nvPicPr>
        <p:blipFill>
          <a:blip r:embed="rId45"/>
          <a:stretch>
            <a:fillRect/>
          </a:stretch>
        </p:blipFill>
        <p:spPr>
          <a:xfrm>
            <a:off x="19401706" y="8944062"/>
            <a:ext cx="239653" cy="207566"/>
          </a:xfrm>
          <a:prstGeom prst="rect">
            <a:avLst/>
          </a:prstGeom>
        </p:spPr>
      </p:pic>
      <p:pic>
        <p:nvPicPr>
          <p:cNvPr id="47" name="Image 45" descr="preencoded.png">    </p:cNvPr>
          <p:cNvPicPr>
            <a:picLocks noChangeAspect="1"/>
          </p:cNvPicPr>
          <p:nvPr/>
        </p:nvPicPr>
        <p:blipFill>
          <a:blip r:embed="rId46"/>
          <a:stretch>
            <a:fillRect/>
          </a:stretch>
        </p:blipFill>
        <p:spPr>
          <a:xfrm>
            <a:off x="19159408" y="8827455"/>
            <a:ext cx="171487" cy="143594"/>
          </a:xfrm>
          <a:prstGeom prst="rect">
            <a:avLst/>
          </a:prstGeom>
        </p:spPr>
      </p:pic>
      <p:pic>
        <p:nvPicPr>
          <p:cNvPr id="48" name="Image 46" descr="preencoded.png">    </p:cNvPr>
          <p:cNvPicPr>
            <a:picLocks noChangeAspect="1"/>
          </p:cNvPicPr>
          <p:nvPr/>
        </p:nvPicPr>
        <p:blipFill>
          <a:blip r:embed="rId47"/>
          <a:stretch>
            <a:fillRect/>
          </a:stretch>
        </p:blipFill>
        <p:spPr>
          <a:xfrm>
            <a:off x="20591711" y="10663362"/>
            <a:ext cx="205179" cy="241089"/>
          </a:xfrm>
          <a:prstGeom prst="rect">
            <a:avLst/>
          </a:prstGeom>
        </p:spPr>
      </p:pic>
      <p:pic>
        <p:nvPicPr>
          <p:cNvPr id="49" name="Image 47" descr="preencoded.png">    </p:cNvPr>
          <p:cNvPicPr>
            <a:picLocks noChangeAspect="1"/>
          </p:cNvPicPr>
          <p:nvPr/>
        </p:nvPicPr>
        <p:blipFill>
          <a:blip r:embed="rId48"/>
          <a:stretch>
            <a:fillRect/>
          </a:stretch>
        </p:blipFill>
        <p:spPr>
          <a:xfrm>
            <a:off x="20766851" y="10419085"/>
            <a:ext cx="142301" cy="172008"/>
          </a:xfrm>
          <a:prstGeom prst="rect">
            <a:avLst/>
          </a:prstGeom>
        </p:spPr>
      </p:pic>
      <p:pic>
        <p:nvPicPr>
          <p:cNvPr id="50" name="Image 48" descr="preencoded.png">    </p:cNvPr>
          <p:cNvPicPr>
            <a:picLocks noChangeAspect="1"/>
          </p:cNvPicPr>
          <p:nvPr/>
        </p:nvPicPr>
        <p:blipFill>
          <a:blip r:embed="rId49"/>
          <a:stretch>
            <a:fillRect/>
          </a:stretch>
        </p:blipFill>
        <p:spPr>
          <a:xfrm>
            <a:off x="18312340" y="9830842"/>
            <a:ext cx="237528" cy="229505"/>
          </a:xfrm>
          <a:prstGeom prst="rect">
            <a:avLst/>
          </a:prstGeom>
        </p:spPr>
      </p:pic>
      <p:pic>
        <p:nvPicPr>
          <p:cNvPr id="51" name="Image 49" descr="preencoded.png">    </p:cNvPr>
          <p:cNvPicPr>
            <a:picLocks noChangeAspect="1"/>
          </p:cNvPicPr>
          <p:nvPr/>
        </p:nvPicPr>
        <p:blipFill>
          <a:blip r:embed="rId50"/>
          <a:stretch>
            <a:fillRect/>
          </a:stretch>
        </p:blipFill>
        <p:spPr>
          <a:xfrm>
            <a:off x="18619002" y="10093747"/>
            <a:ext cx="160519" cy="148072"/>
          </a:xfrm>
          <a:prstGeom prst="rect">
            <a:avLst/>
          </a:prstGeom>
        </p:spPr>
      </p:pic>
      <p:pic>
        <p:nvPicPr>
          <p:cNvPr id="52" name="Image 50" descr="preencoded.png">    </p:cNvPr>
          <p:cNvPicPr>
            <a:picLocks noChangeAspect="1"/>
          </p:cNvPicPr>
          <p:nvPr/>
        </p:nvPicPr>
        <p:blipFill>
          <a:blip r:embed="rId51"/>
          <a:stretch>
            <a:fillRect/>
          </a:stretch>
        </p:blipFill>
        <p:spPr>
          <a:xfrm>
            <a:off x="20602508" y="9778045"/>
            <a:ext cx="160519" cy="148072"/>
          </a:xfrm>
          <a:prstGeom prst="rect">
            <a:avLst/>
          </a:prstGeom>
        </p:spPr>
      </p:pic>
      <p:pic>
        <p:nvPicPr>
          <p:cNvPr id="53" name="Image 51" descr="preencoded.png">    </p:cNvPr>
          <p:cNvPicPr>
            <a:picLocks noChangeAspect="1"/>
          </p:cNvPicPr>
          <p:nvPr/>
        </p:nvPicPr>
        <p:blipFill>
          <a:blip r:embed="rId52"/>
          <a:stretch>
            <a:fillRect/>
          </a:stretch>
        </p:blipFill>
        <p:spPr>
          <a:xfrm>
            <a:off x="18242872" y="9132143"/>
            <a:ext cx="139463" cy="166638"/>
          </a:xfrm>
          <a:prstGeom prst="rect">
            <a:avLst/>
          </a:prstGeom>
        </p:spPr>
      </p:pic>
      <p:pic>
        <p:nvPicPr>
          <p:cNvPr id="54" name="Image 52" descr="preencoded.png">    </p:cNvPr>
          <p:cNvPicPr>
            <a:picLocks noChangeAspect="1"/>
          </p:cNvPicPr>
          <p:nvPr/>
        </p:nvPicPr>
        <p:blipFill>
          <a:blip r:embed="rId53"/>
          <a:stretch>
            <a:fillRect/>
          </a:stretch>
        </p:blipFill>
        <p:spPr>
          <a:xfrm>
            <a:off x="17514150" y="11643283"/>
            <a:ext cx="2576791" cy="1258987"/>
          </a:xfrm>
          <a:prstGeom prst="rect">
            <a:avLst/>
          </a:prstGeom>
        </p:spPr>
      </p:pic>
      <p:pic>
        <p:nvPicPr>
          <p:cNvPr id="55" name="Image 53" descr="preencoded.png">    </p:cNvPr>
          <p:cNvPicPr>
            <a:picLocks noChangeAspect="1"/>
          </p:cNvPicPr>
          <p:nvPr/>
        </p:nvPicPr>
        <p:blipFill>
          <a:blip r:embed="rId54"/>
          <a:stretch>
            <a:fillRect/>
          </a:stretch>
        </p:blipFill>
        <p:spPr>
          <a:xfrm>
            <a:off x="20399593" y="12900769"/>
            <a:ext cx="467233" cy="472653"/>
          </a:xfrm>
          <a:prstGeom prst="rect">
            <a:avLst/>
          </a:prstGeom>
        </p:spPr>
      </p:pic>
      <p:pic>
        <p:nvPicPr>
          <p:cNvPr id="56" name="Image 54" descr="preencoded.png">    </p:cNvPr>
          <p:cNvPicPr>
            <a:picLocks noChangeAspect="1"/>
          </p:cNvPicPr>
          <p:nvPr/>
        </p:nvPicPr>
        <p:blipFill>
          <a:blip r:embed="rId55"/>
          <a:stretch>
            <a:fillRect/>
          </a:stretch>
        </p:blipFill>
        <p:spPr>
          <a:xfrm>
            <a:off x="19230377" y="12973670"/>
            <a:ext cx="506222" cy="319497"/>
          </a:xfrm>
          <a:prstGeom prst="rect">
            <a:avLst/>
          </a:prstGeom>
        </p:spPr>
      </p:pic>
      <p:pic>
        <p:nvPicPr>
          <p:cNvPr id="57" name="Image 55" descr="preencoded.png">    </p:cNvPr>
          <p:cNvPicPr>
            <a:picLocks noChangeAspect="1"/>
          </p:cNvPicPr>
          <p:nvPr/>
        </p:nvPicPr>
        <p:blipFill>
          <a:blip r:embed="rId56"/>
          <a:stretch>
            <a:fillRect/>
          </a:stretch>
        </p:blipFill>
        <p:spPr>
          <a:xfrm>
            <a:off x="17689649" y="12835334"/>
            <a:ext cx="722883" cy="475345"/>
          </a:xfrm>
          <a:prstGeom prst="rect">
            <a:avLst/>
          </a:prstGeom>
        </p:spPr>
      </p:pic>
      <p:pic>
        <p:nvPicPr>
          <p:cNvPr id="58" name="Image 56" descr="preencoded.png">    </p:cNvPr>
          <p:cNvPicPr>
            <a:picLocks noChangeAspect="1"/>
          </p:cNvPicPr>
          <p:nvPr/>
        </p:nvPicPr>
        <p:blipFill>
          <a:blip r:embed="rId57"/>
          <a:stretch>
            <a:fillRect/>
          </a:stretch>
        </p:blipFill>
        <p:spPr>
          <a:xfrm>
            <a:off x="17738942" y="13003175"/>
            <a:ext cx="733610" cy="476833"/>
          </a:xfrm>
          <a:prstGeom prst="rect">
            <a:avLst/>
          </a:prstGeom>
        </p:spPr>
      </p:pic>
      <p:pic>
        <p:nvPicPr>
          <p:cNvPr id="59" name="Image 57" descr="preencoded.png">    </p:cNvPr>
          <p:cNvPicPr>
            <a:picLocks noChangeAspect="1"/>
          </p:cNvPicPr>
          <p:nvPr/>
        </p:nvPicPr>
        <p:blipFill>
          <a:blip r:embed="rId58"/>
          <a:stretch>
            <a:fillRect/>
          </a:stretch>
        </p:blipFill>
        <p:spPr>
          <a:xfrm>
            <a:off x="17995982" y="13097756"/>
            <a:ext cx="133373" cy="144376"/>
          </a:xfrm>
          <a:prstGeom prst="rect">
            <a:avLst/>
          </a:prstGeom>
        </p:spPr>
      </p:pic>
      <p:pic>
        <p:nvPicPr>
          <p:cNvPr id="60" name="Image 58" descr="preencoded.png">    </p:cNvPr>
          <p:cNvPicPr>
            <a:picLocks noChangeAspect="1"/>
          </p:cNvPicPr>
          <p:nvPr/>
        </p:nvPicPr>
        <p:blipFill>
          <a:blip r:embed="rId59"/>
          <a:stretch>
            <a:fillRect/>
          </a:stretch>
        </p:blipFill>
        <p:spPr>
          <a:xfrm>
            <a:off x="19884000" y="13136314"/>
            <a:ext cx="470225" cy="473559"/>
          </a:xfrm>
          <a:prstGeom prst="rect">
            <a:avLst/>
          </a:prstGeom>
        </p:spPr>
      </p:pic>
      <p:pic>
        <p:nvPicPr>
          <p:cNvPr id="61" name="Image 59" descr="preencoded.png">    </p:cNvPr>
          <p:cNvPicPr>
            <a:picLocks noChangeAspect="1"/>
          </p:cNvPicPr>
          <p:nvPr/>
        </p:nvPicPr>
        <p:blipFill>
          <a:blip r:embed="rId60"/>
          <a:stretch>
            <a:fillRect/>
          </a:stretch>
        </p:blipFill>
        <p:spPr>
          <a:xfrm>
            <a:off x="18676810" y="13204341"/>
            <a:ext cx="489805" cy="306983"/>
          </a:xfrm>
          <a:prstGeom prst="rect">
            <a:avLst/>
          </a:prstGeom>
        </p:spPr>
      </p:pic>
      <p:pic>
        <p:nvPicPr>
          <p:cNvPr id="62" name="Image 60" descr="preencoded.png">    </p:cNvPr>
          <p:cNvPicPr>
            <a:picLocks noChangeAspect="1"/>
          </p:cNvPicPr>
          <p:nvPr/>
        </p:nvPicPr>
        <p:blipFill>
          <a:blip r:embed="rId61"/>
          <a:stretch>
            <a:fillRect/>
          </a:stretch>
        </p:blipFill>
        <p:spPr>
          <a:xfrm>
            <a:off x="20495791" y="11952846"/>
            <a:ext cx="159833" cy="277168"/>
          </a:xfrm>
          <a:prstGeom prst="rect">
            <a:avLst/>
          </a:prstGeom>
        </p:spPr>
      </p:pic>
      <p:pic>
        <p:nvPicPr>
          <p:cNvPr id="63" name="Image 61" descr="preencoded.png">    </p:cNvPr>
          <p:cNvPicPr>
            <a:picLocks noChangeAspect="1"/>
          </p:cNvPicPr>
          <p:nvPr/>
        </p:nvPicPr>
        <p:blipFill>
          <a:blip r:embed="rId62"/>
          <a:stretch>
            <a:fillRect/>
          </a:stretch>
        </p:blipFill>
        <p:spPr>
          <a:xfrm>
            <a:off x="20451466" y="12267803"/>
            <a:ext cx="105083" cy="115441"/>
          </a:xfrm>
          <a:prstGeom prst="rect">
            <a:avLst/>
          </a:prstGeom>
        </p:spPr>
      </p:pic>
      <p:pic>
        <p:nvPicPr>
          <p:cNvPr id="64" name="Image 62" descr="preencoded.png">    </p:cNvPr>
          <p:cNvPicPr>
            <a:picLocks noChangeAspect="1"/>
          </p:cNvPicPr>
          <p:nvPr/>
        </p:nvPicPr>
        <p:blipFill>
          <a:blip r:embed="rId63"/>
          <a:stretch>
            <a:fillRect/>
          </a:stretch>
        </p:blipFill>
        <p:spPr>
          <a:xfrm>
            <a:off x="20654474" y="12315118"/>
            <a:ext cx="126228" cy="169800"/>
          </a:xfrm>
          <a:prstGeom prst="rect">
            <a:avLst/>
          </a:prstGeom>
        </p:spPr>
      </p:pic>
      <p:pic>
        <p:nvPicPr>
          <p:cNvPr id="65" name="Image 63" descr="preencoded.png">    </p:cNvPr>
          <p:cNvPicPr>
            <a:picLocks noChangeAspect="1"/>
          </p:cNvPicPr>
          <p:nvPr/>
        </p:nvPicPr>
        <p:blipFill>
          <a:blip r:embed="rId64"/>
          <a:stretch>
            <a:fillRect/>
          </a:stretch>
        </p:blipFill>
        <p:spPr>
          <a:xfrm>
            <a:off x="19263415" y="7747000"/>
            <a:ext cx="4615998" cy="5929784"/>
          </a:xfrm>
          <a:prstGeom prst="rect">
            <a:avLst/>
          </a:prstGeom>
        </p:spPr>
      </p:pic>
      <p:pic>
        <p:nvPicPr>
          <p:cNvPr id="66" name="Image 64" descr="preencoded.png">    </p:cNvPr>
          <p:cNvPicPr>
            <a:picLocks noChangeAspect="1"/>
          </p:cNvPicPr>
          <p:nvPr/>
        </p:nvPicPr>
        <p:blipFill>
          <a:blip r:embed="rId65"/>
          <a:stretch>
            <a:fillRect/>
          </a:stretch>
        </p:blipFill>
        <p:spPr>
          <a:xfrm>
            <a:off x="23550591" y="9177896"/>
            <a:ext cx="142313" cy="301575"/>
          </a:xfrm>
          <a:prstGeom prst="rect">
            <a:avLst/>
          </a:prstGeom>
        </p:spPr>
      </p:pic>
      <p:pic>
        <p:nvPicPr>
          <p:cNvPr id="67" name="Image 65" descr="preencoded.png">    </p:cNvPr>
          <p:cNvPicPr>
            <a:picLocks noChangeAspect="1"/>
          </p:cNvPicPr>
          <p:nvPr/>
        </p:nvPicPr>
        <p:blipFill>
          <a:blip r:embed="rId66"/>
          <a:stretch>
            <a:fillRect/>
          </a:stretch>
        </p:blipFill>
        <p:spPr>
          <a:xfrm>
            <a:off x="23489955" y="9627108"/>
            <a:ext cx="93525" cy="152028"/>
          </a:xfrm>
          <a:prstGeom prst="rect">
            <a:avLst/>
          </a:prstGeom>
        </p:spPr>
      </p:pic>
      <p:pic>
        <p:nvPicPr>
          <p:cNvPr id="68" name="Image 66" descr="preencoded.png">    </p:cNvPr>
          <p:cNvPicPr>
            <a:picLocks noChangeAspect="1"/>
          </p:cNvPicPr>
          <p:nvPr/>
        </p:nvPicPr>
        <p:blipFill>
          <a:blip r:embed="rId67"/>
          <a:stretch>
            <a:fillRect/>
          </a:stretch>
        </p:blipFill>
        <p:spPr>
          <a:xfrm>
            <a:off x="22943601" y="13151073"/>
            <a:ext cx="121071" cy="231676"/>
          </a:xfrm>
          <a:prstGeom prst="rect">
            <a:avLst/>
          </a:prstGeom>
        </p:spPr>
      </p:pic>
      <p:pic>
        <p:nvPicPr>
          <p:cNvPr id="69" name="Image 67" descr="preencoded.png">    </p:cNvPr>
          <p:cNvPicPr>
            <a:picLocks noChangeAspect="1"/>
          </p:cNvPicPr>
          <p:nvPr/>
        </p:nvPicPr>
        <p:blipFill>
          <a:blip r:embed="rId68"/>
          <a:stretch>
            <a:fillRect/>
          </a:stretch>
        </p:blipFill>
        <p:spPr>
          <a:xfrm>
            <a:off x="22787569" y="13475667"/>
            <a:ext cx="145234" cy="95684"/>
          </a:xfrm>
          <a:prstGeom prst="rect">
            <a:avLst/>
          </a:prstGeom>
        </p:spPr>
      </p:pic>
      <p:pic>
        <p:nvPicPr>
          <p:cNvPr id="70" name="Image 68" descr="preencoded.png">    </p:cNvPr>
          <p:cNvPicPr>
            <a:picLocks noChangeAspect="1"/>
          </p:cNvPicPr>
          <p:nvPr/>
        </p:nvPicPr>
        <p:blipFill>
          <a:blip r:embed="rId69"/>
          <a:stretch>
            <a:fillRect/>
          </a:stretch>
        </p:blipFill>
        <p:spPr>
          <a:xfrm>
            <a:off x="22550279" y="9595421"/>
            <a:ext cx="397204" cy="1591531"/>
          </a:xfrm>
          <a:prstGeom prst="rect">
            <a:avLst/>
          </a:prstGeom>
        </p:spPr>
      </p:pic>
      <p:pic>
        <p:nvPicPr>
          <p:cNvPr id="71" name="Image 69" descr="preencoded.png">    </p:cNvPr>
          <p:cNvPicPr>
            <a:picLocks noChangeAspect="1"/>
          </p:cNvPicPr>
          <p:nvPr/>
        </p:nvPicPr>
        <p:blipFill>
          <a:blip r:embed="rId70"/>
          <a:stretch>
            <a:fillRect/>
          </a:stretch>
        </p:blipFill>
        <p:spPr>
          <a:xfrm>
            <a:off x="21752929" y="9528696"/>
            <a:ext cx="397678" cy="1591903"/>
          </a:xfrm>
          <a:prstGeom prst="rect">
            <a:avLst/>
          </a:prstGeom>
        </p:spPr>
      </p:pic>
      <p:pic>
        <p:nvPicPr>
          <p:cNvPr id="72" name="Image 70" descr="preencoded.png">    </p:cNvPr>
          <p:cNvPicPr>
            <a:picLocks noChangeAspect="1"/>
          </p:cNvPicPr>
          <p:nvPr/>
        </p:nvPicPr>
        <p:blipFill>
          <a:blip r:embed="rId71"/>
          <a:stretch>
            <a:fillRect/>
          </a:stretch>
        </p:blipFill>
        <p:spPr>
          <a:xfrm>
            <a:off x="21477650" y="9734748"/>
            <a:ext cx="357939" cy="1369058"/>
          </a:xfrm>
          <a:prstGeom prst="rect">
            <a:avLst/>
          </a:prstGeom>
        </p:spPr>
      </p:pic>
      <p:pic>
        <p:nvPicPr>
          <p:cNvPr id="73" name="Image 71" descr="preencoded.png">    </p:cNvPr>
          <p:cNvPicPr>
            <a:picLocks noChangeAspect="1"/>
          </p:cNvPicPr>
          <p:nvPr/>
        </p:nvPicPr>
        <p:blipFill>
          <a:blip r:embed="rId72"/>
          <a:stretch>
            <a:fillRect/>
          </a:stretch>
        </p:blipFill>
        <p:spPr>
          <a:xfrm>
            <a:off x="20926448" y="9767962"/>
            <a:ext cx="328316" cy="1246423"/>
          </a:xfrm>
          <a:prstGeom prst="rect">
            <a:avLst/>
          </a:prstGeom>
        </p:spPr>
      </p:pic>
      <p:pic>
        <p:nvPicPr>
          <p:cNvPr id="74" name="Image 72" descr="preencoded.png">    </p:cNvPr>
          <p:cNvPicPr>
            <a:picLocks noChangeAspect="1"/>
          </p:cNvPicPr>
          <p:nvPr/>
        </p:nvPicPr>
        <p:blipFill>
          <a:blip r:embed="rId73"/>
          <a:stretch>
            <a:fillRect/>
          </a:stretch>
        </p:blipFill>
        <p:spPr>
          <a:xfrm>
            <a:off x="22030138" y="9897678"/>
            <a:ext cx="320408" cy="1253034"/>
          </a:xfrm>
          <a:prstGeom prst="rect">
            <a:avLst/>
          </a:prstGeom>
        </p:spPr>
      </p:pic>
      <p:pic>
        <p:nvPicPr>
          <p:cNvPr id="75" name="Image 73" descr="preencoded.png">    </p:cNvPr>
          <p:cNvPicPr>
            <a:picLocks noChangeAspect="1"/>
          </p:cNvPicPr>
          <p:nvPr/>
        </p:nvPicPr>
        <p:blipFill>
          <a:blip r:embed="rId74"/>
          <a:stretch>
            <a:fillRect/>
          </a:stretch>
        </p:blipFill>
        <p:spPr>
          <a:xfrm>
            <a:off x="21212485" y="10219296"/>
            <a:ext cx="232672" cy="809017"/>
          </a:xfrm>
          <a:prstGeom prst="rect">
            <a:avLst/>
          </a:prstGeom>
        </p:spPr>
      </p:pic>
      <p:pic>
        <p:nvPicPr>
          <p:cNvPr id="76" name="Image 74" descr="preencoded.png">    </p:cNvPr>
          <p:cNvPicPr>
            <a:picLocks noChangeAspect="1"/>
          </p:cNvPicPr>
          <p:nvPr/>
        </p:nvPicPr>
        <p:blipFill>
          <a:blip r:embed="rId75"/>
          <a:stretch>
            <a:fillRect/>
          </a:stretch>
        </p:blipFill>
        <p:spPr>
          <a:xfrm>
            <a:off x="22310428" y="10271832"/>
            <a:ext cx="239736" cy="924657"/>
          </a:xfrm>
          <a:prstGeom prst="rect">
            <a:avLst/>
          </a:prstGeom>
        </p:spPr>
      </p:pic>
      <p:pic>
        <p:nvPicPr>
          <p:cNvPr id="77" name="Image 75" descr="preencoded.png">    </p:cNvPr>
          <p:cNvPicPr>
            <a:picLocks noChangeAspect="1"/>
          </p:cNvPicPr>
          <p:nvPr/>
        </p:nvPicPr>
        <p:blipFill>
          <a:blip r:embed="rId76"/>
          <a:stretch>
            <a:fillRect/>
          </a:stretch>
        </p:blipFill>
        <p:spPr>
          <a:xfrm>
            <a:off x="20680048" y="9317248"/>
            <a:ext cx="2544175" cy="2123306"/>
          </a:xfrm>
          <a:prstGeom prst="rect">
            <a:avLst/>
          </a:prstGeom>
        </p:spPr>
      </p:pic>
      <p:pic>
        <p:nvPicPr>
          <p:cNvPr id="78" name="Image 76" descr="preencoded.png">    </p:cNvPr>
          <p:cNvPicPr>
            <a:picLocks noChangeAspect="1"/>
          </p:cNvPicPr>
          <p:nvPr/>
        </p:nvPicPr>
        <p:blipFill>
          <a:blip r:embed="rId77"/>
          <a:stretch>
            <a:fillRect/>
          </a:stretch>
        </p:blipFill>
        <p:spPr>
          <a:xfrm>
            <a:off x="20042597" y="9580290"/>
            <a:ext cx="756458" cy="290810"/>
          </a:xfrm>
          <a:prstGeom prst="rect">
            <a:avLst/>
          </a:prstGeom>
        </p:spPr>
      </p:pic>
      <p:pic>
        <p:nvPicPr>
          <p:cNvPr id="79" name="Image 77" descr="preencoded.png">    </p:cNvPr>
          <p:cNvPicPr>
            <a:picLocks noChangeAspect="1"/>
          </p:cNvPicPr>
          <p:nvPr/>
        </p:nvPicPr>
        <p:blipFill>
          <a:blip r:embed="rId78"/>
          <a:stretch>
            <a:fillRect/>
          </a:stretch>
        </p:blipFill>
        <p:spPr>
          <a:xfrm>
            <a:off x="19935095" y="10073853"/>
            <a:ext cx="754265" cy="251011"/>
          </a:xfrm>
          <a:prstGeom prst="rect">
            <a:avLst/>
          </a:prstGeom>
        </p:spPr>
      </p:pic>
      <p:pic>
        <p:nvPicPr>
          <p:cNvPr id="80" name="Image 78" descr="preencoded.png">    </p:cNvPr>
          <p:cNvPicPr>
            <a:picLocks noChangeAspect="1"/>
          </p:cNvPicPr>
          <p:nvPr/>
        </p:nvPicPr>
        <p:blipFill>
          <a:blip r:embed="rId79"/>
          <a:stretch>
            <a:fillRect/>
          </a:stretch>
        </p:blipFill>
        <p:spPr>
          <a:xfrm>
            <a:off x="19894689" y="10543580"/>
            <a:ext cx="704857" cy="229778"/>
          </a:xfrm>
          <a:prstGeom prst="rect">
            <a:avLst/>
          </a:prstGeom>
        </p:spPr>
      </p:pic>
      <p:pic>
        <p:nvPicPr>
          <p:cNvPr id="81" name="Image 79" descr="preencoded.png">    </p:cNvPr>
          <p:cNvPicPr>
            <a:picLocks noChangeAspect="1"/>
          </p:cNvPicPr>
          <p:nvPr/>
        </p:nvPicPr>
        <p:blipFill>
          <a:blip r:embed="rId80"/>
          <a:stretch>
            <a:fillRect/>
          </a:stretch>
        </p:blipFill>
        <p:spPr>
          <a:xfrm>
            <a:off x="19874496" y="11185401"/>
            <a:ext cx="395898" cy="577342"/>
          </a:xfrm>
          <a:prstGeom prst="rect">
            <a:avLst/>
          </a:prstGeom>
        </p:spPr>
      </p:pic>
      <p:pic>
        <p:nvPicPr>
          <p:cNvPr id="82" name="Image 80" descr="preencoded.png">    </p:cNvPr>
          <p:cNvPicPr>
            <a:picLocks noChangeAspect="1"/>
          </p:cNvPicPr>
          <p:nvPr/>
        </p:nvPicPr>
        <p:blipFill>
          <a:blip r:embed="rId81"/>
          <a:stretch>
            <a:fillRect/>
          </a:stretch>
        </p:blipFill>
        <p:spPr>
          <a:xfrm>
            <a:off x="19575376" y="11195472"/>
            <a:ext cx="1450400" cy="1331367"/>
          </a:xfrm>
          <a:prstGeom prst="rect">
            <a:avLst/>
          </a:prstGeom>
        </p:spPr>
      </p:pic>
      <p:pic>
        <p:nvPicPr>
          <p:cNvPr id="83" name="Image 81" descr="preencoded.png">    </p:cNvPr>
          <p:cNvPicPr>
            <a:picLocks noChangeAspect="1"/>
          </p:cNvPicPr>
          <p:nvPr/>
        </p:nvPicPr>
        <p:blipFill>
          <a:blip r:embed="rId82"/>
          <a:stretch>
            <a:fillRect/>
          </a:stretch>
        </p:blipFill>
        <p:spPr>
          <a:xfrm>
            <a:off x="19631451" y="11397866"/>
            <a:ext cx="496168" cy="359792"/>
          </a:xfrm>
          <a:prstGeom prst="rect">
            <a:avLst/>
          </a:prstGeom>
        </p:spPr>
      </p:pic>
      <p:pic>
        <p:nvPicPr>
          <p:cNvPr id="84" name="Image 82" descr="preencoded.png">    </p:cNvPr>
          <p:cNvPicPr>
            <a:picLocks noChangeAspect="1"/>
          </p:cNvPicPr>
          <p:nvPr/>
        </p:nvPicPr>
        <p:blipFill>
          <a:blip r:embed="rId83"/>
          <a:stretch>
            <a:fillRect/>
          </a:stretch>
        </p:blipFill>
        <p:spPr>
          <a:xfrm>
            <a:off x="21159514" y="11379609"/>
            <a:ext cx="1714035" cy="660747"/>
          </a:xfrm>
          <a:prstGeom prst="rect">
            <a:avLst/>
          </a:prstGeom>
        </p:spPr>
      </p:pic>
      <p:pic>
        <p:nvPicPr>
          <p:cNvPr id="85" name="Image 83" descr="preencoded.png">    </p:cNvPr>
          <p:cNvPicPr>
            <a:picLocks noChangeAspect="1"/>
          </p:cNvPicPr>
          <p:nvPr/>
        </p:nvPicPr>
        <p:blipFill>
          <a:blip r:embed="rId84"/>
          <a:stretch>
            <a:fillRect/>
          </a:stretch>
        </p:blipFill>
        <p:spPr>
          <a:xfrm>
            <a:off x="21945586" y="12069502"/>
            <a:ext cx="810740" cy="769863"/>
          </a:xfrm>
          <a:prstGeom prst="rect">
            <a:avLst/>
          </a:prstGeom>
        </p:spPr>
      </p:pic>
      <p:pic>
        <p:nvPicPr>
          <p:cNvPr id="86" name="Image 84" descr="preencoded.png">    </p:cNvPr>
          <p:cNvPicPr>
            <a:picLocks noChangeAspect="1"/>
          </p:cNvPicPr>
          <p:nvPr/>
        </p:nvPicPr>
        <p:blipFill>
          <a:blip r:embed="rId85"/>
          <a:stretch>
            <a:fillRect/>
          </a:stretch>
        </p:blipFill>
        <p:spPr>
          <a:xfrm>
            <a:off x="21119351" y="11970730"/>
            <a:ext cx="800175" cy="222883"/>
          </a:xfrm>
          <a:prstGeom prst="rect">
            <a:avLst/>
          </a:prstGeom>
        </p:spPr>
      </p:pic>
      <p:pic>
        <p:nvPicPr>
          <p:cNvPr id="87" name="Image 85" descr="preencoded.png">    </p:cNvPr>
          <p:cNvPicPr>
            <a:picLocks noChangeAspect="1"/>
          </p:cNvPicPr>
          <p:nvPr/>
        </p:nvPicPr>
        <p:blipFill>
          <a:blip r:embed="rId86"/>
          <a:stretch>
            <a:fillRect/>
          </a:stretch>
        </p:blipFill>
        <p:spPr>
          <a:xfrm>
            <a:off x="21078542" y="12178333"/>
            <a:ext cx="796262" cy="197545"/>
          </a:xfrm>
          <a:prstGeom prst="rect">
            <a:avLst/>
          </a:prstGeom>
        </p:spPr>
      </p:pic>
      <p:pic>
        <p:nvPicPr>
          <p:cNvPr id="88" name="Image 86" descr="preencoded.png">    </p:cNvPr>
          <p:cNvPicPr>
            <a:picLocks noChangeAspect="1"/>
          </p:cNvPicPr>
          <p:nvPr/>
        </p:nvPicPr>
        <p:blipFill>
          <a:blip r:embed="rId87"/>
          <a:stretch>
            <a:fillRect/>
          </a:stretch>
        </p:blipFill>
        <p:spPr>
          <a:xfrm>
            <a:off x="21048726" y="12371028"/>
            <a:ext cx="784680" cy="227732"/>
          </a:xfrm>
          <a:prstGeom prst="rect">
            <a:avLst/>
          </a:prstGeom>
        </p:spPr>
      </p:pic>
      <p:pic>
        <p:nvPicPr>
          <p:cNvPr id="89" name="Image 87" descr="preencoded.png">    </p:cNvPr>
          <p:cNvPicPr>
            <a:picLocks noChangeAspect="1"/>
          </p:cNvPicPr>
          <p:nvPr/>
        </p:nvPicPr>
        <p:blipFill>
          <a:blip r:embed="rId88"/>
          <a:stretch>
            <a:fillRect/>
          </a:stretch>
        </p:blipFill>
        <p:spPr>
          <a:xfrm>
            <a:off x="19493520" y="12586370"/>
            <a:ext cx="3154602" cy="740333"/>
          </a:xfrm>
          <a:prstGeom prst="rect">
            <a:avLst/>
          </a:prstGeom>
        </p:spPr>
      </p:pic>
      <p:pic>
        <p:nvPicPr>
          <p:cNvPr id="90" name="Image 88" descr="preencoded.png">    </p:cNvPr>
          <p:cNvPicPr>
            <a:picLocks noChangeAspect="1"/>
          </p:cNvPicPr>
          <p:nvPr/>
        </p:nvPicPr>
        <p:blipFill>
          <a:blip r:embed="rId89"/>
          <a:stretch>
            <a:fillRect/>
          </a:stretch>
        </p:blipFill>
        <p:spPr>
          <a:xfrm>
            <a:off x="20554787" y="7994079"/>
            <a:ext cx="2998458" cy="825711"/>
          </a:xfrm>
          <a:prstGeom prst="rect">
            <a:avLst/>
          </a:prstGeom>
        </p:spPr>
      </p:pic>
      <p:pic>
        <p:nvPicPr>
          <p:cNvPr id="91" name="Image 89" descr="preencoded.png">    </p:cNvPr>
          <p:cNvPicPr>
            <a:picLocks noChangeAspect="1"/>
          </p:cNvPicPr>
          <p:nvPr/>
        </p:nvPicPr>
        <p:blipFill>
          <a:blip r:embed="rId90"/>
          <a:stretch>
            <a:fillRect/>
          </a:stretch>
        </p:blipFill>
        <p:spPr>
          <a:xfrm>
            <a:off x="20226025" y="8398929"/>
            <a:ext cx="3193144" cy="735757"/>
          </a:xfrm>
          <a:prstGeom prst="rect">
            <a:avLst/>
          </a:prstGeom>
        </p:spPr>
      </p:pic>
      <p:pic>
        <p:nvPicPr>
          <p:cNvPr id="92" name="Image 90" descr="preencoded.png">    </p:cNvPr>
          <p:cNvPicPr>
            <a:picLocks noChangeAspect="1"/>
          </p:cNvPicPr>
          <p:nvPr/>
        </p:nvPicPr>
        <p:blipFill>
          <a:blip r:embed="rId91"/>
          <a:stretch>
            <a:fillRect/>
          </a:stretch>
        </p:blipFill>
        <p:spPr>
          <a:xfrm>
            <a:off x="20051949" y="8623672"/>
            <a:ext cx="2409956" cy="597471"/>
          </a:xfrm>
          <a:prstGeom prst="rect">
            <a:avLst/>
          </a:prstGeom>
        </p:spPr>
      </p:pic>
      <p:pic>
        <p:nvPicPr>
          <p:cNvPr id="93" name="Image 91" descr="preencoded.png">    </p:cNvPr>
          <p:cNvPicPr>
            <a:picLocks noChangeAspect="1"/>
          </p:cNvPicPr>
          <p:nvPr/>
        </p:nvPicPr>
        <p:blipFill>
          <a:blip r:embed="rId92"/>
          <a:stretch>
            <a:fillRect/>
          </a:stretch>
        </p:blipFill>
        <p:spPr>
          <a:xfrm>
            <a:off x="20016164" y="8892034"/>
            <a:ext cx="2000280" cy="516595"/>
          </a:xfrm>
          <a:prstGeom prst="rect">
            <a:avLst/>
          </a:prstGeom>
        </p:spPr>
      </p:pic>
      <p:pic>
        <p:nvPicPr>
          <p:cNvPr id="94" name="Image 92" descr="preencoded.png">    </p:cNvPr>
          <p:cNvPicPr>
            <a:picLocks noChangeAspect="1"/>
          </p:cNvPicPr>
          <p:nvPr/>
        </p:nvPicPr>
        <p:blipFill>
          <a:blip r:embed="rId93"/>
          <a:stretch>
            <a:fillRect/>
          </a:stretch>
        </p:blipFill>
        <p:spPr>
          <a:xfrm>
            <a:off x="19872424" y="7747422"/>
            <a:ext cx="1004709" cy="899740"/>
          </a:xfrm>
          <a:prstGeom prst="rect">
            <a:avLst/>
          </a:prstGeom>
        </p:spPr>
      </p:pic>
      <p:pic>
        <p:nvPicPr>
          <p:cNvPr id="95" name="Image 93" descr="preencoded.png">    </p:cNvPr>
          <p:cNvPicPr>
            <a:picLocks noChangeAspect="1"/>
          </p:cNvPicPr>
          <p:nvPr/>
        </p:nvPicPr>
        <p:blipFill>
          <a:blip r:embed="rId94"/>
          <a:stretch>
            <a:fillRect/>
          </a:stretch>
        </p:blipFill>
        <p:spPr>
          <a:xfrm>
            <a:off x="24014978" y="11165731"/>
            <a:ext cx="321137" cy="311212"/>
          </a:xfrm>
          <a:prstGeom prst="rect">
            <a:avLst/>
          </a:prstGeom>
        </p:spPr>
      </p:pic>
      <p:pic>
        <p:nvPicPr>
          <p:cNvPr id="96" name="Image 94" descr="preencoded.png">    </p:cNvPr>
          <p:cNvPicPr>
            <a:picLocks noChangeAspect="1"/>
          </p:cNvPicPr>
          <p:nvPr/>
        </p:nvPicPr>
        <p:blipFill>
          <a:blip r:embed="rId95"/>
          <a:stretch>
            <a:fillRect/>
          </a:stretch>
        </p:blipFill>
        <p:spPr>
          <a:xfrm>
            <a:off x="23259326" y="11175578"/>
            <a:ext cx="1031812" cy="1000212"/>
          </a:xfrm>
          <a:prstGeom prst="rect">
            <a:avLst/>
          </a:prstGeom>
        </p:spPr>
      </p:pic>
      <p:pic>
        <p:nvPicPr>
          <p:cNvPr id="97" name="Image 95" descr="preencoded.png">    </p:cNvPr>
          <p:cNvPicPr>
            <a:picLocks noChangeAspect="1"/>
          </p:cNvPicPr>
          <p:nvPr/>
        </p:nvPicPr>
        <p:blipFill>
          <a:blip r:embed="rId96"/>
          <a:stretch>
            <a:fillRect/>
          </a:stretch>
        </p:blipFill>
        <p:spPr>
          <a:xfrm>
            <a:off x="21677969" y="11969986"/>
            <a:ext cx="1762454" cy="1666813"/>
          </a:xfrm>
          <a:prstGeom prst="rect">
            <a:avLst/>
          </a:prstGeom>
        </p:spPr>
      </p:pic>
      <p:pic>
        <p:nvPicPr>
          <p:cNvPr id="98" name="Image 96" descr="preencoded.png">    </p:cNvPr>
          <p:cNvPicPr>
            <a:picLocks noChangeAspect="1"/>
          </p:cNvPicPr>
          <p:nvPr/>
        </p:nvPicPr>
        <p:blipFill>
          <a:blip r:embed="rId97"/>
          <a:stretch>
            <a:fillRect/>
          </a:stretch>
        </p:blipFill>
        <p:spPr>
          <a:xfrm>
            <a:off x="23177346" y="11894207"/>
            <a:ext cx="345213" cy="358118"/>
          </a:xfrm>
          <a:prstGeom prst="rect">
            <a:avLst/>
          </a:prstGeom>
        </p:spPr>
      </p:pic>
      <p:pic>
        <p:nvPicPr>
          <p:cNvPr id="99" name="Image 97" descr="preencoded.png">    </p:cNvPr>
          <p:cNvPicPr>
            <a:picLocks noChangeAspect="1"/>
          </p:cNvPicPr>
          <p:nvPr/>
        </p:nvPicPr>
        <p:blipFill>
          <a:blip r:embed="rId98"/>
          <a:stretch>
            <a:fillRect/>
          </a:stretch>
        </p:blipFill>
        <p:spPr>
          <a:xfrm>
            <a:off x="23987826" y="11174214"/>
            <a:ext cx="395250" cy="417190"/>
          </a:xfrm>
          <a:prstGeom prst="rect">
            <a:avLst/>
          </a:prstGeom>
        </p:spPr>
      </p:pic>
      <p:pic>
        <p:nvPicPr>
          <p:cNvPr id="100" name="Image 98" descr="preencoded.png">    </p:cNvPr>
          <p:cNvPicPr>
            <a:picLocks noChangeAspect="1"/>
          </p:cNvPicPr>
          <p:nvPr/>
        </p:nvPicPr>
        <p:blipFill>
          <a:blip r:embed="rId99"/>
          <a:stretch>
            <a:fillRect/>
          </a:stretch>
        </p:blipFill>
        <p:spPr>
          <a:xfrm>
            <a:off x="23920959" y="11485203"/>
            <a:ext cx="166057" cy="163252"/>
          </a:xfrm>
          <a:prstGeom prst="rect">
            <a:avLst/>
          </a:prstGeom>
        </p:spPr>
      </p:pic>
      <p:pic>
        <p:nvPicPr>
          <p:cNvPr id="101" name="Image 99" descr="preencoded.png">    </p:cNvPr>
          <p:cNvPicPr>
            <a:picLocks noChangeAspect="1"/>
          </p:cNvPicPr>
          <p:nvPr/>
        </p:nvPicPr>
        <p:blipFill>
          <a:blip r:embed="rId100"/>
          <a:stretch>
            <a:fillRect/>
          </a:stretch>
        </p:blipFill>
        <p:spPr>
          <a:xfrm>
            <a:off x="23730541" y="11670283"/>
            <a:ext cx="134502" cy="139712"/>
          </a:xfrm>
          <a:prstGeom prst="rect">
            <a:avLst/>
          </a:prstGeom>
        </p:spPr>
      </p:pic>
      <p:pic>
        <p:nvPicPr>
          <p:cNvPr id="102" name="Image 100" descr="preencoded.png">    </p:cNvPr>
          <p:cNvPicPr>
            <a:picLocks noChangeAspect="1"/>
          </p:cNvPicPr>
          <p:nvPr/>
        </p:nvPicPr>
        <p:blipFill>
          <a:blip r:embed="rId101"/>
          <a:stretch>
            <a:fillRect/>
          </a:stretch>
        </p:blipFill>
        <p:spPr>
          <a:xfrm>
            <a:off x="21676462" y="13295313"/>
            <a:ext cx="169478" cy="158117"/>
          </a:xfrm>
          <a:prstGeom prst="rect">
            <a:avLst/>
          </a:prstGeom>
        </p:spPr>
      </p:pic>
      <p:pic>
        <p:nvPicPr>
          <p:cNvPr id="103" name="Image 101" descr="preencoded.png">    </p:cNvPr>
          <p:cNvPicPr>
            <a:picLocks noChangeAspect="1"/>
          </p:cNvPicPr>
          <p:nvPr/>
        </p:nvPicPr>
        <p:blipFill>
          <a:blip r:embed="rId102"/>
          <a:stretch>
            <a:fillRect/>
          </a:stretch>
        </p:blipFill>
        <p:spPr>
          <a:xfrm>
            <a:off x="21939242" y="13220080"/>
            <a:ext cx="112925" cy="117971"/>
          </a:xfrm>
          <a:prstGeom prst="rect">
            <a:avLst/>
          </a:prstGeom>
        </p:spPr>
      </p:pic>
      <p:pic>
        <p:nvPicPr>
          <p:cNvPr id="104" name="Image 102" descr="preencoded.png">    </p:cNvPr>
          <p:cNvPicPr>
            <a:picLocks noChangeAspect="1"/>
          </p:cNvPicPr>
          <p:nvPr/>
        </p:nvPicPr>
        <p:blipFill>
          <a:blip r:embed="rId103"/>
          <a:stretch>
            <a:fillRect/>
          </a:stretch>
        </p:blipFill>
        <p:spPr>
          <a:xfrm>
            <a:off x="3631327" y="735099"/>
            <a:ext cx="3391668" cy="4294560"/>
          </a:xfrm>
          <a:prstGeom prst="rect">
            <a:avLst/>
          </a:prstGeom>
        </p:spPr>
      </p:pic>
      <p:pic>
        <p:nvPicPr>
          <p:cNvPr id="105" name="Image 103" descr="preencoded.png">    </p:cNvPr>
          <p:cNvPicPr>
            <a:picLocks noChangeAspect="1"/>
          </p:cNvPicPr>
          <p:nvPr/>
        </p:nvPicPr>
        <p:blipFill>
          <a:blip r:embed="rId104"/>
          <a:stretch>
            <a:fillRect/>
          </a:stretch>
        </p:blipFill>
        <p:spPr>
          <a:xfrm>
            <a:off x="6089230" y="867842"/>
            <a:ext cx="174526" cy="58787"/>
          </a:xfrm>
          <a:prstGeom prst="rect">
            <a:avLst/>
          </a:prstGeom>
        </p:spPr>
      </p:pic>
      <p:pic>
        <p:nvPicPr>
          <p:cNvPr id="106" name="Image 104" descr="preencoded.png">    </p:cNvPr>
          <p:cNvPicPr>
            <a:picLocks noChangeAspect="1"/>
          </p:cNvPicPr>
          <p:nvPr/>
        </p:nvPicPr>
        <p:blipFill>
          <a:blip r:embed="rId105"/>
          <a:stretch>
            <a:fillRect/>
          </a:stretch>
        </p:blipFill>
        <p:spPr>
          <a:xfrm>
            <a:off x="6303439" y="933648"/>
            <a:ext cx="70622" cy="189855"/>
          </a:xfrm>
          <a:prstGeom prst="rect">
            <a:avLst/>
          </a:prstGeom>
        </p:spPr>
      </p:pic>
      <p:pic>
        <p:nvPicPr>
          <p:cNvPr id="107" name="Image 105" descr="preencoded.png">    </p:cNvPr>
          <p:cNvPicPr>
            <a:picLocks noChangeAspect="1"/>
          </p:cNvPicPr>
          <p:nvPr/>
        </p:nvPicPr>
        <p:blipFill>
          <a:blip r:embed="rId106"/>
          <a:stretch>
            <a:fillRect/>
          </a:stretch>
        </p:blipFill>
        <p:spPr>
          <a:xfrm>
            <a:off x="6353061" y="1185404"/>
            <a:ext cx="59359" cy="89446"/>
          </a:xfrm>
          <a:prstGeom prst="rect">
            <a:avLst/>
          </a:prstGeom>
        </p:spPr>
      </p:pic>
      <p:pic>
        <p:nvPicPr>
          <p:cNvPr id="108" name="Image 106" descr="preencoded.png">    </p:cNvPr>
          <p:cNvPicPr>
            <a:picLocks noChangeAspect="1"/>
          </p:cNvPicPr>
          <p:nvPr/>
        </p:nvPicPr>
        <p:blipFill>
          <a:blip r:embed="rId107"/>
          <a:stretch>
            <a:fillRect/>
          </a:stretch>
        </p:blipFill>
        <p:spPr>
          <a:xfrm>
            <a:off x="4068496" y="2900040"/>
            <a:ext cx="81729" cy="174662"/>
          </a:xfrm>
          <a:prstGeom prst="rect">
            <a:avLst/>
          </a:prstGeom>
        </p:spPr>
      </p:pic>
      <p:pic>
        <p:nvPicPr>
          <p:cNvPr id="109" name="Image 107" descr="preencoded.png">    </p:cNvPr>
          <p:cNvPicPr>
            <a:picLocks noChangeAspect="1"/>
          </p:cNvPicPr>
          <p:nvPr/>
        </p:nvPicPr>
        <p:blipFill>
          <a:blip r:embed="rId108"/>
          <a:stretch>
            <a:fillRect/>
          </a:stretch>
        </p:blipFill>
        <p:spPr>
          <a:xfrm>
            <a:off x="4106039" y="3155342"/>
            <a:ext cx="68938" cy="119869"/>
          </a:xfrm>
          <a:prstGeom prst="rect">
            <a:avLst/>
          </a:prstGeom>
        </p:spPr>
      </p:pic>
      <p:pic>
        <p:nvPicPr>
          <p:cNvPr id="110" name="Image 108" descr="preencoded.png">    </p:cNvPr>
          <p:cNvPicPr>
            <a:picLocks noChangeAspect="1"/>
          </p:cNvPicPr>
          <p:nvPr/>
        </p:nvPicPr>
        <p:blipFill>
          <a:blip r:embed="rId109"/>
          <a:stretch>
            <a:fillRect/>
          </a:stretch>
        </p:blipFill>
        <p:spPr>
          <a:xfrm>
            <a:off x="4248836" y="3024250"/>
            <a:ext cx="330496" cy="650032"/>
          </a:xfrm>
          <a:prstGeom prst="rect">
            <a:avLst/>
          </a:prstGeom>
        </p:spPr>
      </p:pic>
      <p:pic>
        <p:nvPicPr>
          <p:cNvPr id="111" name="Image 109" descr="preencoded.png">    </p:cNvPr>
          <p:cNvPicPr>
            <a:picLocks noChangeAspect="1"/>
          </p:cNvPicPr>
          <p:nvPr/>
        </p:nvPicPr>
        <p:blipFill>
          <a:blip r:embed="rId110"/>
          <a:stretch>
            <a:fillRect/>
          </a:stretch>
        </p:blipFill>
        <p:spPr>
          <a:xfrm>
            <a:off x="4199056" y="3056818"/>
            <a:ext cx="143522" cy="277825"/>
          </a:xfrm>
          <a:prstGeom prst="rect">
            <a:avLst/>
          </a:prstGeom>
        </p:spPr>
      </p:pic>
      <p:pic>
        <p:nvPicPr>
          <p:cNvPr id="112" name="Image 110" descr="preencoded.png">    </p:cNvPr>
          <p:cNvPicPr>
            <a:picLocks noChangeAspect="1"/>
          </p:cNvPicPr>
          <p:nvPr/>
        </p:nvPicPr>
        <p:blipFill>
          <a:blip r:embed="rId111"/>
          <a:stretch>
            <a:fillRect/>
          </a:stretch>
        </p:blipFill>
        <p:spPr>
          <a:xfrm>
            <a:off x="4461653" y="3315568"/>
            <a:ext cx="295179" cy="333276"/>
          </a:xfrm>
          <a:prstGeom prst="rect">
            <a:avLst/>
          </a:prstGeom>
        </p:spPr>
      </p:pic>
      <p:pic>
        <p:nvPicPr>
          <p:cNvPr id="113" name="Image 111" descr="preencoded.png">    </p:cNvPr>
          <p:cNvPicPr>
            <a:picLocks noChangeAspect="1"/>
          </p:cNvPicPr>
          <p:nvPr/>
        </p:nvPicPr>
        <p:blipFill>
          <a:blip r:embed="rId112"/>
          <a:stretch>
            <a:fillRect/>
          </a:stretch>
        </p:blipFill>
        <p:spPr>
          <a:xfrm>
            <a:off x="4395196" y="3535251"/>
            <a:ext cx="1021523" cy="1026542"/>
          </a:xfrm>
          <a:prstGeom prst="rect">
            <a:avLst/>
          </a:prstGeom>
        </p:spPr>
      </p:pic>
      <p:pic>
        <p:nvPicPr>
          <p:cNvPr id="114" name="Image 112" descr="preencoded.png">    </p:cNvPr>
          <p:cNvPicPr>
            <a:picLocks noChangeAspect="1"/>
          </p:cNvPicPr>
          <p:nvPr/>
        </p:nvPicPr>
        <p:blipFill>
          <a:blip r:embed="rId113"/>
          <a:stretch>
            <a:fillRect/>
          </a:stretch>
        </p:blipFill>
        <p:spPr>
          <a:xfrm>
            <a:off x="4115494" y="3847219"/>
            <a:ext cx="1406158" cy="841660"/>
          </a:xfrm>
          <a:prstGeom prst="rect">
            <a:avLst/>
          </a:prstGeom>
        </p:spPr>
      </p:pic>
      <p:pic>
        <p:nvPicPr>
          <p:cNvPr id="115" name="Image 113" descr="preencoded.png">    </p:cNvPr>
          <p:cNvPicPr>
            <a:picLocks noChangeAspect="1"/>
          </p:cNvPicPr>
          <p:nvPr/>
        </p:nvPicPr>
        <p:blipFill>
          <a:blip r:embed="rId114"/>
          <a:stretch>
            <a:fillRect/>
          </a:stretch>
        </p:blipFill>
        <p:spPr>
          <a:xfrm>
            <a:off x="4733776" y="2772879"/>
            <a:ext cx="191708" cy="653393"/>
          </a:xfrm>
          <a:prstGeom prst="rect">
            <a:avLst/>
          </a:prstGeom>
        </p:spPr>
      </p:pic>
      <p:pic>
        <p:nvPicPr>
          <p:cNvPr id="116" name="Image 114" descr="preencoded.png">    </p:cNvPr>
          <p:cNvPicPr>
            <a:picLocks noChangeAspect="1"/>
          </p:cNvPicPr>
          <p:nvPr/>
        </p:nvPicPr>
        <p:blipFill>
          <a:blip r:embed="rId115"/>
          <a:stretch>
            <a:fillRect/>
          </a:stretch>
        </p:blipFill>
        <p:spPr>
          <a:xfrm>
            <a:off x="4869214" y="2482056"/>
            <a:ext cx="225993" cy="920713"/>
          </a:xfrm>
          <a:prstGeom prst="rect">
            <a:avLst/>
          </a:prstGeom>
        </p:spPr>
      </p:pic>
      <p:pic>
        <p:nvPicPr>
          <p:cNvPr id="117" name="Image 115" descr="preencoded.png">    </p:cNvPr>
          <p:cNvPicPr>
            <a:picLocks noChangeAspect="1"/>
          </p:cNvPicPr>
          <p:nvPr/>
        </p:nvPicPr>
        <p:blipFill>
          <a:blip r:embed="rId116"/>
          <a:stretch>
            <a:fillRect/>
          </a:stretch>
        </p:blipFill>
        <p:spPr>
          <a:xfrm>
            <a:off x="5109716" y="2939566"/>
            <a:ext cx="164516" cy="439527"/>
          </a:xfrm>
          <a:prstGeom prst="rect">
            <a:avLst/>
          </a:prstGeom>
        </p:spPr>
      </p:pic>
      <p:pic>
        <p:nvPicPr>
          <p:cNvPr id="118" name="Image 116" descr="preencoded.png">    </p:cNvPr>
          <p:cNvPicPr>
            <a:picLocks noChangeAspect="1"/>
          </p:cNvPicPr>
          <p:nvPr/>
        </p:nvPicPr>
        <p:blipFill>
          <a:blip r:embed="rId117"/>
          <a:stretch>
            <a:fillRect/>
          </a:stretch>
        </p:blipFill>
        <p:spPr>
          <a:xfrm>
            <a:off x="5226161" y="2550530"/>
            <a:ext cx="211269" cy="805507"/>
          </a:xfrm>
          <a:prstGeom prst="rect">
            <a:avLst/>
          </a:prstGeom>
        </p:spPr>
      </p:pic>
      <p:pic>
        <p:nvPicPr>
          <p:cNvPr id="119" name="Image 117" descr="preencoded.png">    </p:cNvPr>
          <p:cNvPicPr>
            <a:picLocks noChangeAspect="1"/>
          </p:cNvPicPr>
          <p:nvPr/>
        </p:nvPicPr>
        <p:blipFill>
          <a:blip r:embed="rId118"/>
          <a:stretch>
            <a:fillRect/>
          </a:stretch>
        </p:blipFill>
        <p:spPr>
          <a:xfrm>
            <a:off x="5420164" y="2656508"/>
            <a:ext cx="194502" cy="675556"/>
          </a:xfrm>
          <a:prstGeom prst="rect">
            <a:avLst/>
          </a:prstGeom>
        </p:spPr>
      </p:pic>
      <p:pic>
        <p:nvPicPr>
          <p:cNvPr id="120" name="Image 118" descr="preencoded.png">    </p:cNvPr>
          <p:cNvPicPr>
            <a:picLocks noChangeAspect="1"/>
          </p:cNvPicPr>
          <p:nvPr/>
        </p:nvPicPr>
        <p:blipFill>
          <a:blip r:embed="rId119"/>
          <a:stretch>
            <a:fillRect/>
          </a:stretch>
        </p:blipFill>
        <p:spPr>
          <a:xfrm>
            <a:off x="5645471" y="3000474"/>
            <a:ext cx="147795" cy="308235"/>
          </a:xfrm>
          <a:prstGeom prst="rect">
            <a:avLst/>
          </a:prstGeom>
        </p:spPr>
      </p:pic>
      <p:pic>
        <p:nvPicPr>
          <p:cNvPr id="121" name="Image 119" descr="preencoded.png">    </p:cNvPr>
          <p:cNvPicPr>
            <a:picLocks noChangeAspect="1"/>
          </p:cNvPicPr>
          <p:nvPr/>
        </p:nvPicPr>
        <p:blipFill>
          <a:blip r:embed="rId120"/>
          <a:stretch>
            <a:fillRect/>
          </a:stretch>
        </p:blipFill>
        <p:spPr>
          <a:xfrm>
            <a:off x="5793508" y="2756582"/>
            <a:ext cx="175630" cy="527434"/>
          </a:xfrm>
          <a:prstGeom prst="rect">
            <a:avLst/>
          </a:prstGeom>
        </p:spPr>
      </p:pic>
      <p:pic>
        <p:nvPicPr>
          <p:cNvPr id="122" name="Image 120" descr="preencoded.png">    </p:cNvPr>
          <p:cNvPicPr>
            <a:picLocks noChangeAspect="1"/>
          </p:cNvPicPr>
          <p:nvPr/>
        </p:nvPicPr>
        <p:blipFill>
          <a:blip r:embed="rId121"/>
          <a:stretch>
            <a:fillRect/>
          </a:stretch>
        </p:blipFill>
        <p:spPr>
          <a:xfrm>
            <a:off x="5929523" y="2363800"/>
            <a:ext cx="222383" cy="894445"/>
          </a:xfrm>
          <a:prstGeom prst="rect">
            <a:avLst/>
          </a:prstGeom>
        </p:spPr>
      </p:pic>
      <p:pic>
        <p:nvPicPr>
          <p:cNvPr id="123" name="Image 121" descr="preencoded.png">    </p:cNvPr>
          <p:cNvPicPr>
            <a:picLocks noChangeAspect="1"/>
          </p:cNvPicPr>
          <p:nvPr/>
        </p:nvPicPr>
        <p:blipFill>
          <a:blip r:embed="rId122"/>
          <a:stretch>
            <a:fillRect/>
          </a:stretch>
        </p:blipFill>
        <p:spPr>
          <a:xfrm>
            <a:off x="6154530" y="2531145"/>
            <a:ext cx="197817" cy="700038"/>
          </a:xfrm>
          <a:prstGeom prst="rect">
            <a:avLst/>
          </a:prstGeom>
        </p:spPr>
      </p:pic>
      <p:pic>
        <p:nvPicPr>
          <p:cNvPr id="124" name="Image 122" descr="preencoded.png">    </p:cNvPr>
          <p:cNvPicPr>
            <a:picLocks noChangeAspect="1"/>
          </p:cNvPicPr>
          <p:nvPr/>
        </p:nvPicPr>
        <p:blipFill>
          <a:blip r:embed="rId123"/>
          <a:stretch>
            <a:fillRect/>
          </a:stretch>
        </p:blipFill>
        <p:spPr>
          <a:xfrm>
            <a:off x="5499859" y="3346425"/>
            <a:ext cx="1147466" cy="1206748"/>
          </a:xfrm>
          <a:prstGeom prst="rect">
            <a:avLst/>
          </a:prstGeom>
        </p:spPr>
      </p:pic>
      <p:pic>
        <p:nvPicPr>
          <p:cNvPr id="125" name="Image 123" descr="preencoded.png">    </p:cNvPr>
          <p:cNvPicPr>
            <a:picLocks noChangeAspect="1"/>
          </p:cNvPicPr>
          <p:nvPr/>
        </p:nvPicPr>
        <p:blipFill>
          <a:blip r:embed="rId124"/>
          <a:stretch>
            <a:fillRect/>
          </a:stretch>
        </p:blipFill>
        <p:spPr>
          <a:xfrm>
            <a:off x="4660766" y="1265783"/>
            <a:ext cx="511106" cy="414995"/>
          </a:xfrm>
          <a:prstGeom prst="rect">
            <a:avLst/>
          </a:prstGeom>
        </p:spPr>
      </p:pic>
      <p:pic>
        <p:nvPicPr>
          <p:cNvPr id="126" name="Image 124" descr="preencoded.png">    </p:cNvPr>
          <p:cNvPicPr>
            <a:picLocks noChangeAspect="1"/>
          </p:cNvPicPr>
          <p:nvPr/>
        </p:nvPicPr>
        <p:blipFill>
          <a:blip r:embed="rId125"/>
          <a:stretch>
            <a:fillRect/>
          </a:stretch>
        </p:blipFill>
        <p:spPr>
          <a:xfrm>
            <a:off x="4692173" y="1608820"/>
            <a:ext cx="534577" cy="512564"/>
          </a:xfrm>
          <a:prstGeom prst="rect">
            <a:avLst/>
          </a:prstGeom>
        </p:spPr>
      </p:pic>
      <p:pic>
        <p:nvPicPr>
          <p:cNvPr id="127" name="Image 125" descr="preencoded.png">    </p:cNvPr>
          <p:cNvPicPr>
            <a:picLocks noChangeAspect="1"/>
          </p:cNvPicPr>
          <p:nvPr/>
        </p:nvPicPr>
        <p:blipFill>
          <a:blip r:embed="rId126"/>
          <a:stretch>
            <a:fillRect/>
          </a:stretch>
        </p:blipFill>
        <p:spPr>
          <a:xfrm>
            <a:off x="4094073" y="1232136"/>
            <a:ext cx="954784" cy="1092907"/>
          </a:xfrm>
          <a:prstGeom prst="rect">
            <a:avLst/>
          </a:prstGeom>
        </p:spPr>
      </p:pic>
      <p:pic>
        <p:nvPicPr>
          <p:cNvPr id="128" name="Image 126" descr="preencoded.png">    </p:cNvPr>
          <p:cNvPicPr>
            <a:picLocks noChangeAspect="1"/>
          </p:cNvPicPr>
          <p:nvPr/>
        </p:nvPicPr>
        <p:blipFill>
          <a:blip r:embed="rId127"/>
          <a:stretch>
            <a:fillRect/>
          </a:stretch>
        </p:blipFill>
        <p:spPr>
          <a:xfrm>
            <a:off x="5391619" y="1092597"/>
            <a:ext cx="734462" cy="427682"/>
          </a:xfrm>
          <a:prstGeom prst="rect">
            <a:avLst/>
          </a:prstGeom>
        </p:spPr>
      </p:pic>
      <p:pic>
        <p:nvPicPr>
          <p:cNvPr id="129" name="Image 127" descr="preencoded.png">    </p:cNvPr>
          <p:cNvPicPr>
            <a:picLocks noChangeAspect="1"/>
          </p:cNvPicPr>
          <p:nvPr/>
        </p:nvPicPr>
        <p:blipFill>
          <a:blip r:embed="rId128"/>
          <a:stretch>
            <a:fillRect/>
          </a:stretch>
        </p:blipFill>
        <p:spPr>
          <a:xfrm>
            <a:off x="5400820" y="1491332"/>
            <a:ext cx="465729" cy="852587"/>
          </a:xfrm>
          <a:prstGeom prst="rect">
            <a:avLst/>
          </a:prstGeom>
        </p:spPr>
      </p:pic>
      <p:pic>
        <p:nvPicPr>
          <p:cNvPr id="130" name="Image 128" descr="preencoded.png">    </p:cNvPr>
          <p:cNvPicPr>
            <a:picLocks noChangeAspect="1"/>
          </p:cNvPicPr>
          <p:nvPr/>
        </p:nvPicPr>
        <p:blipFill>
          <a:blip r:embed="rId129"/>
          <a:stretch>
            <a:fillRect/>
          </a:stretch>
        </p:blipFill>
        <p:spPr>
          <a:xfrm>
            <a:off x="5440934" y="1699295"/>
            <a:ext cx="180036" cy="202940"/>
          </a:xfrm>
          <a:prstGeom prst="rect">
            <a:avLst/>
          </a:prstGeom>
        </p:spPr>
      </p:pic>
      <p:pic>
        <p:nvPicPr>
          <p:cNvPr id="131" name="Image 129" descr="preencoded.png">    </p:cNvPr>
          <p:cNvPicPr>
            <a:picLocks noChangeAspect="1"/>
          </p:cNvPicPr>
          <p:nvPr/>
        </p:nvPicPr>
        <p:blipFill>
          <a:blip r:embed="rId130"/>
          <a:stretch>
            <a:fillRect/>
          </a:stretch>
        </p:blipFill>
        <p:spPr>
          <a:xfrm>
            <a:off x="5805243" y="1841066"/>
            <a:ext cx="127707" cy="134082"/>
          </a:xfrm>
          <a:prstGeom prst="rect">
            <a:avLst/>
          </a:prstGeom>
        </p:spPr>
      </p:pic>
      <p:pic>
        <p:nvPicPr>
          <p:cNvPr id="132" name="Image 130" descr="preencoded.png">    </p:cNvPr>
          <p:cNvPicPr>
            <a:picLocks noChangeAspect="1"/>
          </p:cNvPicPr>
          <p:nvPr/>
        </p:nvPicPr>
        <p:blipFill>
          <a:blip r:embed="rId131"/>
          <a:stretch>
            <a:fillRect/>
          </a:stretch>
        </p:blipFill>
        <p:spPr>
          <a:xfrm>
            <a:off x="6140222" y="2057623"/>
            <a:ext cx="137162" cy="172529"/>
          </a:xfrm>
          <a:prstGeom prst="rect">
            <a:avLst/>
          </a:prstGeom>
        </p:spPr>
      </p:pic>
      <p:pic>
        <p:nvPicPr>
          <p:cNvPr id="133" name="Image 131" descr="preencoded.png">    </p:cNvPr>
          <p:cNvPicPr>
            <a:picLocks noChangeAspect="1"/>
          </p:cNvPicPr>
          <p:nvPr/>
        </p:nvPicPr>
        <p:blipFill>
          <a:blip r:embed="rId132"/>
          <a:stretch>
            <a:fillRect/>
          </a:stretch>
        </p:blipFill>
        <p:spPr>
          <a:xfrm>
            <a:off x="5863336" y="2085293"/>
            <a:ext cx="266820" cy="189533"/>
          </a:xfrm>
          <a:prstGeom prst="rect">
            <a:avLst/>
          </a:prstGeom>
        </p:spPr>
      </p:pic>
      <p:pic>
        <p:nvPicPr>
          <p:cNvPr id="134" name="Image 132" descr="preencoded.png">    </p:cNvPr>
          <p:cNvPicPr>
            <a:picLocks noChangeAspect="1"/>
          </p:cNvPicPr>
          <p:nvPr/>
        </p:nvPicPr>
        <p:blipFill>
          <a:blip r:embed="rId133"/>
          <a:stretch>
            <a:fillRect/>
          </a:stretch>
        </p:blipFill>
        <p:spPr>
          <a:xfrm>
            <a:off x="5674350" y="2088815"/>
            <a:ext cx="169651" cy="301241"/>
          </a:xfrm>
          <a:prstGeom prst="rect">
            <a:avLst/>
          </a:prstGeom>
        </p:spPr>
      </p:pic>
      <p:pic>
        <p:nvPicPr>
          <p:cNvPr id="135" name="Image 133" descr="preencoded.png">    </p:cNvPr>
          <p:cNvPicPr>
            <a:picLocks noChangeAspect="1"/>
          </p:cNvPicPr>
          <p:nvPr/>
        </p:nvPicPr>
        <p:blipFill>
          <a:blip r:embed="rId134"/>
          <a:stretch>
            <a:fillRect/>
          </a:stretch>
        </p:blipFill>
        <p:spPr>
          <a:xfrm>
            <a:off x="976217" y="3523990"/>
            <a:ext cx="798085" cy="789508"/>
          </a:xfrm>
          <a:prstGeom prst="rect">
            <a:avLst/>
          </a:prstGeom>
        </p:spPr>
      </p:pic>
      <p:pic>
        <p:nvPicPr>
          <p:cNvPr id="136" name="Image 134" descr="preencoded.png">    </p:cNvPr>
          <p:cNvPicPr>
            <a:picLocks noChangeAspect="1"/>
          </p:cNvPicPr>
          <p:nvPr/>
        </p:nvPicPr>
        <p:blipFill>
          <a:blip r:embed="rId135"/>
          <a:stretch>
            <a:fillRect/>
          </a:stretch>
        </p:blipFill>
        <p:spPr>
          <a:xfrm>
            <a:off x="1090547" y="3637111"/>
            <a:ext cx="569143" cy="563265"/>
          </a:xfrm>
          <a:prstGeom prst="rect">
            <a:avLst/>
          </a:prstGeom>
        </p:spPr>
      </p:pic>
      <p:pic>
        <p:nvPicPr>
          <p:cNvPr id="137" name="Image 135" descr="preencoded.png">    </p:cNvPr>
          <p:cNvPicPr>
            <a:picLocks noChangeAspect="1"/>
          </p:cNvPicPr>
          <p:nvPr/>
        </p:nvPicPr>
        <p:blipFill>
          <a:blip r:embed="rId136"/>
          <a:stretch>
            <a:fillRect/>
          </a:stretch>
        </p:blipFill>
        <p:spPr>
          <a:xfrm>
            <a:off x="1080841" y="4051139"/>
            <a:ext cx="88768" cy="100149"/>
          </a:xfrm>
          <a:prstGeom prst="rect">
            <a:avLst/>
          </a:prstGeom>
        </p:spPr>
      </p:pic>
      <p:pic>
        <p:nvPicPr>
          <p:cNvPr id="138" name="Image 136" descr="preencoded.png">    </p:cNvPr>
          <p:cNvPicPr>
            <a:picLocks noChangeAspect="1"/>
          </p:cNvPicPr>
          <p:nvPr/>
        </p:nvPicPr>
        <p:blipFill>
          <a:blip r:embed="rId137"/>
          <a:stretch>
            <a:fillRect/>
          </a:stretch>
        </p:blipFill>
        <p:spPr>
          <a:xfrm>
            <a:off x="1069161" y="3929211"/>
            <a:ext cx="76980" cy="80566"/>
          </a:xfrm>
          <a:prstGeom prst="rect">
            <a:avLst/>
          </a:prstGeom>
        </p:spPr>
      </p:pic>
      <p:pic>
        <p:nvPicPr>
          <p:cNvPr id="139" name="Image 137" descr="preencoded.png">    </p:cNvPr>
          <p:cNvPicPr>
            <a:picLocks noChangeAspect="1"/>
          </p:cNvPicPr>
          <p:nvPr/>
        </p:nvPicPr>
        <p:blipFill>
          <a:blip r:embed="rId138"/>
          <a:stretch>
            <a:fillRect/>
          </a:stretch>
        </p:blipFill>
        <p:spPr>
          <a:xfrm>
            <a:off x="1621480" y="3723729"/>
            <a:ext cx="61992" cy="113432"/>
          </a:xfrm>
          <a:prstGeom prst="rect">
            <a:avLst/>
          </a:prstGeom>
        </p:spPr>
      </p:pic>
      <p:pic>
        <p:nvPicPr>
          <p:cNvPr id="140" name="Image 138" descr="preencoded.png">    </p:cNvPr>
          <p:cNvPicPr>
            <a:picLocks noChangeAspect="1"/>
          </p:cNvPicPr>
          <p:nvPr/>
        </p:nvPicPr>
        <p:blipFill>
          <a:blip r:embed="rId139"/>
          <a:stretch>
            <a:fillRect/>
          </a:stretch>
        </p:blipFill>
        <p:spPr>
          <a:xfrm>
            <a:off x="2635756" y="5284688"/>
            <a:ext cx="792013" cy="789632"/>
          </a:xfrm>
          <a:prstGeom prst="rect">
            <a:avLst/>
          </a:prstGeom>
        </p:spPr>
      </p:pic>
      <p:pic>
        <p:nvPicPr>
          <p:cNvPr id="141" name="Image 139" descr="preencoded.png">    </p:cNvPr>
          <p:cNvPicPr>
            <a:picLocks noChangeAspect="1"/>
          </p:cNvPicPr>
          <p:nvPr/>
        </p:nvPicPr>
        <p:blipFill>
          <a:blip r:embed="rId140"/>
          <a:stretch>
            <a:fillRect/>
          </a:stretch>
        </p:blipFill>
        <p:spPr>
          <a:xfrm>
            <a:off x="2749001" y="5397240"/>
            <a:ext cx="564957" cy="563463"/>
          </a:xfrm>
          <a:prstGeom prst="rect">
            <a:avLst/>
          </a:prstGeom>
        </p:spPr>
      </p:pic>
      <p:pic>
        <p:nvPicPr>
          <p:cNvPr id="142" name="Image 140" descr="preencoded.png">    </p:cNvPr>
          <p:cNvPicPr>
            <a:picLocks noChangeAspect="1"/>
          </p:cNvPicPr>
          <p:nvPr/>
        </p:nvPicPr>
        <p:blipFill>
          <a:blip r:embed="rId141"/>
          <a:stretch>
            <a:fillRect/>
          </a:stretch>
        </p:blipFill>
        <p:spPr>
          <a:xfrm>
            <a:off x="3214264" y="5424872"/>
            <a:ext cx="93953" cy="95337"/>
          </a:xfrm>
          <a:prstGeom prst="rect">
            <a:avLst/>
          </a:prstGeom>
        </p:spPr>
      </p:pic>
      <p:pic>
        <p:nvPicPr>
          <p:cNvPr id="143" name="Image 141" descr="preencoded.png">    </p:cNvPr>
          <p:cNvPicPr>
            <a:picLocks noChangeAspect="1"/>
          </p:cNvPicPr>
          <p:nvPr/>
        </p:nvPicPr>
        <p:blipFill>
          <a:blip r:embed="rId142"/>
          <a:stretch>
            <a:fillRect/>
          </a:stretch>
        </p:blipFill>
        <p:spPr>
          <a:xfrm>
            <a:off x="3251427" y="5563233"/>
            <a:ext cx="80461" cy="77155"/>
          </a:xfrm>
          <a:prstGeom prst="rect">
            <a:avLst/>
          </a:prstGeom>
        </p:spPr>
      </p:pic>
      <p:pic>
        <p:nvPicPr>
          <p:cNvPr id="144" name="Image 142" descr="preencoded.png">    </p:cNvPr>
          <p:cNvPicPr>
            <a:picLocks noChangeAspect="1"/>
          </p:cNvPicPr>
          <p:nvPr/>
        </p:nvPicPr>
        <p:blipFill>
          <a:blip r:embed="rId143"/>
          <a:stretch>
            <a:fillRect/>
          </a:stretch>
        </p:blipFill>
        <p:spPr>
          <a:xfrm>
            <a:off x="2737000" y="5786772"/>
            <a:ext cx="62513" cy="113196"/>
          </a:xfrm>
          <a:prstGeom prst="rect">
            <a:avLst/>
          </a:prstGeom>
        </p:spPr>
      </p:pic>
      <p:pic>
        <p:nvPicPr>
          <p:cNvPr id="145" name="Image 143" descr="preencoded.png">    </p:cNvPr>
          <p:cNvPicPr>
            <a:picLocks noChangeAspect="1"/>
          </p:cNvPicPr>
          <p:nvPr/>
        </p:nvPicPr>
        <p:blipFill>
          <a:blip r:embed="rId144"/>
          <a:stretch>
            <a:fillRect/>
          </a:stretch>
        </p:blipFill>
        <p:spPr>
          <a:xfrm>
            <a:off x="1624668" y="1095028"/>
            <a:ext cx="1666860" cy="2016472"/>
          </a:xfrm>
          <a:prstGeom prst="rect">
            <a:avLst/>
          </a:prstGeom>
        </p:spPr>
      </p:pic>
      <p:pic>
        <p:nvPicPr>
          <p:cNvPr id="146" name="Image 144" descr="preencoded.png">    </p:cNvPr>
          <p:cNvPicPr>
            <a:picLocks noChangeAspect="1"/>
          </p:cNvPicPr>
          <p:nvPr/>
        </p:nvPicPr>
        <p:blipFill>
          <a:blip r:embed="rId145"/>
          <a:stretch>
            <a:fillRect/>
          </a:stretch>
        </p:blipFill>
        <p:spPr>
          <a:xfrm>
            <a:off x="1731001" y="1192287"/>
            <a:ext cx="1472491" cy="1833339"/>
          </a:xfrm>
          <a:prstGeom prst="rect">
            <a:avLst/>
          </a:prstGeom>
        </p:spPr>
      </p:pic>
      <p:pic>
        <p:nvPicPr>
          <p:cNvPr id="147" name="Image 145" descr="preencoded.png">    </p:cNvPr>
          <p:cNvPicPr>
            <a:picLocks noChangeAspect="1"/>
          </p:cNvPicPr>
          <p:nvPr/>
        </p:nvPicPr>
        <p:blipFill>
          <a:blip r:embed="rId146"/>
          <a:stretch>
            <a:fillRect/>
          </a:stretch>
        </p:blipFill>
        <p:spPr>
          <a:xfrm>
            <a:off x="1665793" y="1407567"/>
            <a:ext cx="213691" cy="246100"/>
          </a:xfrm>
          <a:prstGeom prst="rect">
            <a:avLst/>
          </a:prstGeom>
        </p:spPr>
      </p:pic>
      <p:pic>
        <p:nvPicPr>
          <p:cNvPr id="148" name="Image 146" descr="preencoded.png">    </p:cNvPr>
          <p:cNvPicPr>
            <a:picLocks noChangeAspect="1"/>
          </p:cNvPicPr>
          <p:nvPr/>
        </p:nvPicPr>
        <p:blipFill>
          <a:blip r:embed="rId147"/>
          <a:stretch>
            <a:fillRect/>
          </a:stretch>
        </p:blipFill>
        <p:spPr>
          <a:xfrm>
            <a:off x="2250997" y="1122164"/>
            <a:ext cx="259517" cy="218827"/>
          </a:xfrm>
          <a:prstGeom prst="rect">
            <a:avLst/>
          </a:prstGeom>
        </p:spPr>
      </p:pic>
      <p:pic>
        <p:nvPicPr>
          <p:cNvPr id="149" name="Image 147" descr="preencoded.png">    </p:cNvPr>
          <p:cNvPicPr>
            <a:picLocks noChangeAspect="1"/>
          </p:cNvPicPr>
          <p:nvPr/>
        </p:nvPicPr>
        <p:blipFill>
          <a:blip r:embed="rId148"/>
          <a:stretch>
            <a:fillRect/>
          </a:stretch>
        </p:blipFill>
        <p:spPr>
          <a:xfrm>
            <a:off x="2408970" y="2857190"/>
            <a:ext cx="260128" cy="220104"/>
          </a:xfrm>
          <a:prstGeom prst="rect">
            <a:avLst/>
          </a:prstGeom>
        </p:spPr>
      </p:pic>
      <p:pic>
        <p:nvPicPr>
          <p:cNvPr id="150" name="Image 148" descr="preencoded.png">    </p:cNvPr>
          <p:cNvPicPr>
            <a:picLocks noChangeAspect="1"/>
          </p:cNvPicPr>
          <p:nvPr/>
        </p:nvPicPr>
        <p:blipFill>
          <a:blip r:embed="rId149"/>
          <a:stretch>
            <a:fillRect/>
          </a:stretch>
        </p:blipFill>
        <p:spPr>
          <a:xfrm>
            <a:off x="3056378" y="2494979"/>
            <a:ext cx="218064" cy="253020"/>
          </a:xfrm>
          <a:prstGeom prst="rect">
            <a:avLst/>
          </a:prstGeom>
        </p:spPr>
      </p:pic>
      <p:pic>
        <p:nvPicPr>
          <p:cNvPr id="151" name="Image 149" descr="preencoded.png">    </p:cNvPr>
          <p:cNvPicPr>
            <a:picLocks noChangeAspect="1"/>
          </p:cNvPicPr>
          <p:nvPr/>
        </p:nvPicPr>
        <p:blipFill>
          <a:blip r:embed="rId150"/>
          <a:stretch>
            <a:fillRect/>
          </a:stretch>
        </p:blipFill>
        <p:spPr>
          <a:xfrm>
            <a:off x="2003412" y="1592349"/>
            <a:ext cx="105659" cy="183852"/>
          </a:xfrm>
          <a:prstGeom prst="rect">
            <a:avLst/>
          </a:prstGeom>
        </p:spPr>
      </p:pic>
      <p:pic>
        <p:nvPicPr>
          <p:cNvPr id="152" name="Image 150" descr="preencoded.png">    </p:cNvPr>
          <p:cNvPicPr>
            <a:picLocks noChangeAspect="1"/>
          </p:cNvPicPr>
          <p:nvPr/>
        </p:nvPicPr>
        <p:blipFill>
          <a:blip r:embed="rId151"/>
          <a:stretch>
            <a:fillRect/>
          </a:stretch>
        </p:blipFill>
        <p:spPr>
          <a:xfrm>
            <a:off x="2101617" y="1455167"/>
            <a:ext cx="247197" cy="264517"/>
          </a:xfrm>
          <a:prstGeom prst="rect">
            <a:avLst/>
          </a:prstGeom>
        </p:spPr>
      </p:pic>
      <p:pic>
        <p:nvPicPr>
          <p:cNvPr id="153" name="Image 151" descr="preencoded.png">    </p:cNvPr>
          <p:cNvPicPr>
            <a:picLocks noChangeAspect="1"/>
          </p:cNvPicPr>
          <p:nvPr/>
        </p:nvPicPr>
        <p:blipFill>
          <a:blip r:embed="rId152"/>
          <a:stretch>
            <a:fillRect/>
          </a:stretch>
        </p:blipFill>
        <p:spPr>
          <a:xfrm>
            <a:off x="2481098" y="2500089"/>
            <a:ext cx="95895" cy="188491"/>
          </a:xfrm>
          <a:prstGeom prst="rect">
            <a:avLst/>
          </a:prstGeom>
        </p:spPr>
      </p:pic>
      <p:pic>
        <p:nvPicPr>
          <p:cNvPr id="154" name="Image 152" descr="preencoded.png">    </p:cNvPr>
          <p:cNvPicPr>
            <a:picLocks noChangeAspect="1"/>
          </p:cNvPicPr>
          <p:nvPr/>
        </p:nvPicPr>
        <p:blipFill>
          <a:blip r:embed="rId153"/>
          <a:stretch>
            <a:fillRect/>
          </a:stretch>
        </p:blipFill>
        <p:spPr>
          <a:xfrm>
            <a:off x="2581446" y="2379340"/>
            <a:ext cx="248059" cy="263550"/>
          </a:xfrm>
          <a:prstGeom prst="rect">
            <a:avLst/>
          </a:prstGeom>
        </p:spPr>
      </p:pic>
      <p:pic>
        <p:nvPicPr>
          <p:cNvPr id="155" name="Image 153" descr="preencoded.png">    </p:cNvPr>
          <p:cNvPicPr>
            <a:picLocks noChangeAspect="1"/>
          </p:cNvPicPr>
          <p:nvPr/>
        </p:nvPicPr>
        <p:blipFill>
          <a:blip r:embed="rId154"/>
          <a:stretch>
            <a:fillRect/>
          </a:stretch>
        </p:blipFill>
        <p:spPr>
          <a:xfrm>
            <a:off x="2011065" y="1940309"/>
            <a:ext cx="314870" cy="555228"/>
          </a:xfrm>
          <a:prstGeom prst="rect">
            <a:avLst/>
          </a:prstGeom>
        </p:spPr>
      </p:pic>
      <p:pic>
        <p:nvPicPr>
          <p:cNvPr id="156" name="Image 154" descr="preencoded.png">    </p:cNvPr>
          <p:cNvPicPr>
            <a:picLocks noChangeAspect="1"/>
          </p:cNvPicPr>
          <p:nvPr/>
        </p:nvPicPr>
        <p:blipFill>
          <a:blip r:embed="rId155"/>
          <a:stretch>
            <a:fillRect/>
          </a:stretch>
        </p:blipFill>
        <p:spPr>
          <a:xfrm>
            <a:off x="2098578" y="1784722"/>
            <a:ext cx="690832" cy="600236"/>
          </a:xfrm>
          <a:prstGeom prst="rect">
            <a:avLst/>
          </a:prstGeom>
        </p:spPr>
      </p:pic>
      <p:pic>
        <p:nvPicPr>
          <p:cNvPr id="157" name="Image 155" descr="preencoded.png">    </p:cNvPr>
          <p:cNvPicPr>
            <a:picLocks noChangeAspect="1"/>
          </p:cNvPicPr>
          <p:nvPr/>
        </p:nvPicPr>
        <p:blipFill>
          <a:blip r:embed="rId156"/>
          <a:stretch>
            <a:fillRect/>
          </a:stretch>
        </p:blipFill>
        <p:spPr>
          <a:xfrm>
            <a:off x="2611888" y="1534703"/>
            <a:ext cx="103303" cy="152549"/>
          </a:xfrm>
          <a:prstGeom prst="rect">
            <a:avLst/>
          </a:prstGeom>
        </p:spPr>
      </p:pic>
      <p:pic>
        <p:nvPicPr>
          <p:cNvPr id="158" name="Image 156" descr="preencoded.png">    </p:cNvPr>
          <p:cNvPicPr>
            <a:picLocks noChangeAspect="1"/>
          </p:cNvPicPr>
          <p:nvPr/>
        </p:nvPicPr>
        <p:blipFill>
          <a:blip r:embed="rId157"/>
          <a:stretch>
            <a:fillRect/>
          </a:stretch>
        </p:blipFill>
        <p:spPr>
          <a:xfrm>
            <a:off x="2516291" y="1408981"/>
            <a:ext cx="85066" cy="100112"/>
          </a:xfrm>
          <a:prstGeom prst="rect">
            <a:avLst/>
          </a:prstGeom>
        </p:spPr>
      </p:pic>
      <p:pic>
        <p:nvPicPr>
          <p:cNvPr id="159" name="Image 157" descr="preencoded.png">    </p:cNvPr>
          <p:cNvPicPr>
            <a:picLocks noChangeAspect="1"/>
          </p:cNvPicPr>
          <p:nvPr/>
        </p:nvPicPr>
        <p:blipFill>
          <a:blip r:embed="rId158"/>
          <a:stretch>
            <a:fillRect/>
          </a:stretch>
        </p:blipFill>
        <p:spPr>
          <a:xfrm>
            <a:off x="2725436" y="2783706"/>
            <a:ext cx="152004" cy="104936"/>
          </a:xfrm>
          <a:prstGeom prst="rect">
            <a:avLst/>
          </a:prstGeom>
        </p:spPr>
      </p:pic>
      <p:pic>
        <p:nvPicPr>
          <p:cNvPr id="160" name="Image 158" descr="preencoded.png">    </p:cNvPr>
          <p:cNvPicPr>
            <a:picLocks noChangeAspect="1"/>
          </p:cNvPicPr>
          <p:nvPr/>
        </p:nvPicPr>
        <p:blipFill>
          <a:blip r:embed="rId159"/>
          <a:stretch>
            <a:fillRect/>
          </a:stretch>
        </p:blipFill>
        <p:spPr>
          <a:xfrm>
            <a:off x="2901668" y="2685988"/>
            <a:ext cx="99547" cy="85576"/>
          </a:xfrm>
          <a:prstGeom prst="rect">
            <a:avLst/>
          </a:prstGeom>
        </p:spPr>
      </p:pic>
      <p:pic>
        <p:nvPicPr>
          <p:cNvPr id="161" name="Image 159" descr="preencoded.png">    </p:cNvPr>
          <p:cNvPicPr>
            <a:picLocks noChangeAspect="1"/>
          </p:cNvPicPr>
          <p:nvPr/>
        </p:nvPicPr>
        <p:blipFill>
          <a:blip r:embed="rId160"/>
          <a:stretch>
            <a:fillRect/>
          </a:stretch>
        </p:blipFill>
        <p:spPr>
          <a:xfrm>
            <a:off x="1802770" y="1698464"/>
            <a:ext cx="93085" cy="168734"/>
          </a:xfrm>
          <a:prstGeom prst="rect">
            <a:avLst/>
          </a:prstGeom>
        </p:spPr>
      </p:pic>
      <p:pic>
        <p:nvPicPr>
          <p:cNvPr id="162" name="Image 160" descr="preencoded.png">    </p:cNvPr>
          <p:cNvPicPr>
            <a:picLocks noChangeAspect="1"/>
          </p:cNvPicPr>
          <p:nvPr/>
        </p:nvPicPr>
        <p:blipFill>
          <a:blip r:embed="rId161"/>
          <a:stretch>
            <a:fillRect/>
          </a:stretch>
        </p:blipFill>
        <p:spPr>
          <a:xfrm>
            <a:off x="1891085" y="1920342"/>
            <a:ext cx="74557" cy="103274"/>
          </a:xfrm>
          <a:prstGeom prst="rect">
            <a:avLst/>
          </a:prstGeom>
        </p:spPr>
      </p:pic>
      <p:pic>
        <p:nvPicPr>
          <p:cNvPr id="163" name="Image 161" descr="preencoded.png">    </p:cNvPr>
          <p:cNvPicPr>
            <a:picLocks noChangeAspect="1"/>
          </p:cNvPicPr>
          <p:nvPr/>
        </p:nvPicPr>
        <p:blipFill>
          <a:blip r:embed="rId162"/>
          <a:stretch>
            <a:fillRect/>
          </a:stretch>
        </p:blipFill>
        <p:spPr>
          <a:xfrm>
            <a:off x="3010503" y="2295389"/>
            <a:ext cx="74628" cy="103274"/>
          </a:xfrm>
          <a:prstGeom prst="rect">
            <a:avLst/>
          </a:prstGeom>
        </p:spPr>
      </p:pic>
      <p:pic>
        <p:nvPicPr>
          <p:cNvPr id="164" name="Image 162" descr="preencoded.png">    </p:cNvPr>
          <p:cNvPicPr>
            <a:picLocks noChangeAspect="1"/>
          </p:cNvPicPr>
          <p:nvPr/>
        </p:nvPicPr>
        <p:blipFill>
          <a:blip r:embed="rId163"/>
          <a:stretch>
            <a:fillRect/>
          </a:stretch>
        </p:blipFill>
        <p:spPr>
          <a:xfrm>
            <a:off x="1937287" y="1331144"/>
            <a:ext cx="100506" cy="79400"/>
          </a:xfrm>
          <a:prstGeom prst="rect">
            <a:avLst/>
          </a:prstGeom>
        </p:spPr>
      </p:pic>
      <p:pic>
        <p:nvPicPr>
          <p:cNvPr id="165" name="Image 163" descr="preencoded.png">    </p:cNvPr>
          <p:cNvPicPr>
            <a:picLocks noChangeAspect="1"/>
          </p:cNvPicPr>
          <p:nvPr/>
        </p:nvPicPr>
        <p:blipFill>
          <a:blip r:embed="rId164"/>
          <a:stretch>
            <a:fillRect/>
          </a:stretch>
        </p:blipFill>
        <p:spPr>
          <a:xfrm>
            <a:off x="4565824" y="4511328"/>
            <a:ext cx="1666997" cy="2016472"/>
          </a:xfrm>
          <a:prstGeom prst="rect">
            <a:avLst/>
          </a:prstGeom>
        </p:spPr>
      </p:pic>
      <p:pic>
        <p:nvPicPr>
          <p:cNvPr id="166" name="Image 164" descr="preencoded.png">    </p:cNvPr>
          <p:cNvPicPr>
            <a:picLocks noChangeAspect="1"/>
          </p:cNvPicPr>
          <p:nvPr/>
        </p:nvPicPr>
        <p:blipFill>
          <a:blip r:embed="rId165"/>
          <a:stretch>
            <a:fillRect/>
          </a:stretch>
        </p:blipFill>
        <p:spPr>
          <a:xfrm>
            <a:off x="4672897" y="4608823"/>
            <a:ext cx="1472187" cy="1833091"/>
          </a:xfrm>
          <a:prstGeom prst="rect">
            <a:avLst/>
          </a:prstGeom>
        </p:spPr>
      </p:pic>
      <p:pic>
        <p:nvPicPr>
          <p:cNvPr id="167" name="Image 165" descr="preencoded.png">    </p:cNvPr>
          <p:cNvPicPr>
            <a:picLocks noChangeAspect="1"/>
          </p:cNvPicPr>
          <p:nvPr/>
        </p:nvPicPr>
        <p:blipFill>
          <a:blip r:embed="rId166"/>
          <a:stretch>
            <a:fillRect/>
          </a:stretch>
        </p:blipFill>
        <p:spPr>
          <a:xfrm>
            <a:off x="4607092" y="4823569"/>
            <a:ext cx="213691" cy="246100"/>
          </a:xfrm>
          <a:prstGeom prst="rect">
            <a:avLst/>
          </a:prstGeom>
        </p:spPr>
      </p:pic>
      <p:pic>
        <p:nvPicPr>
          <p:cNvPr id="168" name="Image 166" descr="preencoded.png">    </p:cNvPr>
          <p:cNvPicPr>
            <a:picLocks noChangeAspect="1"/>
          </p:cNvPicPr>
          <p:nvPr/>
        </p:nvPicPr>
        <p:blipFill>
          <a:blip r:embed="rId167"/>
          <a:stretch>
            <a:fillRect/>
          </a:stretch>
        </p:blipFill>
        <p:spPr>
          <a:xfrm>
            <a:off x="5192608" y="4538464"/>
            <a:ext cx="259517" cy="218827"/>
          </a:xfrm>
          <a:prstGeom prst="rect">
            <a:avLst/>
          </a:prstGeom>
        </p:spPr>
      </p:pic>
      <p:pic>
        <p:nvPicPr>
          <p:cNvPr id="169" name="Image 167" descr="preencoded.png">    </p:cNvPr>
          <p:cNvPicPr>
            <a:picLocks noChangeAspect="1"/>
          </p:cNvPicPr>
          <p:nvPr/>
        </p:nvPicPr>
        <p:blipFill>
          <a:blip r:embed="rId168"/>
          <a:stretch>
            <a:fillRect/>
          </a:stretch>
        </p:blipFill>
        <p:spPr>
          <a:xfrm>
            <a:off x="5350268" y="6273490"/>
            <a:ext cx="260128" cy="220104"/>
          </a:xfrm>
          <a:prstGeom prst="rect">
            <a:avLst/>
          </a:prstGeom>
        </p:spPr>
      </p:pic>
      <p:pic>
        <p:nvPicPr>
          <p:cNvPr id="170" name="Image 168" descr="preencoded.png">    </p:cNvPr>
          <p:cNvPicPr>
            <a:picLocks noChangeAspect="1"/>
          </p:cNvPicPr>
          <p:nvPr/>
        </p:nvPicPr>
        <p:blipFill>
          <a:blip r:embed="rId169"/>
          <a:stretch>
            <a:fillRect/>
          </a:stretch>
        </p:blipFill>
        <p:spPr>
          <a:xfrm>
            <a:off x="5997974" y="5911205"/>
            <a:ext cx="217757" cy="253070"/>
          </a:xfrm>
          <a:prstGeom prst="rect">
            <a:avLst/>
          </a:prstGeom>
        </p:spPr>
      </p:pic>
      <p:pic>
        <p:nvPicPr>
          <p:cNvPr id="171" name="Image 169" descr="preencoded.png">    </p:cNvPr>
          <p:cNvPicPr>
            <a:picLocks noChangeAspect="1"/>
          </p:cNvPicPr>
          <p:nvPr/>
        </p:nvPicPr>
        <p:blipFill>
          <a:blip r:embed="rId170"/>
          <a:stretch>
            <a:fillRect/>
          </a:stretch>
        </p:blipFill>
        <p:spPr>
          <a:xfrm>
            <a:off x="4944784" y="5008649"/>
            <a:ext cx="105597" cy="183852"/>
          </a:xfrm>
          <a:prstGeom prst="rect">
            <a:avLst/>
          </a:prstGeom>
        </p:spPr>
      </p:pic>
      <p:pic>
        <p:nvPicPr>
          <p:cNvPr id="172" name="Image 170" descr="preencoded.png">    </p:cNvPr>
          <p:cNvPicPr>
            <a:picLocks noChangeAspect="1"/>
          </p:cNvPicPr>
          <p:nvPr/>
        </p:nvPicPr>
        <p:blipFill>
          <a:blip r:embed="rId171"/>
          <a:stretch>
            <a:fillRect/>
          </a:stretch>
        </p:blipFill>
        <p:spPr>
          <a:xfrm>
            <a:off x="5043194" y="4871467"/>
            <a:ext cx="247005" cy="264220"/>
          </a:xfrm>
          <a:prstGeom prst="rect">
            <a:avLst/>
          </a:prstGeom>
        </p:spPr>
      </p:pic>
      <p:pic>
        <p:nvPicPr>
          <p:cNvPr id="173" name="Image 171" descr="preencoded.png">    </p:cNvPr>
          <p:cNvPicPr>
            <a:picLocks noChangeAspect="1"/>
          </p:cNvPicPr>
          <p:nvPr/>
        </p:nvPicPr>
        <p:blipFill>
          <a:blip r:embed="rId172"/>
          <a:stretch>
            <a:fillRect/>
          </a:stretch>
        </p:blipFill>
        <p:spPr>
          <a:xfrm>
            <a:off x="5422406" y="5916389"/>
            <a:ext cx="95895" cy="188491"/>
          </a:xfrm>
          <a:prstGeom prst="rect">
            <a:avLst/>
          </a:prstGeom>
        </p:spPr>
      </p:pic>
      <p:pic>
        <p:nvPicPr>
          <p:cNvPr id="174" name="Image 172" descr="preencoded.png">    </p:cNvPr>
          <p:cNvPicPr>
            <a:picLocks noChangeAspect="1"/>
          </p:cNvPicPr>
          <p:nvPr/>
        </p:nvPicPr>
        <p:blipFill>
          <a:blip r:embed="rId173"/>
          <a:stretch>
            <a:fillRect/>
          </a:stretch>
        </p:blipFill>
        <p:spPr>
          <a:xfrm>
            <a:off x="5522859" y="5795330"/>
            <a:ext cx="248013" cy="263637"/>
          </a:xfrm>
          <a:prstGeom prst="rect">
            <a:avLst/>
          </a:prstGeom>
        </p:spPr>
      </p:pic>
      <p:pic>
        <p:nvPicPr>
          <p:cNvPr id="175" name="Image 173" descr="preencoded.png">    </p:cNvPr>
          <p:cNvPicPr>
            <a:picLocks noChangeAspect="1"/>
          </p:cNvPicPr>
          <p:nvPr/>
        </p:nvPicPr>
        <p:blipFill>
          <a:blip r:embed="rId174"/>
          <a:stretch>
            <a:fillRect/>
          </a:stretch>
        </p:blipFill>
        <p:spPr>
          <a:xfrm>
            <a:off x="4952366" y="5356622"/>
            <a:ext cx="314870" cy="555538"/>
          </a:xfrm>
          <a:prstGeom prst="rect">
            <a:avLst/>
          </a:prstGeom>
        </p:spPr>
      </p:pic>
      <p:pic>
        <p:nvPicPr>
          <p:cNvPr id="176" name="Image 174" descr="preencoded.png">    </p:cNvPr>
          <p:cNvPicPr>
            <a:picLocks noChangeAspect="1"/>
          </p:cNvPicPr>
          <p:nvPr/>
        </p:nvPicPr>
        <p:blipFill>
          <a:blip r:embed="rId175"/>
          <a:stretch>
            <a:fillRect/>
          </a:stretch>
        </p:blipFill>
        <p:spPr>
          <a:xfrm>
            <a:off x="5040080" y="5201022"/>
            <a:ext cx="690928" cy="600236"/>
          </a:xfrm>
          <a:prstGeom prst="rect">
            <a:avLst/>
          </a:prstGeom>
        </p:spPr>
      </p:pic>
      <p:pic>
        <p:nvPicPr>
          <p:cNvPr id="177" name="Image 175" descr="preencoded.png">    </p:cNvPr>
          <p:cNvPicPr>
            <a:picLocks noChangeAspect="1"/>
          </p:cNvPicPr>
          <p:nvPr/>
        </p:nvPicPr>
        <p:blipFill>
          <a:blip r:embed="rId176"/>
          <a:stretch>
            <a:fillRect/>
          </a:stretch>
        </p:blipFill>
        <p:spPr>
          <a:xfrm>
            <a:off x="5553180" y="4951003"/>
            <a:ext cx="103303" cy="152549"/>
          </a:xfrm>
          <a:prstGeom prst="rect">
            <a:avLst/>
          </a:prstGeom>
        </p:spPr>
      </p:pic>
      <p:pic>
        <p:nvPicPr>
          <p:cNvPr id="178" name="Image 176" descr="preencoded.png">    </p:cNvPr>
          <p:cNvPicPr>
            <a:picLocks noChangeAspect="1"/>
          </p:cNvPicPr>
          <p:nvPr/>
        </p:nvPicPr>
        <p:blipFill>
          <a:blip r:embed="rId177"/>
          <a:stretch>
            <a:fillRect/>
          </a:stretch>
        </p:blipFill>
        <p:spPr>
          <a:xfrm>
            <a:off x="5457586" y="4825268"/>
            <a:ext cx="85066" cy="99975"/>
          </a:xfrm>
          <a:prstGeom prst="rect">
            <a:avLst/>
          </a:prstGeom>
        </p:spPr>
      </p:pic>
      <p:pic>
        <p:nvPicPr>
          <p:cNvPr id="179" name="Image 177" descr="preencoded.png">    </p:cNvPr>
          <p:cNvPicPr>
            <a:picLocks noChangeAspect="1"/>
          </p:cNvPicPr>
          <p:nvPr/>
        </p:nvPicPr>
        <p:blipFill>
          <a:blip r:embed="rId178"/>
          <a:stretch>
            <a:fillRect/>
          </a:stretch>
        </p:blipFill>
        <p:spPr>
          <a:xfrm>
            <a:off x="5666741" y="6200006"/>
            <a:ext cx="152004" cy="104998"/>
          </a:xfrm>
          <a:prstGeom prst="rect">
            <a:avLst/>
          </a:prstGeom>
        </p:spPr>
      </p:pic>
      <p:pic>
        <p:nvPicPr>
          <p:cNvPr id="180" name="Image 178" descr="preencoded.png">    </p:cNvPr>
          <p:cNvPicPr>
            <a:picLocks noChangeAspect="1"/>
          </p:cNvPicPr>
          <p:nvPr/>
        </p:nvPicPr>
        <p:blipFill>
          <a:blip r:embed="rId179"/>
          <a:stretch>
            <a:fillRect/>
          </a:stretch>
        </p:blipFill>
        <p:spPr>
          <a:xfrm>
            <a:off x="5843087" y="6102288"/>
            <a:ext cx="99737" cy="85576"/>
          </a:xfrm>
          <a:prstGeom prst="rect">
            <a:avLst/>
          </a:prstGeom>
        </p:spPr>
      </p:pic>
      <p:pic>
        <p:nvPicPr>
          <p:cNvPr id="181" name="Image 179" descr="preencoded.png">    </p:cNvPr>
          <p:cNvPicPr>
            <a:picLocks noChangeAspect="1"/>
          </p:cNvPicPr>
          <p:nvPr/>
        </p:nvPicPr>
        <p:blipFill>
          <a:blip r:embed="rId180"/>
          <a:stretch>
            <a:fillRect/>
          </a:stretch>
        </p:blipFill>
        <p:spPr>
          <a:xfrm>
            <a:off x="4744068" y="5114764"/>
            <a:ext cx="93085" cy="168734"/>
          </a:xfrm>
          <a:prstGeom prst="rect">
            <a:avLst/>
          </a:prstGeom>
        </p:spPr>
      </p:pic>
      <p:pic>
        <p:nvPicPr>
          <p:cNvPr id="182" name="Image 180" descr="preencoded.png">    </p:cNvPr>
          <p:cNvPicPr>
            <a:picLocks noChangeAspect="1"/>
          </p:cNvPicPr>
          <p:nvPr/>
        </p:nvPicPr>
        <p:blipFill>
          <a:blip r:embed="rId181"/>
          <a:stretch>
            <a:fillRect/>
          </a:stretch>
        </p:blipFill>
        <p:spPr>
          <a:xfrm>
            <a:off x="4832523" y="5336642"/>
            <a:ext cx="74402" cy="103274"/>
          </a:xfrm>
          <a:prstGeom prst="rect">
            <a:avLst/>
          </a:prstGeom>
        </p:spPr>
      </p:pic>
      <p:pic>
        <p:nvPicPr>
          <p:cNvPr id="183" name="Image 181" descr="preencoded.png">    </p:cNvPr>
          <p:cNvPicPr>
            <a:picLocks noChangeAspect="1"/>
          </p:cNvPicPr>
          <p:nvPr/>
        </p:nvPicPr>
        <p:blipFill>
          <a:blip r:embed="rId182"/>
          <a:stretch>
            <a:fillRect/>
          </a:stretch>
        </p:blipFill>
        <p:spPr>
          <a:xfrm>
            <a:off x="5951798" y="5711689"/>
            <a:ext cx="74628" cy="103274"/>
          </a:xfrm>
          <a:prstGeom prst="rect">
            <a:avLst/>
          </a:prstGeom>
        </p:spPr>
      </p:pic>
      <p:pic>
        <p:nvPicPr>
          <p:cNvPr id="184" name="Image 182" descr="preencoded.png">    </p:cNvPr>
          <p:cNvPicPr>
            <a:picLocks noChangeAspect="1"/>
          </p:cNvPicPr>
          <p:nvPr/>
        </p:nvPicPr>
        <p:blipFill>
          <a:blip r:embed="rId183"/>
          <a:stretch>
            <a:fillRect/>
          </a:stretch>
        </p:blipFill>
        <p:spPr>
          <a:xfrm>
            <a:off x="4878582" y="4747444"/>
            <a:ext cx="100546" cy="79400"/>
          </a:xfrm>
          <a:prstGeom prst="rect">
            <a:avLst/>
          </a:prstGeom>
        </p:spPr>
      </p:pic>
      <p:pic>
        <p:nvPicPr>
          <p:cNvPr id="185" name="Image 183" descr="preencoded.png">    </p:cNvPr>
          <p:cNvPicPr>
            <a:picLocks noChangeAspect="1"/>
          </p:cNvPicPr>
          <p:nvPr/>
        </p:nvPicPr>
        <p:blipFill>
          <a:blip r:embed="rId184"/>
          <a:stretch>
            <a:fillRect/>
          </a:stretch>
        </p:blipFill>
        <p:spPr>
          <a:xfrm>
            <a:off x="431854" y="2039280"/>
            <a:ext cx="2041765" cy="1578694"/>
          </a:xfrm>
          <a:prstGeom prst="rect">
            <a:avLst/>
          </a:prstGeom>
        </p:spPr>
      </p:pic>
      <p:pic>
        <p:nvPicPr>
          <p:cNvPr id="186" name="Image 184" descr="preencoded.png">    </p:cNvPr>
          <p:cNvPicPr>
            <a:picLocks noChangeAspect="1"/>
          </p:cNvPicPr>
          <p:nvPr/>
        </p:nvPicPr>
        <p:blipFill>
          <a:blip r:embed="rId185"/>
          <a:stretch>
            <a:fillRect/>
          </a:stretch>
        </p:blipFill>
        <p:spPr>
          <a:xfrm>
            <a:off x="538873" y="2127238"/>
            <a:ext cx="1854080" cy="1399232"/>
          </a:xfrm>
          <a:prstGeom prst="rect">
            <a:avLst/>
          </a:prstGeom>
        </p:spPr>
      </p:pic>
      <p:pic>
        <p:nvPicPr>
          <p:cNvPr id="187" name="Image 185" descr="preencoded.png">    </p:cNvPr>
          <p:cNvPicPr>
            <a:picLocks noChangeAspect="1"/>
          </p:cNvPicPr>
          <p:nvPr/>
        </p:nvPicPr>
        <p:blipFill>
          <a:blip r:embed="rId186"/>
          <a:stretch>
            <a:fillRect/>
          </a:stretch>
        </p:blipFill>
        <p:spPr>
          <a:xfrm>
            <a:off x="463651" y="2651931"/>
            <a:ext cx="220411" cy="260710"/>
          </a:xfrm>
          <a:prstGeom prst="rect">
            <a:avLst/>
          </a:prstGeom>
        </p:spPr>
      </p:pic>
      <p:pic>
        <p:nvPicPr>
          <p:cNvPr id="188" name="Image 186" descr="preencoded.png">    </p:cNvPr>
          <p:cNvPicPr>
            <a:picLocks noChangeAspect="1"/>
          </p:cNvPicPr>
          <p:nvPr/>
        </p:nvPicPr>
        <p:blipFill>
          <a:blip r:embed="rId187"/>
          <a:stretch>
            <a:fillRect/>
          </a:stretch>
        </p:blipFill>
        <p:spPr>
          <a:xfrm>
            <a:off x="766471" y="2073201"/>
            <a:ext cx="248048" cy="216061"/>
          </a:xfrm>
          <a:prstGeom prst="rect">
            <a:avLst/>
          </a:prstGeom>
        </p:spPr>
      </p:pic>
      <p:pic>
        <p:nvPicPr>
          <p:cNvPr id="189" name="Image 187" descr="preencoded.png">    </p:cNvPr>
          <p:cNvPicPr>
            <a:picLocks noChangeAspect="1"/>
          </p:cNvPicPr>
          <p:nvPr/>
        </p:nvPicPr>
        <p:blipFill>
          <a:blip r:embed="rId188"/>
          <a:stretch>
            <a:fillRect/>
          </a:stretch>
        </p:blipFill>
        <p:spPr>
          <a:xfrm>
            <a:off x="1927348" y="3362461"/>
            <a:ext cx="247402" cy="214288"/>
          </a:xfrm>
          <a:prstGeom prst="rect">
            <a:avLst/>
          </a:prstGeom>
        </p:spPr>
      </p:pic>
      <p:pic>
        <p:nvPicPr>
          <p:cNvPr id="190" name="Image 188" descr="preencoded.png">    </p:cNvPr>
          <p:cNvPicPr>
            <a:picLocks noChangeAspect="1"/>
          </p:cNvPicPr>
          <p:nvPr/>
        </p:nvPicPr>
        <p:blipFill>
          <a:blip r:embed="rId189"/>
          <a:stretch>
            <a:fillRect/>
          </a:stretch>
        </p:blipFill>
        <p:spPr>
          <a:xfrm>
            <a:off x="2240726" y="2695538"/>
            <a:ext cx="217322" cy="254918"/>
          </a:xfrm>
          <a:prstGeom prst="rect">
            <a:avLst/>
          </a:prstGeom>
        </p:spPr>
      </p:pic>
      <p:pic>
        <p:nvPicPr>
          <p:cNvPr id="191" name="Image 189" descr="preencoded.png">    </p:cNvPr>
          <p:cNvPicPr>
            <a:picLocks noChangeAspect="1"/>
          </p:cNvPicPr>
          <p:nvPr/>
        </p:nvPicPr>
        <p:blipFill>
          <a:blip r:embed="rId190"/>
          <a:stretch>
            <a:fillRect/>
          </a:stretch>
        </p:blipFill>
        <p:spPr>
          <a:xfrm>
            <a:off x="811224" y="2681101"/>
            <a:ext cx="177565" cy="112018"/>
          </a:xfrm>
          <a:prstGeom prst="rect">
            <a:avLst/>
          </a:prstGeom>
        </p:spPr>
      </p:pic>
      <p:pic>
        <p:nvPicPr>
          <p:cNvPr id="192" name="Image 190" descr="preencoded.png">    </p:cNvPr>
          <p:cNvPicPr>
            <a:picLocks noChangeAspect="1"/>
          </p:cNvPicPr>
          <p:nvPr/>
        </p:nvPicPr>
        <p:blipFill>
          <a:blip r:embed="rId191"/>
          <a:stretch>
            <a:fillRect/>
          </a:stretch>
        </p:blipFill>
        <p:spPr>
          <a:xfrm>
            <a:off x="850106" y="2421880"/>
            <a:ext cx="248560" cy="264096"/>
          </a:xfrm>
          <a:prstGeom prst="rect">
            <a:avLst/>
          </a:prstGeom>
        </p:spPr>
      </p:pic>
      <p:pic>
        <p:nvPicPr>
          <p:cNvPr id="193" name="Image 191" descr="preencoded.png">    </p:cNvPr>
          <p:cNvPicPr>
            <a:picLocks noChangeAspect="1"/>
          </p:cNvPicPr>
          <p:nvPr/>
        </p:nvPicPr>
        <p:blipFill>
          <a:blip r:embed="rId192"/>
          <a:stretch>
            <a:fillRect/>
          </a:stretch>
        </p:blipFill>
        <p:spPr>
          <a:xfrm>
            <a:off x="1738313" y="3121310"/>
            <a:ext cx="170830" cy="122510"/>
          </a:xfrm>
          <a:prstGeom prst="rect">
            <a:avLst/>
          </a:prstGeom>
        </p:spPr>
      </p:pic>
      <p:pic>
        <p:nvPicPr>
          <p:cNvPr id="194" name="Image 192" descr="preencoded.png">    </p:cNvPr>
          <p:cNvPicPr>
            <a:picLocks noChangeAspect="1"/>
          </p:cNvPicPr>
          <p:nvPr/>
        </p:nvPicPr>
        <p:blipFill>
          <a:blip r:embed="rId193"/>
          <a:stretch>
            <a:fillRect/>
          </a:stretch>
        </p:blipFill>
        <p:spPr>
          <a:xfrm>
            <a:off x="1787612" y="2872978"/>
            <a:ext cx="247641" cy="265050"/>
          </a:xfrm>
          <a:prstGeom prst="rect">
            <a:avLst/>
          </a:prstGeom>
        </p:spPr>
      </p:pic>
      <p:pic>
        <p:nvPicPr>
          <p:cNvPr id="195" name="Image 193" descr="preencoded.png">    </p:cNvPr>
          <p:cNvPicPr>
            <a:picLocks noChangeAspect="1"/>
          </p:cNvPicPr>
          <p:nvPr/>
        </p:nvPicPr>
        <p:blipFill>
          <a:blip r:embed="rId194"/>
          <a:stretch>
            <a:fillRect/>
          </a:stretch>
        </p:blipFill>
        <p:spPr>
          <a:xfrm>
            <a:off x="1031334" y="2935163"/>
            <a:ext cx="554891" cy="327645"/>
          </a:xfrm>
          <a:prstGeom prst="rect">
            <a:avLst/>
          </a:prstGeom>
        </p:spPr>
      </p:pic>
      <p:pic>
        <p:nvPicPr>
          <p:cNvPr id="196" name="Image 194" descr="preencoded.png">    </p:cNvPr>
          <p:cNvPicPr>
            <a:picLocks noChangeAspect="1"/>
          </p:cNvPicPr>
          <p:nvPr/>
        </p:nvPicPr>
        <p:blipFill>
          <a:blip r:embed="rId195"/>
          <a:stretch>
            <a:fillRect/>
          </a:stretch>
        </p:blipFill>
        <p:spPr>
          <a:xfrm>
            <a:off x="1136786" y="2484562"/>
            <a:ext cx="609419" cy="677354"/>
          </a:xfrm>
          <a:prstGeom prst="rect">
            <a:avLst/>
          </a:prstGeom>
        </p:spPr>
      </p:pic>
      <p:pic>
        <p:nvPicPr>
          <p:cNvPr id="197" name="Image 195" descr="preencoded.png">    </p:cNvPr>
          <p:cNvPicPr>
            <a:picLocks noChangeAspect="1"/>
          </p:cNvPicPr>
          <p:nvPr/>
        </p:nvPicPr>
        <p:blipFill>
          <a:blip r:embed="rId196"/>
          <a:stretch>
            <a:fillRect/>
          </a:stretch>
        </p:blipFill>
        <p:spPr>
          <a:xfrm>
            <a:off x="1265321" y="2260650"/>
            <a:ext cx="149287" cy="107603"/>
          </a:xfrm>
          <a:prstGeom prst="rect">
            <a:avLst/>
          </a:prstGeom>
        </p:spPr>
      </p:pic>
      <p:pic>
        <p:nvPicPr>
          <p:cNvPr id="198" name="Image 196" descr="preencoded.png">    </p:cNvPr>
          <p:cNvPicPr>
            <a:picLocks noChangeAspect="1"/>
          </p:cNvPicPr>
          <p:nvPr/>
        </p:nvPicPr>
        <p:blipFill>
          <a:blip r:embed="rId197"/>
          <a:stretch>
            <a:fillRect/>
          </a:stretch>
        </p:blipFill>
        <p:spPr>
          <a:xfrm>
            <a:off x="1114046" y="2215034"/>
            <a:ext cx="104134" cy="78556"/>
          </a:xfrm>
          <a:prstGeom prst="rect">
            <a:avLst/>
          </a:prstGeom>
        </p:spPr>
      </p:pic>
      <p:pic>
        <p:nvPicPr>
          <p:cNvPr id="199" name="Image 197" descr="preencoded.png">    </p:cNvPr>
          <p:cNvPicPr>
            <a:picLocks noChangeAspect="1"/>
          </p:cNvPicPr>
          <p:nvPr/>
        </p:nvPicPr>
        <p:blipFill>
          <a:blip r:embed="rId198"/>
          <a:stretch>
            <a:fillRect/>
          </a:stretch>
        </p:blipFill>
        <p:spPr>
          <a:xfrm>
            <a:off x="2131777" y="3134990"/>
            <a:ext cx="105554" cy="150155"/>
          </a:xfrm>
          <a:prstGeom prst="rect">
            <a:avLst/>
          </a:prstGeom>
        </p:spPr>
      </p:pic>
      <p:pic>
        <p:nvPicPr>
          <p:cNvPr id="200" name="Image 198" descr="preencoded.png">    </p:cNvPr>
          <p:cNvPicPr>
            <a:picLocks noChangeAspect="1"/>
          </p:cNvPicPr>
          <p:nvPr/>
        </p:nvPicPr>
        <p:blipFill>
          <a:blip r:embed="rId199"/>
          <a:stretch>
            <a:fillRect/>
          </a:stretch>
        </p:blipFill>
        <p:spPr>
          <a:xfrm>
            <a:off x="2202997" y="2983173"/>
            <a:ext cx="78104" cy="104614"/>
          </a:xfrm>
          <a:prstGeom prst="rect">
            <a:avLst/>
          </a:prstGeom>
        </p:spPr>
      </p:pic>
      <p:pic>
        <p:nvPicPr>
          <p:cNvPr id="201" name="Image 199" descr="preencoded.png">    </p:cNvPr>
          <p:cNvPicPr>
            <a:picLocks noChangeAspect="1"/>
          </p:cNvPicPr>
          <p:nvPr/>
        </p:nvPicPr>
        <p:blipFill>
          <a:blip r:embed="rId200"/>
          <a:stretch>
            <a:fillRect/>
          </a:stretch>
        </p:blipFill>
        <p:spPr>
          <a:xfrm>
            <a:off x="716602" y="2879638"/>
            <a:ext cx="152431" cy="118145"/>
          </a:xfrm>
          <a:prstGeom prst="rect">
            <a:avLst/>
          </a:prstGeom>
        </p:spPr>
      </p:pic>
      <p:pic>
        <p:nvPicPr>
          <p:cNvPr id="202" name="Image 200" descr="preencoded.png">    </p:cNvPr>
          <p:cNvPicPr>
            <a:picLocks noChangeAspect="1"/>
          </p:cNvPicPr>
          <p:nvPr/>
        </p:nvPicPr>
        <p:blipFill>
          <a:blip r:embed="rId201"/>
          <a:stretch>
            <a:fillRect/>
          </a:stretch>
        </p:blipFill>
        <p:spPr>
          <a:xfrm>
            <a:off x="919862" y="3001714"/>
            <a:ext cx="99440" cy="79363"/>
          </a:xfrm>
          <a:prstGeom prst="rect">
            <a:avLst/>
          </a:prstGeom>
        </p:spPr>
      </p:pic>
      <p:pic>
        <p:nvPicPr>
          <p:cNvPr id="203" name="Image 201" descr="preencoded.png">    </p:cNvPr>
          <p:cNvPicPr>
            <a:picLocks noChangeAspect="1"/>
          </p:cNvPicPr>
          <p:nvPr/>
        </p:nvPicPr>
        <p:blipFill>
          <a:blip r:embed="rId202"/>
          <a:stretch>
            <a:fillRect/>
          </a:stretch>
        </p:blipFill>
        <p:spPr>
          <a:xfrm>
            <a:off x="2040887" y="2630934"/>
            <a:ext cx="99439" cy="79363"/>
          </a:xfrm>
          <a:prstGeom prst="rect">
            <a:avLst/>
          </a:prstGeom>
        </p:spPr>
      </p:pic>
      <p:pic>
        <p:nvPicPr>
          <p:cNvPr id="204" name="Image 202" descr="preencoded.png">    </p:cNvPr>
          <p:cNvPicPr>
            <a:picLocks noChangeAspect="1"/>
          </p:cNvPicPr>
          <p:nvPr/>
        </p:nvPicPr>
        <p:blipFill>
          <a:blip r:embed="rId203"/>
          <a:stretch>
            <a:fillRect/>
          </a:stretch>
        </p:blipFill>
        <p:spPr>
          <a:xfrm>
            <a:off x="617469" y="2474268"/>
            <a:ext cx="73909" cy="102332"/>
          </a:xfrm>
          <a:prstGeom prst="rect">
            <a:avLst/>
          </a:prstGeom>
        </p:spPr>
      </p:pic>
      <p:pic>
        <p:nvPicPr>
          <p:cNvPr id="205" name="Image 203" descr="preencoded.png">    </p:cNvPr>
          <p:cNvPicPr>
            <a:picLocks noChangeAspect="1"/>
          </p:cNvPicPr>
          <p:nvPr/>
        </p:nvPicPr>
        <p:blipFill>
          <a:blip r:embed="rId204"/>
          <a:stretch>
            <a:fillRect/>
          </a:stretch>
        </p:blipFill>
        <p:spPr>
          <a:xfrm>
            <a:off x="3157625" y="1901999"/>
            <a:ext cx="1447289" cy="833487"/>
          </a:xfrm>
          <a:prstGeom prst="rect">
            <a:avLst/>
          </a:prstGeom>
        </p:spPr>
      </p:pic>
      <p:pic>
        <p:nvPicPr>
          <p:cNvPr id="206" name="Image 204" descr="preencoded.png">    </p:cNvPr>
          <p:cNvPicPr>
            <a:picLocks noChangeAspect="1"/>
          </p:cNvPicPr>
          <p:nvPr/>
        </p:nvPicPr>
        <p:blipFill>
          <a:blip r:embed="rId205"/>
          <a:stretch>
            <a:fillRect/>
          </a:stretch>
        </p:blipFill>
        <p:spPr>
          <a:xfrm>
            <a:off x="2976705" y="2303028"/>
            <a:ext cx="497675" cy="290624"/>
          </a:xfrm>
          <a:prstGeom prst="rect">
            <a:avLst/>
          </a:prstGeom>
        </p:spPr>
      </p:pic>
      <p:pic>
        <p:nvPicPr>
          <p:cNvPr id="207" name="Image 205" descr="preencoded.png">    </p:cNvPr>
          <p:cNvPicPr>
            <a:picLocks noChangeAspect="1"/>
          </p:cNvPicPr>
          <p:nvPr/>
        </p:nvPicPr>
        <p:blipFill>
          <a:blip r:embed="rId206"/>
          <a:stretch>
            <a:fillRect/>
          </a:stretch>
        </p:blipFill>
        <p:spPr>
          <a:xfrm>
            <a:off x="4160852" y="2625651"/>
            <a:ext cx="497675" cy="290612"/>
          </a:xfrm>
          <a:prstGeom prst="rect">
            <a:avLst/>
          </a:prstGeom>
        </p:spPr>
      </p:pic>
      <p:pic>
        <p:nvPicPr>
          <p:cNvPr id="208" name="Image 206" descr="preencoded.png">    </p:cNvPr>
          <p:cNvPicPr>
            <a:picLocks noChangeAspect="1"/>
          </p:cNvPicPr>
          <p:nvPr/>
        </p:nvPicPr>
        <p:blipFill>
          <a:blip r:embed="rId207"/>
          <a:stretch>
            <a:fillRect/>
          </a:stretch>
        </p:blipFill>
        <p:spPr>
          <a:xfrm>
            <a:off x="1159100" y="2245283"/>
            <a:ext cx="4682563" cy="3897089"/>
          </a:xfrm>
          <a:prstGeom prst="rect">
            <a:avLst/>
          </a:prstGeom>
        </p:spPr>
      </p:pic>
      <p:pic>
        <p:nvPicPr>
          <p:cNvPr id="209" name="Image 207" descr="preencoded.png">    </p:cNvPr>
          <p:cNvPicPr>
            <a:picLocks noChangeAspect="1"/>
          </p:cNvPicPr>
          <p:nvPr/>
        </p:nvPicPr>
        <p:blipFill>
          <a:blip r:embed="rId208"/>
          <a:stretch>
            <a:fillRect/>
          </a:stretch>
        </p:blipFill>
        <p:spPr>
          <a:xfrm>
            <a:off x="1452611" y="3813001"/>
            <a:ext cx="75366" cy="148406"/>
          </a:xfrm>
          <a:prstGeom prst="rect">
            <a:avLst/>
          </a:prstGeom>
        </p:spPr>
      </p:pic>
      <p:pic>
        <p:nvPicPr>
          <p:cNvPr id="210" name="Image 208" descr="preencoded.png">    </p:cNvPr>
          <p:cNvPicPr>
            <a:picLocks noChangeAspect="1"/>
          </p:cNvPicPr>
          <p:nvPr/>
        </p:nvPicPr>
        <p:blipFill>
          <a:blip r:embed="rId209"/>
          <a:stretch>
            <a:fillRect/>
          </a:stretch>
        </p:blipFill>
        <p:spPr>
          <a:xfrm>
            <a:off x="1399525" y="4066245"/>
            <a:ext cx="65629" cy="131006"/>
          </a:xfrm>
          <a:prstGeom prst="rect">
            <a:avLst/>
          </a:prstGeom>
        </p:spPr>
      </p:pic>
      <p:pic>
        <p:nvPicPr>
          <p:cNvPr id="211" name="Image 209" descr="preencoded.png">    </p:cNvPr>
          <p:cNvPicPr>
            <a:picLocks noChangeAspect="1"/>
          </p:cNvPicPr>
          <p:nvPr/>
        </p:nvPicPr>
        <p:blipFill>
          <a:blip r:embed="rId210"/>
          <a:stretch>
            <a:fillRect/>
          </a:stretch>
        </p:blipFill>
        <p:spPr>
          <a:xfrm>
            <a:off x="1343373" y="4295391"/>
            <a:ext cx="63527" cy="123540"/>
          </a:xfrm>
          <a:prstGeom prst="rect">
            <a:avLst/>
          </a:prstGeom>
        </p:spPr>
      </p:pic>
      <p:pic>
        <p:nvPicPr>
          <p:cNvPr id="212" name="Image 210" descr="preencoded.png">    </p:cNvPr>
          <p:cNvPicPr>
            <a:picLocks noChangeAspect="1"/>
          </p:cNvPicPr>
          <p:nvPr/>
        </p:nvPicPr>
        <p:blipFill>
          <a:blip r:embed="rId211"/>
          <a:stretch>
            <a:fillRect/>
          </a:stretch>
        </p:blipFill>
        <p:spPr>
          <a:xfrm>
            <a:off x="1287341" y="4507743"/>
            <a:ext cx="66962" cy="136227"/>
          </a:xfrm>
          <a:prstGeom prst="rect">
            <a:avLst/>
          </a:prstGeom>
        </p:spPr>
      </p:pic>
      <p:pic>
        <p:nvPicPr>
          <p:cNvPr id="213" name="Image 211" descr="preencoded.png">    </p:cNvPr>
          <p:cNvPicPr>
            <a:picLocks noChangeAspect="1"/>
          </p:cNvPicPr>
          <p:nvPr/>
        </p:nvPicPr>
        <p:blipFill>
          <a:blip r:embed="rId212"/>
          <a:stretch>
            <a:fillRect/>
          </a:stretch>
        </p:blipFill>
        <p:spPr>
          <a:xfrm>
            <a:off x="5360451" y="4561880"/>
            <a:ext cx="77838" cy="139849"/>
          </a:xfrm>
          <a:prstGeom prst="rect">
            <a:avLst/>
          </a:prstGeom>
        </p:spPr>
      </p:pic>
      <p:pic>
        <p:nvPicPr>
          <p:cNvPr id="214" name="Image 212" descr="preencoded.png">    </p:cNvPr>
          <p:cNvPicPr>
            <a:picLocks noChangeAspect="1"/>
          </p:cNvPicPr>
          <p:nvPr/>
        </p:nvPicPr>
        <p:blipFill>
          <a:blip r:embed="rId213"/>
          <a:stretch>
            <a:fillRect/>
          </a:stretch>
        </p:blipFill>
        <p:spPr>
          <a:xfrm>
            <a:off x="1239137" y="4726831"/>
            <a:ext cx="70994" cy="152822"/>
          </a:xfrm>
          <a:prstGeom prst="rect">
            <a:avLst/>
          </a:prstGeom>
        </p:spPr>
      </p:pic>
      <p:pic>
        <p:nvPicPr>
          <p:cNvPr id="215" name="Image 213" descr="preencoded.png">    </p:cNvPr>
          <p:cNvPicPr>
            <a:picLocks noChangeAspect="1"/>
          </p:cNvPicPr>
          <p:nvPr/>
        </p:nvPicPr>
        <p:blipFill>
          <a:blip r:embed="rId214"/>
          <a:stretch>
            <a:fillRect/>
          </a:stretch>
        </p:blipFill>
        <p:spPr>
          <a:xfrm>
            <a:off x="5286701" y="4794436"/>
            <a:ext cx="84567" cy="161119"/>
          </a:xfrm>
          <a:prstGeom prst="rect">
            <a:avLst/>
          </a:prstGeom>
        </p:spPr>
      </p:pic>
      <p:pic>
        <p:nvPicPr>
          <p:cNvPr id="216" name="Image 214" descr="preencoded.png">    </p:cNvPr>
          <p:cNvPicPr>
            <a:picLocks noChangeAspect="1"/>
          </p:cNvPicPr>
          <p:nvPr/>
        </p:nvPicPr>
        <p:blipFill>
          <a:blip r:embed="rId215"/>
          <a:stretch>
            <a:fillRect/>
          </a:stretch>
        </p:blipFill>
        <p:spPr>
          <a:xfrm>
            <a:off x="1269607" y="4961148"/>
            <a:ext cx="77158" cy="98189"/>
          </a:xfrm>
          <a:prstGeom prst="rect">
            <a:avLst/>
          </a:prstGeom>
        </p:spPr>
      </p:pic>
      <p:pic>
        <p:nvPicPr>
          <p:cNvPr id="217" name="Image 215" descr="preencoded.png">    </p:cNvPr>
          <p:cNvPicPr>
            <a:picLocks noChangeAspect="1"/>
          </p:cNvPicPr>
          <p:nvPr/>
        </p:nvPicPr>
        <p:blipFill>
          <a:blip r:embed="rId216"/>
          <a:stretch>
            <a:fillRect/>
          </a:stretch>
        </p:blipFill>
        <p:spPr>
          <a:xfrm>
            <a:off x="5215906" y="5053992"/>
            <a:ext cx="78848" cy="172393"/>
          </a:xfrm>
          <a:prstGeom prst="rect">
            <a:avLst/>
          </a:prstGeom>
        </p:spPr>
      </p:pic>
      <p:pic>
        <p:nvPicPr>
          <p:cNvPr id="218" name="Image 216" descr="preencoded.png">    </p:cNvPr>
          <p:cNvPicPr>
            <a:picLocks noChangeAspect="1"/>
          </p:cNvPicPr>
          <p:nvPr/>
        </p:nvPicPr>
        <p:blipFill>
          <a:blip r:embed="rId217"/>
          <a:stretch>
            <a:fillRect/>
          </a:stretch>
        </p:blipFill>
        <p:spPr>
          <a:xfrm>
            <a:off x="1434380" y="5074469"/>
            <a:ext cx="189656" cy="104614"/>
          </a:xfrm>
          <a:prstGeom prst="rect">
            <a:avLst/>
          </a:prstGeom>
        </p:spPr>
      </p:pic>
      <p:pic>
        <p:nvPicPr>
          <p:cNvPr id="219" name="Image 217" descr="preencoded.png">    </p:cNvPr>
          <p:cNvPicPr>
            <a:picLocks noChangeAspect="1"/>
          </p:cNvPicPr>
          <p:nvPr/>
        </p:nvPicPr>
        <p:blipFill>
          <a:blip r:embed="rId218"/>
          <a:stretch>
            <a:fillRect/>
          </a:stretch>
        </p:blipFill>
        <p:spPr>
          <a:xfrm>
            <a:off x="1746741" y="5165365"/>
            <a:ext cx="157136" cy="96292"/>
          </a:xfrm>
          <a:prstGeom prst="rect">
            <a:avLst/>
          </a:prstGeom>
        </p:spPr>
      </p:pic>
      <p:pic>
        <p:nvPicPr>
          <p:cNvPr id="220" name="Image 218" descr="preencoded.png">    </p:cNvPr>
          <p:cNvPicPr>
            <a:picLocks noChangeAspect="1"/>
          </p:cNvPicPr>
          <p:nvPr/>
        </p:nvPicPr>
        <p:blipFill>
          <a:blip r:embed="rId219"/>
          <a:stretch>
            <a:fillRect/>
          </a:stretch>
        </p:blipFill>
        <p:spPr>
          <a:xfrm>
            <a:off x="2013416" y="5265477"/>
            <a:ext cx="132967" cy="66663"/>
          </a:xfrm>
          <a:prstGeom prst="rect">
            <a:avLst/>
          </a:prstGeom>
        </p:spPr>
      </p:pic>
      <p:pic>
        <p:nvPicPr>
          <p:cNvPr id="221" name="Image 219" descr="preencoded.png">    </p:cNvPr>
          <p:cNvPicPr>
            <a:picLocks noChangeAspect="1"/>
          </p:cNvPicPr>
          <p:nvPr/>
        </p:nvPicPr>
        <p:blipFill>
          <a:blip r:embed="rId220"/>
          <a:stretch>
            <a:fillRect/>
          </a:stretch>
        </p:blipFill>
        <p:spPr>
          <a:xfrm>
            <a:off x="2242444" y="5316885"/>
            <a:ext cx="111306" cy="52561"/>
          </a:xfrm>
          <a:prstGeom prst="rect">
            <a:avLst/>
          </a:prstGeom>
        </p:spPr>
      </p:pic>
      <p:pic>
        <p:nvPicPr>
          <p:cNvPr id="222" name="Image 220" descr="preencoded.png">    </p:cNvPr>
          <p:cNvPicPr>
            <a:picLocks noChangeAspect="1"/>
          </p:cNvPicPr>
          <p:nvPr/>
        </p:nvPicPr>
        <p:blipFill>
          <a:blip r:embed="rId221"/>
          <a:stretch>
            <a:fillRect/>
          </a:stretch>
        </p:blipFill>
        <p:spPr>
          <a:xfrm>
            <a:off x="5145520" y="5343314"/>
            <a:ext cx="85066" cy="169056"/>
          </a:xfrm>
          <a:prstGeom prst="rect">
            <a:avLst/>
          </a:prstGeom>
        </p:spPr>
      </p:pic>
      <p:pic>
        <p:nvPicPr>
          <p:cNvPr id="223" name="Image 221" descr="preencoded.png">    </p:cNvPr>
          <p:cNvPicPr>
            <a:picLocks noChangeAspect="1"/>
          </p:cNvPicPr>
          <p:nvPr/>
        </p:nvPicPr>
        <p:blipFill>
          <a:blip r:embed="rId222"/>
          <a:stretch>
            <a:fillRect/>
          </a:stretch>
        </p:blipFill>
        <p:spPr>
          <a:xfrm>
            <a:off x="2451382" y="5364758"/>
            <a:ext cx="209260" cy="87908"/>
          </a:xfrm>
          <a:prstGeom prst="rect">
            <a:avLst/>
          </a:prstGeom>
        </p:spPr>
      </p:pic>
      <p:pic>
        <p:nvPicPr>
          <p:cNvPr id="224" name="Image 222" descr="preencoded.png">    </p:cNvPr>
          <p:cNvPicPr>
            <a:picLocks noChangeAspect="1"/>
          </p:cNvPicPr>
          <p:nvPr/>
        </p:nvPicPr>
        <p:blipFill>
          <a:blip r:embed="rId223"/>
          <a:stretch>
            <a:fillRect/>
          </a:stretch>
        </p:blipFill>
        <p:spPr>
          <a:xfrm>
            <a:off x="2715389" y="5431110"/>
            <a:ext cx="142167" cy="63475"/>
          </a:xfrm>
          <a:prstGeom prst="rect">
            <a:avLst/>
          </a:prstGeom>
        </p:spPr>
      </p:pic>
      <p:pic>
        <p:nvPicPr>
          <p:cNvPr id="225" name="Image 223" descr="preencoded.png">    </p:cNvPr>
          <p:cNvPicPr>
            <a:picLocks noChangeAspect="1"/>
          </p:cNvPicPr>
          <p:nvPr/>
        </p:nvPicPr>
        <p:blipFill>
          <a:blip r:embed="rId224"/>
          <a:stretch>
            <a:fillRect/>
          </a:stretch>
        </p:blipFill>
        <p:spPr>
          <a:xfrm>
            <a:off x="2946502" y="5507472"/>
            <a:ext cx="168197" cy="73707"/>
          </a:xfrm>
          <a:prstGeom prst="rect">
            <a:avLst/>
          </a:prstGeom>
        </p:spPr>
      </p:pic>
      <p:pic>
        <p:nvPicPr>
          <p:cNvPr id="226" name="Image 224" descr="preencoded.png">    </p:cNvPr>
          <p:cNvPicPr>
            <a:picLocks noChangeAspect="1"/>
          </p:cNvPicPr>
          <p:nvPr/>
        </p:nvPicPr>
        <p:blipFill>
          <a:blip r:embed="rId225"/>
          <a:stretch>
            <a:fillRect/>
          </a:stretch>
        </p:blipFill>
        <p:spPr>
          <a:xfrm>
            <a:off x="3215288" y="5572311"/>
            <a:ext cx="178067" cy="74129"/>
          </a:xfrm>
          <a:prstGeom prst="rect">
            <a:avLst/>
          </a:prstGeom>
        </p:spPr>
      </p:pic>
      <p:pic>
        <p:nvPicPr>
          <p:cNvPr id="227" name="Image 225" descr="preencoded.png">    </p:cNvPr>
          <p:cNvPicPr>
            <a:picLocks noChangeAspect="1"/>
          </p:cNvPicPr>
          <p:nvPr/>
        </p:nvPicPr>
        <p:blipFill>
          <a:blip r:embed="rId226"/>
          <a:stretch>
            <a:fillRect/>
          </a:stretch>
        </p:blipFill>
        <p:spPr>
          <a:xfrm>
            <a:off x="3508172" y="5643773"/>
            <a:ext cx="156630" cy="70197"/>
          </a:xfrm>
          <a:prstGeom prst="rect">
            <a:avLst/>
          </a:prstGeom>
        </p:spPr>
      </p:pic>
      <p:pic>
        <p:nvPicPr>
          <p:cNvPr id="228" name="Image 226" descr="preencoded.png">    </p:cNvPr>
          <p:cNvPicPr>
            <a:picLocks noChangeAspect="1"/>
          </p:cNvPicPr>
          <p:nvPr/>
        </p:nvPicPr>
        <p:blipFill>
          <a:blip r:embed="rId227"/>
          <a:stretch>
            <a:fillRect/>
          </a:stretch>
        </p:blipFill>
        <p:spPr>
          <a:xfrm>
            <a:off x="5038518" y="5643302"/>
            <a:ext cx="94611" cy="201563"/>
          </a:xfrm>
          <a:prstGeom prst="rect">
            <a:avLst/>
          </a:prstGeom>
        </p:spPr>
      </p:pic>
      <p:pic>
        <p:nvPicPr>
          <p:cNvPr id="229" name="Image 227" descr="preencoded.png">    </p:cNvPr>
          <p:cNvPicPr>
            <a:picLocks noChangeAspect="1"/>
          </p:cNvPicPr>
          <p:nvPr/>
        </p:nvPicPr>
        <p:blipFill>
          <a:blip r:embed="rId228"/>
          <a:stretch>
            <a:fillRect/>
          </a:stretch>
        </p:blipFill>
        <p:spPr>
          <a:xfrm>
            <a:off x="3779429" y="5715384"/>
            <a:ext cx="168057" cy="74302"/>
          </a:xfrm>
          <a:prstGeom prst="rect">
            <a:avLst/>
          </a:prstGeom>
        </p:spPr>
      </p:pic>
      <p:pic>
        <p:nvPicPr>
          <p:cNvPr id="230" name="Image 228" descr="preencoded.png">    </p:cNvPr>
          <p:cNvPicPr>
            <a:picLocks noChangeAspect="1"/>
          </p:cNvPicPr>
          <p:nvPr/>
        </p:nvPicPr>
        <p:blipFill>
          <a:blip r:embed="rId229"/>
          <a:stretch>
            <a:fillRect/>
          </a:stretch>
        </p:blipFill>
        <p:spPr>
          <a:xfrm>
            <a:off x="4060263" y="5791064"/>
            <a:ext cx="187438" cy="80615"/>
          </a:xfrm>
          <a:prstGeom prst="rect">
            <a:avLst/>
          </a:prstGeom>
        </p:spPr>
      </p:pic>
      <p:pic>
        <p:nvPicPr>
          <p:cNvPr id="231" name="Image 229" descr="preencoded.png">    </p:cNvPr>
          <p:cNvPicPr>
            <a:picLocks noChangeAspect="1"/>
          </p:cNvPicPr>
          <p:nvPr/>
        </p:nvPicPr>
        <p:blipFill>
          <a:blip r:embed="rId230"/>
          <a:stretch>
            <a:fillRect/>
          </a:stretch>
        </p:blipFill>
        <p:spPr>
          <a:xfrm>
            <a:off x="4343906" y="5873800"/>
            <a:ext cx="182954" cy="84634"/>
          </a:xfrm>
          <a:prstGeom prst="rect">
            <a:avLst/>
          </a:prstGeom>
        </p:spPr>
      </p:pic>
      <p:pic>
        <p:nvPicPr>
          <p:cNvPr id="232" name="Image 230" descr="preencoded.png">    </p:cNvPr>
          <p:cNvPicPr>
            <a:picLocks noChangeAspect="1"/>
          </p:cNvPicPr>
          <p:nvPr/>
        </p:nvPicPr>
        <p:blipFill>
          <a:blip r:embed="rId231"/>
          <a:stretch>
            <a:fillRect/>
          </a:stretch>
        </p:blipFill>
        <p:spPr>
          <a:xfrm>
            <a:off x="4906602" y="5944543"/>
            <a:ext cx="116435" cy="132531"/>
          </a:xfrm>
          <a:prstGeom prst="rect">
            <a:avLst/>
          </a:prstGeom>
        </p:spPr>
      </p:pic>
      <p:pic>
        <p:nvPicPr>
          <p:cNvPr id="233" name="Image 231" descr="preencoded.png">    </p:cNvPr>
          <p:cNvPicPr>
            <a:picLocks noChangeAspect="1"/>
          </p:cNvPicPr>
          <p:nvPr/>
        </p:nvPicPr>
        <p:blipFill>
          <a:blip r:embed="rId232"/>
          <a:stretch>
            <a:fillRect/>
          </a:stretch>
        </p:blipFill>
        <p:spPr>
          <a:xfrm>
            <a:off x="4640632" y="5964895"/>
            <a:ext cx="175227" cy="83282"/>
          </a:xfrm>
          <a:prstGeom prst="rect">
            <a:avLst/>
          </a:prstGeom>
        </p:spPr>
      </p:pic>
      <p:pic>
        <p:nvPicPr>
          <p:cNvPr id="234" name="Image 232" descr="preencoded.png">    </p:cNvPr>
          <p:cNvPicPr>
            <a:picLocks noChangeAspect="1"/>
          </p:cNvPicPr>
          <p:nvPr/>
        </p:nvPicPr>
        <p:blipFill>
          <a:blip r:embed="rId233"/>
          <a:stretch>
            <a:fillRect/>
          </a:stretch>
        </p:blipFill>
        <p:spPr>
          <a:xfrm>
            <a:off x="1651271" y="2245283"/>
            <a:ext cx="4162508" cy="2466814"/>
          </a:xfrm>
          <a:prstGeom prst="rect">
            <a:avLst/>
          </a:prstGeom>
        </p:spPr>
      </p:pic>
      <p:pic>
        <p:nvPicPr>
          <p:cNvPr id="235" name="Image 233" descr="preencoded.png">    </p:cNvPr>
          <p:cNvPicPr>
            <a:picLocks noChangeAspect="1"/>
          </p:cNvPicPr>
          <p:nvPr/>
        </p:nvPicPr>
        <p:blipFill>
          <a:blip r:embed="rId234"/>
          <a:stretch>
            <a:fillRect/>
          </a:stretch>
        </p:blipFill>
        <p:spPr>
          <a:xfrm>
            <a:off x="3433100" y="2699717"/>
            <a:ext cx="290766" cy="1113346"/>
          </a:xfrm>
          <a:prstGeom prst="rect">
            <a:avLst/>
          </a:prstGeom>
        </p:spPr>
      </p:pic>
      <p:pic>
        <p:nvPicPr>
          <p:cNvPr id="236" name="Image 234" descr="preencoded.png">    </p:cNvPr>
          <p:cNvPicPr>
            <a:picLocks noChangeAspect="1"/>
          </p:cNvPicPr>
          <p:nvPr/>
        </p:nvPicPr>
        <p:blipFill>
          <a:blip r:embed="rId235"/>
          <a:stretch>
            <a:fillRect/>
          </a:stretch>
        </p:blipFill>
        <p:spPr>
          <a:xfrm>
            <a:off x="3728989" y="2771043"/>
            <a:ext cx="303809" cy="1111758"/>
          </a:xfrm>
          <a:prstGeom prst="rect">
            <a:avLst/>
          </a:prstGeom>
        </p:spPr>
      </p:pic>
      <p:pic>
        <p:nvPicPr>
          <p:cNvPr id="237" name="Image 235" descr="preencoded.png">    </p:cNvPr>
          <p:cNvPicPr>
            <a:picLocks noChangeAspect="1"/>
          </p:cNvPicPr>
          <p:nvPr/>
        </p:nvPicPr>
        <p:blipFill>
          <a:blip r:embed="rId236"/>
          <a:stretch>
            <a:fillRect/>
          </a:stretch>
        </p:blipFill>
        <p:spPr>
          <a:xfrm>
            <a:off x="1777680" y="2245767"/>
            <a:ext cx="3953465" cy="2306873"/>
          </a:xfrm>
          <a:prstGeom prst="rect">
            <a:avLst/>
          </a:prstGeom>
        </p:spPr>
      </p:pic>
      <p:pic>
        <p:nvPicPr>
          <p:cNvPr id="238" name="Image 236" descr="preencoded.png">    </p:cNvPr>
          <p:cNvPicPr>
            <a:picLocks noChangeAspect="1"/>
          </p:cNvPicPr>
          <p:nvPr/>
        </p:nvPicPr>
        <p:blipFill>
          <a:blip r:embed="rId237"/>
          <a:stretch>
            <a:fillRect/>
          </a:stretch>
        </p:blipFill>
        <p:spPr>
          <a:xfrm>
            <a:off x="3098552" y="3918074"/>
            <a:ext cx="669224" cy="997347"/>
          </a:xfrm>
          <a:prstGeom prst="rect">
            <a:avLst/>
          </a:prstGeom>
        </p:spPr>
      </p:pic>
      <p:pic>
        <p:nvPicPr>
          <p:cNvPr id="239" name="Image 237" descr="preencoded.png">    </p:cNvPr>
          <p:cNvPicPr>
            <a:picLocks noChangeAspect="1"/>
          </p:cNvPicPr>
          <p:nvPr/>
        </p:nvPicPr>
        <p:blipFill>
          <a:blip r:embed="rId238"/>
          <a:stretch>
            <a:fillRect/>
          </a:stretch>
        </p:blipFill>
        <p:spPr>
          <a:xfrm>
            <a:off x="3254658" y="4151982"/>
            <a:ext cx="356206" cy="530089"/>
          </a:xfrm>
          <a:prstGeom prst="rect">
            <a:avLst/>
          </a:prstGeom>
        </p:spPr>
      </p:pic>
      <p:pic>
        <p:nvPicPr>
          <p:cNvPr id="240" name="Image 238" descr="preencoded.png">    </p:cNvPr>
          <p:cNvPicPr>
            <a:picLocks noChangeAspect="1"/>
          </p:cNvPicPr>
          <p:nvPr/>
        </p:nvPicPr>
        <p:blipFill>
          <a:blip r:embed="rId239"/>
          <a:stretch>
            <a:fillRect/>
          </a:stretch>
        </p:blipFill>
        <p:spPr>
          <a:xfrm>
            <a:off x="5100717" y="3117329"/>
            <a:ext cx="176895" cy="112167"/>
          </a:xfrm>
          <a:prstGeom prst="rect">
            <a:avLst/>
          </a:prstGeom>
        </p:spPr>
      </p:pic>
      <p:pic>
        <p:nvPicPr>
          <p:cNvPr id="241" name="Image 239" descr="preencoded.png">    </p:cNvPr>
          <p:cNvPicPr>
            <a:picLocks noChangeAspect="1"/>
          </p:cNvPicPr>
          <p:nvPr/>
        </p:nvPicPr>
        <p:blipFill>
          <a:blip r:embed="rId240"/>
          <a:stretch>
            <a:fillRect/>
          </a:stretch>
        </p:blipFill>
        <p:spPr>
          <a:xfrm>
            <a:off x="5342670" y="3221955"/>
            <a:ext cx="146171" cy="96838"/>
          </a:xfrm>
          <a:prstGeom prst="rect">
            <a:avLst/>
          </a:prstGeom>
        </p:spPr>
      </p:pic>
      <p:pic>
        <p:nvPicPr>
          <p:cNvPr id="242" name="Image 240" descr="preencoded.png">    </p:cNvPr>
          <p:cNvPicPr>
            <a:picLocks noChangeAspect="1"/>
          </p:cNvPicPr>
          <p:nvPr/>
        </p:nvPicPr>
        <p:blipFill>
          <a:blip r:embed="rId241"/>
          <a:stretch>
            <a:fillRect/>
          </a:stretch>
        </p:blipFill>
        <p:spPr>
          <a:xfrm>
            <a:off x="2197427" y="2387340"/>
            <a:ext cx="224293" cy="117649"/>
          </a:xfrm>
          <a:prstGeom prst="rect">
            <a:avLst/>
          </a:prstGeom>
        </p:spPr>
      </p:pic>
      <p:pic>
        <p:nvPicPr>
          <p:cNvPr id="243" name="Image 241" descr="preencoded.png">    </p:cNvPr>
          <p:cNvPicPr>
            <a:picLocks noChangeAspect="1"/>
          </p:cNvPicPr>
          <p:nvPr/>
        </p:nvPicPr>
        <p:blipFill>
          <a:blip r:embed="rId242"/>
          <a:stretch>
            <a:fillRect/>
          </a:stretch>
        </p:blipFill>
        <p:spPr>
          <a:xfrm>
            <a:off x="2373894" y="2567422"/>
            <a:ext cx="93928" cy="81248"/>
          </a:xfrm>
          <a:prstGeom prst="rect">
            <a:avLst/>
          </a:prstGeom>
        </p:spPr>
      </p:pic>
      <p:pic>
        <p:nvPicPr>
          <p:cNvPr id="244" name="Image 242" descr="preencoded.png">    </p:cNvPr>
          <p:cNvPicPr>
            <a:picLocks noChangeAspect="1"/>
          </p:cNvPicPr>
          <p:nvPr/>
        </p:nvPicPr>
        <p:blipFill>
          <a:blip r:embed="rId243"/>
          <a:stretch>
            <a:fillRect/>
          </a:stretch>
        </p:blipFill>
        <p:spPr>
          <a:xfrm>
            <a:off x="2504349" y="2464495"/>
            <a:ext cx="140369" cy="88801"/>
          </a:xfrm>
          <a:prstGeom prst="rect">
            <a:avLst/>
          </a:prstGeom>
        </p:spPr>
      </p:pic>
      <p:pic>
        <p:nvPicPr>
          <p:cNvPr id="245" name="Image 243" descr="preencoded.png">    </p:cNvPr>
          <p:cNvPicPr>
            <a:picLocks noChangeAspect="1"/>
          </p:cNvPicPr>
          <p:nvPr/>
        </p:nvPicPr>
        <p:blipFill>
          <a:blip r:embed="rId244"/>
          <a:stretch>
            <a:fillRect/>
          </a:stretch>
        </p:blipFill>
        <p:spPr>
          <a:xfrm>
            <a:off x="5444699" y="4968875"/>
            <a:ext cx="387485" cy="298785"/>
          </a:xfrm>
          <a:prstGeom prst="rect">
            <a:avLst/>
          </a:prstGeom>
        </p:spPr>
      </p:pic>
      <p:pic>
        <p:nvPicPr>
          <p:cNvPr id="246" name="Image 244" descr="preencoded.png">    </p:cNvPr>
          <p:cNvPicPr>
            <a:picLocks noChangeAspect="1"/>
          </p:cNvPicPr>
          <p:nvPr/>
        </p:nvPicPr>
        <p:blipFill>
          <a:blip r:embed="rId245"/>
          <a:stretch>
            <a:fillRect/>
          </a:stretch>
        </p:blipFill>
        <p:spPr>
          <a:xfrm>
            <a:off x="5784202" y="4918224"/>
            <a:ext cx="143501" cy="123651"/>
          </a:xfrm>
          <a:prstGeom prst="rect">
            <a:avLst/>
          </a:prstGeom>
        </p:spPr>
      </p:pic>
      <p:pic>
        <p:nvPicPr>
          <p:cNvPr id="247" name="Image 245" descr="preencoded.png">    </p:cNvPr>
          <p:cNvPicPr>
            <a:picLocks noChangeAspect="1"/>
          </p:cNvPicPr>
          <p:nvPr/>
        </p:nvPicPr>
        <p:blipFill>
          <a:blip r:embed="rId246"/>
          <a:stretch>
            <a:fillRect/>
          </a:stretch>
        </p:blipFill>
        <p:spPr>
          <a:xfrm>
            <a:off x="3632549" y="6086314"/>
            <a:ext cx="225673" cy="181211"/>
          </a:xfrm>
          <a:prstGeom prst="rect">
            <a:avLst/>
          </a:prstGeom>
        </p:spPr>
      </p:pic>
      <p:pic>
        <p:nvPicPr>
          <p:cNvPr id="248" name="Image 246" descr="preencoded.png">    </p:cNvPr>
          <p:cNvPicPr>
            <a:picLocks noChangeAspect="1"/>
          </p:cNvPicPr>
          <p:nvPr/>
        </p:nvPicPr>
        <p:blipFill>
          <a:blip r:embed="rId247"/>
          <a:stretch>
            <a:fillRect/>
          </a:stretch>
        </p:blipFill>
        <p:spPr>
          <a:xfrm>
            <a:off x="3691058" y="5730429"/>
            <a:ext cx="720958" cy="561876"/>
          </a:xfrm>
          <a:prstGeom prst="rect">
            <a:avLst/>
          </a:prstGeom>
        </p:spPr>
      </p:pic>
      <p:pic>
        <p:nvPicPr>
          <p:cNvPr id="249" name="Image 247" descr="preencoded.png">    </p:cNvPr>
          <p:cNvPicPr>
            <a:picLocks noChangeAspect="1"/>
          </p:cNvPicPr>
          <p:nvPr/>
        </p:nvPicPr>
        <p:blipFill>
          <a:blip r:embed="rId248"/>
          <a:stretch>
            <a:fillRect/>
          </a:stretch>
        </p:blipFill>
        <p:spPr>
          <a:xfrm>
            <a:off x="4349686" y="5033032"/>
            <a:ext cx="1283865" cy="878470"/>
          </a:xfrm>
          <a:prstGeom prst="rect">
            <a:avLst/>
          </a:prstGeom>
        </p:spPr>
      </p:pic>
      <p:pic>
        <p:nvPicPr>
          <p:cNvPr id="250" name="Image 248" descr="preencoded.png">    </p:cNvPr>
          <p:cNvPicPr>
            <a:picLocks noChangeAspect="1"/>
          </p:cNvPicPr>
          <p:nvPr/>
        </p:nvPicPr>
        <p:blipFill>
          <a:blip r:embed="rId249"/>
          <a:stretch>
            <a:fillRect/>
          </a:stretch>
        </p:blipFill>
        <p:spPr>
          <a:xfrm>
            <a:off x="4286761" y="5693730"/>
            <a:ext cx="189349" cy="254397"/>
          </a:xfrm>
          <a:prstGeom prst="rect">
            <a:avLst/>
          </a:prstGeom>
        </p:spPr>
      </p:pic>
      <p:pic>
        <p:nvPicPr>
          <p:cNvPr id="251" name="Image 249" descr="preencoded.png">    </p:cNvPr>
          <p:cNvPicPr>
            <a:picLocks noChangeAspect="1"/>
          </p:cNvPicPr>
          <p:nvPr/>
        </p:nvPicPr>
        <p:blipFill>
          <a:blip r:embed="rId250"/>
          <a:stretch>
            <a:fillRect/>
          </a:stretch>
        </p:blipFill>
        <p:spPr>
          <a:xfrm>
            <a:off x="3647514" y="5981067"/>
            <a:ext cx="201287" cy="311584"/>
          </a:xfrm>
          <a:prstGeom prst="rect">
            <a:avLst/>
          </a:prstGeom>
        </p:spPr>
      </p:pic>
      <p:pic>
        <p:nvPicPr>
          <p:cNvPr id="252" name="Image 250" descr="preencoded.png">    </p:cNvPr>
          <p:cNvPicPr>
            <a:picLocks noChangeAspect="1"/>
          </p:cNvPicPr>
          <p:nvPr/>
        </p:nvPicPr>
        <p:blipFill>
          <a:blip r:embed="rId251"/>
          <a:stretch>
            <a:fillRect/>
          </a:stretch>
        </p:blipFill>
        <p:spPr>
          <a:xfrm>
            <a:off x="3647697" y="5635848"/>
            <a:ext cx="654132" cy="408595"/>
          </a:xfrm>
          <a:prstGeom prst="rect">
            <a:avLst/>
          </a:prstGeom>
        </p:spPr>
      </p:pic>
      <p:pic>
        <p:nvPicPr>
          <p:cNvPr id="253" name="Image 251" descr="preencoded.png">    </p:cNvPr>
          <p:cNvPicPr>
            <a:picLocks noChangeAspect="1"/>
          </p:cNvPicPr>
          <p:nvPr/>
        </p:nvPicPr>
        <p:blipFill>
          <a:blip r:embed="rId252"/>
          <a:stretch>
            <a:fillRect/>
          </a:stretch>
        </p:blipFill>
        <p:spPr>
          <a:xfrm>
            <a:off x="3829767" y="5999708"/>
            <a:ext cx="119927" cy="92013"/>
          </a:xfrm>
          <a:prstGeom prst="rect">
            <a:avLst/>
          </a:prstGeom>
        </p:spPr>
      </p:pic>
      <p:pic>
        <p:nvPicPr>
          <p:cNvPr id="254" name="Image 252" descr="preencoded.png">    </p:cNvPr>
          <p:cNvPicPr>
            <a:picLocks noChangeAspect="1"/>
          </p:cNvPicPr>
          <p:nvPr/>
        </p:nvPicPr>
        <p:blipFill>
          <a:blip r:embed="rId253"/>
          <a:stretch>
            <a:fillRect/>
          </a:stretch>
        </p:blipFill>
        <p:spPr>
          <a:xfrm>
            <a:off x="3998339" y="5925058"/>
            <a:ext cx="96481" cy="81992"/>
          </a:xfrm>
          <a:prstGeom prst="rect">
            <a:avLst/>
          </a:prstGeom>
        </p:spPr>
      </p:pic>
      <p:pic>
        <p:nvPicPr>
          <p:cNvPr id="255" name="Image 253" descr="preencoded.png">    </p:cNvPr>
          <p:cNvPicPr>
            <a:picLocks noChangeAspect="1"/>
          </p:cNvPicPr>
          <p:nvPr/>
        </p:nvPicPr>
        <p:blipFill>
          <a:blip r:embed="rId254"/>
          <a:stretch>
            <a:fillRect/>
          </a:stretch>
        </p:blipFill>
        <p:spPr>
          <a:xfrm>
            <a:off x="5522353" y="5181674"/>
            <a:ext cx="121552" cy="88230"/>
          </a:xfrm>
          <a:prstGeom prst="rect">
            <a:avLst/>
          </a:prstGeom>
        </p:spPr>
      </p:pic>
      <p:pic>
        <p:nvPicPr>
          <p:cNvPr id="256" name="Image 254" descr="preencoded.png">    </p:cNvPr>
          <p:cNvPicPr>
            <a:picLocks noChangeAspect="1"/>
          </p:cNvPicPr>
          <p:nvPr/>
        </p:nvPicPr>
        <p:blipFill>
          <a:blip r:embed="rId255"/>
          <a:stretch>
            <a:fillRect/>
          </a:stretch>
        </p:blipFill>
        <p:spPr>
          <a:xfrm>
            <a:off x="5380614" y="5217554"/>
            <a:ext cx="79605" cy="70358"/>
          </a:xfrm>
          <a:prstGeom prst="rect">
            <a:avLst/>
          </a:prstGeom>
        </p:spPr>
      </p:pic>
      <p:pic>
        <p:nvPicPr>
          <p:cNvPr id="257" name="Image 255" descr="preencoded.png">    </p:cNvPr>
          <p:cNvPicPr>
            <a:picLocks noChangeAspect="1"/>
          </p:cNvPicPr>
          <p:nvPr/>
        </p:nvPicPr>
        <p:blipFill>
          <a:blip r:embed="rId256"/>
          <a:stretch>
            <a:fillRect/>
          </a:stretch>
        </p:blipFill>
        <p:spPr>
          <a:xfrm>
            <a:off x="3815013" y="835149"/>
            <a:ext cx="672917" cy="470768"/>
          </a:xfrm>
          <a:prstGeom prst="rect">
            <a:avLst/>
          </a:prstGeom>
        </p:spPr>
      </p:pic>
      <p:pic>
        <p:nvPicPr>
          <p:cNvPr id="258" name="Image 256" descr="preencoded.png">    </p:cNvPr>
          <p:cNvPicPr>
            <a:picLocks noChangeAspect="1"/>
          </p:cNvPicPr>
          <p:nvPr/>
        </p:nvPicPr>
        <p:blipFill>
          <a:blip r:embed="rId257"/>
          <a:stretch>
            <a:fillRect/>
          </a:stretch>
        </p:blipFill>
        <p:spPr>
          <a:xfrm>
            <a:off x="4089834" y="1186160"/>
            <a:ext cx="191597" cy="87300"/>
          </a:xfrm>
          <a:prstGeom prst="rect">
            <a:avLst/>
          </a:prstGeom>
        </p:spPr>
      </p:pic>
      <p:pic>
        <p:nvPicPr>
          <p:cNvPr id="259" name="Image 257" descr="preencoded.png">    </p:cNvPr>
          <p:cNvPicPr>
            <a:picLocks noChangeAspect="1"/>
          </p:cNvPicPr>
          <p:nvPr/>
        </p:nvPicPr>
        <p:blipFill>
          <a:blip r:embed="rId258"/>
          <a:stretch>
            <a:fillRect/>
          </a:stretch>
        </p:blipFill>
        <p:spPr>
          <a:xfrm>
            <a:off x="3874226" y="1233425"/>
            <a:ext cx="153492" cy="78755"/>
          </a:xfrm>
          <a:prstGeom prst="rect">
            <a:avLst/>
          </a:prstGeom>
        </p:spPr>
      </p:pic>
      <p:pic>
        <p:nvPicPr>
          <p:cNvPr id="260" name="Image 258" descr="preencoded.png">    </p:cNvPr>
          <p:cNvPicPr>
            <a:picLocks noChangeAspect="1"/>
          </p:cNvPicPr>
          <p:nvPr/>
        </p:nvPicPr>
        <p:blipFill>
          <a:blip r:embed="rId259"/>
          <a:stretch>
            <a:fillRect/>
          </a:stretch>
        </p:blipFill>
        <p:spPr>
          <a:xfrm>
            <a:off x="4344774" y="1133711"/>
            <a:ext cx="144648" cy="76622"/>
          </a:xfrm>
          <a:prstGeom prst="rect">
            <a:avLst/>
          </a:prstGeom>
        </p:spPr>
      </p:pic>
      <p:pic>
        <p:nvPicPr>
          <p:cNvPr id="261" name="Image 259" descr="preencoded.png">    </p:cNvPr>
          <p:cNvPicPr>
            <a:picLocks noChangeAspect="1"/>
          </p:cNvPicPr>
          <p:nvPr/>
        </p:nvPicPr>
        <p:blipFill>
          <a:blip r:embed="rId260"/>
          <a:stretch>
            <a:fillRect/>
          </a:stretch>
        </p:blipFill>
        <p:spPr>
          <a:xfrm>
            <a:off x="3871851" y="482600"/>
            <a:ext cx="485141" cy="775593"/>
          </a:xfrm>
          <a:prstGeom prst="rect">
            <a:avLst/>
          </a:prstGeom>
        </p:spPr>
      </p:pic>
      <p:sp>
        <p:nvSpPr>
          <p:cNvPr id="262" name="Shape 0"/>
          <p:cNvSpPr/>
          <p:nvPr/>
        </p:nvSpPr>
        <p:spPr>
          <a:xfrm>
            <a:off x="23370921" y="10515600"/>
            <a:ext cx="1016127" cy="3200400"/>
          </a:xfrm>
          <a:prstGeom prst="rect">
            <a:avLst/>
          </a:prstGeom>
          <a:noFill/>
          <a:ln/>
        </p:spPr>
      </p:sp>
      <p:pic>
        <p:nvPicPr>
          <p:cNvPr id="263" name="Image 260" descr="preencoded.png">    </p:cNvPr>
          <p:cNvPicPr>
            <a:picLocks noChangeAspect="1"/>
          </p:cNvPicPr>
          <p:nvPr/>
        </p:nvPicPr>
        <p:blipFill>
          <a:blip r:embed="rId261"/>
          <a:stretch>
            <a:fillRect/>
          </a:stretch>
        </p:blipFill>
        <p:spPr>
          <a:xfrm>
            <a:off x="23523340" y="10820400"/>
            <a:ext cx="711289" cy="2590800"/>
          </a:xfrm>
          <a:prstGeom prst="rect">
            <a:avLst/>
          </a:prstGeom>
        </p:spPr>
      </p:pic>
      <p:sp>
        <p:nvSpPr>
          <p:cNvPr id="264" name="Shape 1"/>
          <p:cNvSpPr/>
          <p:nvPr/>
        </p:nvSpPr>
        <p:spPr>
          <a:xfrm>
            <a:off x="4305838" y="3403600"/>
            <a:ext cx="15762670" cy="6769100"/>
          </a:xfrm>
          <a:prstGeom prst="rect">
            <a:avLst/>
          </a:prstGeom>
          <a:noFill/>
          <a:ln/>
        </p:spPr>
      </p:sp>
      <p:sp>
        <p:nvSpPr>
          <p:cNvPr id="265" name="Shape 2"/>
          <p:cNvSpPr/>
          <p:nvPr/>
        </p:nvSpPr>
        <p:spPr>
          <a:xfrm>
            <a:off x="4305838" y="3403600"/>
            <a:ext cx="15762670" cy="5321300"/>
          </a:xfrm>
          <a:prstGeom prst="rect">
            <a:avLst/>
          </a:prstGeom>
          <a:noFill/>
          <a:ln/>
        </p:spPr>
      </p:sp>
      <p:sp>
        <p:nvSpPr>
          <p:cNvPr id="266" name="Shape 3"/>
          <p:cNvSpPr/>
          <p:nvPr/>
        </p:nvSpPr>
        <p:spPr>
          <a:xfrm>
            <a:off x="6598475" y="3403600"/>
            <a:ext cx="11177397" cy="4076700"/>
          </a:xfrm>
          <a:prstGeom prst="rect">
            <a:avLst/>
          </a:prstGeom>
          <a:solidFill>
            <a:srgbClr val="CBCAFE">
              <a:alpha val="100000"/>
            </a:srgbClr>
          </a:solidFill>
          <a:ln w="50800">
            <a:solidFill>
              <a:srgbClr val="012F6A"/>
            </a:solidFill>
            <a:prstDash val="solid"/>
          </a:ln>
        </p:spPr>
      </p:sp>
      <p:sp>
        <p:nvSpPr>
          <p:cNvPr id="267" name="Text 4"/>
          <p:cNvSpPr/>
          <p:nvPr/>
        </p:nvSpPr>
        <p:spPr>
          <a:xfrm>
            <a:off x="7360570" y="3708400"/>
            <a:ext cx="10669334" cy="4483100"/>
          </a:xfrm>
          <a:prstGeom prst="rect">
            <a:avLst/>
          </a:prstGeom>
          <a:noFill/>
          <a:ln/>
        </p:spPr>
        <p:txBody>
          <a:bodyPr wrap="square" lIns="0" tIns="0" rIns="0" bIns="0" rtlCol="0" anchor="t"/>
          <a:lstStyle/>
          <a:p>
            <a:pPr algn="l"/>
            <a:r>
              <a:rPr lang="en-US" sz="24000" dirty="0">
                <a:solidFill>
                  <a:srgbClr val="272727">
                    <a:alpha val="100000"/>
                  </a:srgbClr>
                </a:solidFill>
                <a:latin typeface="Rokkitt Bold" pitchFamily="34" charset="0"/>
                <a:ea typeface="Rokkitt Bold" pitchFamily="34" charset="-122"/>
                <a:cs typeface="Rokkitt Bold" pitchFamily="34" charset="-120"/>
              </a:rPr>
              <a:t>234,567</a:t>
            </a:r>
            <a:endParaRPr lang="en-US" sz="24000" dirty="0"/>
          </a:p>
        </p:txBody>
      </p:sp>
      <p:sp>
        <p:nvSpPr>
          <p:cNvPr id="268" name="Text 5"/>
          <p:cNvSpPr/>
          <p:nvPr/>
        </p:nvSpPr>
        <p:spPr>
          <a:xfrm>
            <a:off x="4170355" y="7683500"/>
            <a:ext cx="16033637" cy="13123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269" name="Text 6"/>
          <p:cNvSpPr/>
          <p:nvPr/>
        </p:nvSpPr>
        <p:spPr>
          <a:xfrm>
            <a:off x="7483352" y="9131300"/>
            <a:ext cx="9407642"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7016" y="10395669"/>
            <a:ext cx="2325259" cy="2527201"/>
          </a:xfrm>
          <a:prstGeom prst="rect">
            <a:avLst/>
          </a:prstGeom>
        </p:spPr>
      </p:pic>
      <p:pic>
        <p:nvPicPr>
          <p:cNvPr id="4" name="Image 2" descr="preencoded.png">    </p:cNvPr>
          <p:cNvPicPr>
            <a:picLocks noChangeAspect="1"/>
          </p:cNvPicPr>
          <p:nvPr/>
        </p:nvPicPr>
        <p:blipFill>
          <a:blip r:embed="rId3"/>
          <a:stretch>
            <a:fillRect/>
          </a:stretch>
        </p:blipFill>
        <p:spPr>
          <a:xfrm>
            <a:off x="2371736" y="9364588"/>
            <a:ext cx="1438740" cy="1438548"/>
          </a:xfrm>
          <a:prstGeom prst="rect">
            <a:avLst/>
          </a:prstGeom>
        </p:spPr>
      </p:pic>
      <p:pic>
        <p:nvPicPr>
          <p:cNvPr id="5" name="Image 3" descr="preencoded.png">    </p:cNvPr>
          <p:cNvPicPr>
            <a:picLocks noChangeAspect="1"/>
          </p:cNvPicPr>
          <p:nvPr/>
        </p:nvPicPr>
        <p:blipFill>
          <a:blip r:embed="rId4"/>
          <a:stretch>
            <a:fillRect/>
          </a:stretch>
        </p:blipFill>
        <p:spPr>
          <a:xfrm>
            <a:off x="21691663" y="35570"/>
            <a:ext cx="77438" cy="102840"/>
          </a:xfrm>
          <a:prstGeom prst="rect">
            <a:avLst/>
          </a:prstGeom>
        </p:spPr>
      </p:pic>
      <p:pic>
        <p:nvPicPr>
          <p:cNvPr id="6" name="Image 4" descr="preencoded.png">    </p:cNvPr>
          <p:cNvPicPr>
            <a:picLocks noChangeAspect="1"/>
          </p:cNvPicPr>
          <p:nvPr/>
        </p:nvPicPr>
        <p:blipFill>
          <a:blip r:embed="rId5"/>
          <a:stretch>
            <a:fillRect/>
          </a:stretch>
        </p:blipFill>
        <p:spPr>
          <a:xfrm>
            <a:off x="23775186" y="2684413"/>
            <a:ext cx="121890" cy="197718"/>
          </a:xfrm>
          <a:prstGeom prst="rect">
            <a:avLst/>
          </a:prstGeom>
        </p:spPr>
      </p:pic>
      <p:pic>
        <p:nvPicPr>
          <p:cNvPr id="7" name="Image 5" descr="preencoded.png">    </p:cNvPr>
          <p:cNvPicPr>
            <a:picLocks noChangeAspect="1"/>
          </p:cNvPicPr>
          <p:nvPr/>
        </p:nvPicPr>
        <p:blipFill>
          <a:blip r:embed="rId6"/>
          <a:stretch>
            <a:fillRect/>
          </a:stretch>
        </p:blipFill>
        <p:spPr>
          <a:xfrm>
            <a:off x="23686991" y="2970361"/>
            <a:ext cx="100540" cy="134789"/>
          </a:xfrm>
          <a:prstGeom prst="rect">
            <a:avLst/>
          </a:prstGeom>
        </p:spPr>
      </p:pic>
      <p:pic>
        <p:nvPicPr>
          <p:cNvPr id="8" name="Image 6" descr="preencoded.png">    </p:cNvPr>
          <p:cNvPicPr>
            <a:picLocks noChangeAspect="1"/>
          </p:cNvPicPr>
          <p:nvPr/>
        </p:nvPicPr>
        <p:blipFill>
          <a:blip r:embed="rId7"/>
          <a:stretch>
            <a:fillRect/>
          </a:stretch>
        </p:blipFill>
        <p:spPr>
          <a:xfrm>
            <a:off x="20922355" y="2079923"/>
            <a:ext cx="722849" cy="487263"/>
          </a:xfrm>
          <a:prstGeom prst="rect">
            <a:avLst/>
          </a:prstGeom>
        </p:spPr>
      </p:pic>
      <p:pic>
        <p:nvPicPr>
          <p:cNvPr id="9" name="Image 7" descr="preencoded.png">    </p:cNvPr>
          <p:cNvPicPr>
            <a:picLocks noChangeAspect="1"/>
          </p:cNvPicPr>
          <p:nvPr/>
        </p:nvPicPr>
        <p:blipFill>
          <a:blip r:embed="rId8"/>
          <a:stretch>
            <a:fillRect/>
          </a:stretch>
        </p:blipFill>
        <p:spPr>
          <a:xfrm>
            <a:off x="21129609" y="1938858"/>
            <a:ext cx="213028" cy="317475"/>
          </a:xfrm>
          <a:prstGeom prst="rect">
            <a:avLst/>
          </a:prstGeom>
        </p:spPr>
      </p:pic>
      <p:pic>
        <p:nvPicPr>
          <p:cNvPr id="10" name="Image 8" descr="preencoded.png">    </p:cNvPr>
          <p:cNvPicPr>
            <a:picLocks noChangeAspect="1"/>
          </p:cNvPicPr>
          <p:nvPr/>
        </p:nvPicPr>
        <p:blipFill>
          <a:blip r:embed="rId9"/>
          <a:stretch>
            <a:fillRect/>
          </a:stretch>
        </p:blipFill>
        <p:spPr>
          <a:xfrm>
            <a:off x="21179385" y="2393801"/>
            <a:ext cx="350277" cy="366588"/>
          </a:xfrm>
          <a:prstGeom prst="rect">
            <a:avLst/>
          </a:prstGeom>
        </p:spPr>
      </p:pic>
      <p:pic>
        <p:nvPicPr>
          <p:cNvPr id="11" name="Image 9" descr="preencoded.png">    </p:cNvPr>
          <p:cNvPicPr>
            <a:picLocks noChangeAspect="1"/>
          </p:cNvPicPr>
          <p:nvPr/>
        </p:nvPicPr>
        <p:blipFill>
          <a:blip r:embed="rId10"/>
          <a:stretch>
            <a:fillRect/>
          </a:stretch>
        </p:blipFill>
        <p:spPr>
          <a:xfrm>
            <a:off x="20545438" y="2847504"/>
            <a:ext cx="1580718" cy="884486"/>
          </a:xfrm>
          <a:prstGeom prst="rect">
            <a:avLst/>
          </a:prstGeom>
        </p:spPr>
      </p:pic>
      <p:pic>
        <p:nvPicPr>
          <p:cNvPr id="12" name="Image 10" descr="preencoded.png">    </p:cNvPr>
          <p:cNvPicPr>
            <a:picLocks noChangeAspect="1"/>
          </p:cNvPicPr>
          <p:nvPr/>
        </p:nvPicPr>
        <p:blipFill>
          <a:blip r:embed="rId11"/>
          <a:stretch>
            <a:fillRect/>
          </a:stretch>
        </p:blipFill>
        <p:spPr>
          <a:xfrm>
            <a:off x="20298191" y="2655714"/>
            <a:ext cx="1456397" cy="1505074"/>
          </a:xfrm>
          <a:prstGeom prst="rect">
            <a:avLst/>
          </a:prstGeom>
        </p:spPr>
      </p:pic>
      <p:pic>
        <p:nvPicPr>
          <p:cNvPr id="13" name="Image 11" descr="preencoded.png">    </p:cNvPr>
          <p:cNvPicPr>
            <a:picLocks noChangeAspect="1"/>
          </p:cNvPicPr>
          <p:nvPr/>
        </p:nvPicPr>
        <p:blipFill>
          <a:blip r:embed="rId12"/>
          <a:stretch>
            <a:fillRect/>
          </a:stretch>
        </p:blipFill>
        <p:spPr>
          <a:xfrm>
            <a:off x="21667662" y="1935262"/>
            <a:ext cx="383711" cy="745207"/>
          </a:xfrm>
          <a:prstGeom prst="rect">
            <a:avLst/>
          </a:prstGeom>
        </p:spPr>
      </p:pic>
      <p:pic>
        <p:nvPicPr>
          <p:cNvPr id="14" name="Image 12" descr="preencoded.png">    </p:cNvPr>
          <p:cNvPicPr>
            <a:picLocks noChangeAspect="1"/>
          </p:cNvPicPr>
          <p:nvPr/>
        </p:nvPicPr>
        <p:blipFill>
          <a:blip r:embed="rId13"/>
          <a:stretch>
            <a:fillRect/>
          </a:stretch>
        </p:blipFill>
        <p:spPr>
          <a:xfrm>
            <a:off x="21860018" y="1717576"/>
            <a:ext cx="501195" cy="1038250"/>
          </a:xfrm>
          <a:prstGeom prst="rect">
            <a:avLst/>
          </a:prstGeom>
        </p:spPr>
      </p:pic>
      <p:pic>
        <p:nvPicPr>
          <p:cNvPr id="15" name="Image 13" descr="preencoded.png">    </p:cNvPr>
          <p:cNvPicPr>
            <a:picLocks noChangeAspect="1"/>
          </p:cNvPicPr>
          <p:nvPr/>
        </p:nvPicPr>
        <p:blipFill>
          <a:blip r:embed="rId14"/>
          <a:stretch>
            <a:fillRect/>
          </a:stretch>
        </p:blipFill>
        <p:spPr>
          <a:xfrm>
            <a:off x="22051544" y="2330772"/>
            <a:ext cx="289277" cy="512440"/>
          </a:xfrm>
          <a:prstGeom prst="rect">
            <a:avLst/>
          </a:prstGeom>
        </p:spPr>
      </p:pic>
      <p:pic>
        <p:nvPicPr>
          <p:cNvPr id="16" name="Image 14" descr="preencoded.png">    </p:cNvPr>
          <p:cNvPicPr>
            <a:picLocks noChangeAspect="1"/>
          </p:cNvPicPr>
          <p:nvPr/>
        </p:nvPicPr>
        <p:blipFill>
          <a:blip r:embed="rId15"/>
          <a:stretch>
            <a:fillRect/>
          </a:stretch>
        </p:blipFill>
        <p:spPr>
          <a:xfrm>
            <a:off x="22238737" y="2001391"/>
            <a:ext cx="450162" cy="912118"/>
          </a:xfrm>
          <a:prstGeom prst="rect">
            <a:avLst/>
          </a:prstGeom>
        </p:spPr>
      </p:pic>
      <p:pic>
        <p:nvPicPr>
          <p:cNvPr id="17" name="Image 15" descr="preencoded.png">    </p:cNvPr>
          <p:cNvPicPr>
            <a:picLocks noChangeAspect="1"/>
          </p:cNvPicPr>
          <p:nvPr/>
        </p:nvPicPr>
        <p:blipFill>
          <a:blip r:embed="rId16"/>
          <a:stretch>
            <a:fillRect/>
          </a:stretch>
        </p:blipFill>
        <p:spPr>
          <a:xfrm>
            <a:off x="22433943" y="2226518"/>
            <a:ext cx="393414" cy="769392"/>
          </a:xfrm>
          <a:prstGeom prst="rect">
            <a:avLst/>
          </a:prstGeom>
        </p:spPr>
      </p:pic>
      <p:pic>
        <p:nvPicPr>
          <p:cNvPr id="18" name="Image 16" descr="preencoded.png">    </p:cNvPr>
          <p:cNvPicPr>
            <a:picLocks noChangeAspect="1"/>
          </p:cNvPicPr>
          <p:nvPr/>
        </p:nvPicPr>
        <p:blipFill>
          <a:blip r:embed="rId17"/>
          <a:stretch>
            <a:fillRect/>
          </a:stretch>
        </p:blipFill>
        <p:spPr>
          <a:xfrm>
            <a:off x="22625850" y="2713459"/>
            <a:ext cx="232331" cy="370681"/>
          </a:xfrm>
          <a:prstGeom prst="rect">
            <a:avLst/>
          </a:prstGeom>
        </p:spPr>
      </p:pic>
      <p:pic>
        <p:nvPicPr>
          <p:cNvPr id="19" name="Image 17" descr="preencoded.png">    </p:cNvPr>
          <p:cNvPicPr>
            <a:picLocks noChangeAspect="1"/>
          </p:cNvPicPr>
          <p:nvPr/>
        </p:nvPicPr>
        <p:blipFill>
          <a:blip r:embed="rId18"/>
          <a:stretch>
            <a:fillRect/>
          </a:stretch>
        </p:blipFill>
        <p:spPr>
          <a:xfrm>
            <a:off x="22825680" y="2551956"/>
            <a:ext cx="328192" cy="608236"/>
          </a:xfrm>
          <a:prstGeom prst="rect">
            <a:avLst/>
          </a:prstGeom>
        </p:spPr>
      </p:pic>
      <p:pic>
        <p:nvPicPr>
          <p:cNvPr id="20" name="Image 18" descr="preencoded.png">    </p:cNvPr>
          <p:cNvPicPr>
            <a:picLocks noChangeAspect="1"/>
          </p:cNvPicPr>
          <p:nvPr/>
        </p:nvPicPr>
        <p:blipFill>
          <a:blip r:embed="rId19"/>
          <a:stretch>
            <a:fillRect/>
          </a:stretch>
        </p:blipFill>
        <p:spPr>
          <a:xfrm>
            <a:off x="23034447" y="2230661"/>
            <a:ext cx="489811" cy="1009600"/>
          </a:xfrm>
          <a:prstGeom prst="rect">
            <a:avLst/>
          </a:prstGeom>
        </p:spPr>
      </p:pic>
      <p:pic>
        <p:nvPicPr>
          <p:cNvPr id="21" name="Image 19" descr="preencoded.png">    </p:cNvPr>
          <p:cNvPicPr>
            <a:picLocks noChangeAspect="1"/>
          </p:cNvPicPr>
          <p:nvPr/>
        </p:nvPicPr>
        <p:blipFill>
          <a:blip r:embed="rId20"/>
          <a:stretch>
            <a:fillRect/>
          </a:stretch>
        </p:blipFill>
        <p:spPr>
          <a:xfrm>
            <a:off x="23254064" y="2536949"/>
            <a:ext cx="404100" cy="796454"/>
          </a:xfrm>
          <a:prstGeom prst="rect">
            <a:avLst/>
          </a:prstGeom>
        </p:spPr>
      </p:pic>
      <p:pic>
        <p:nvPicPr>
          <p:cNvPr id="22" name="Image 20" descr="preencoded.png">    </p:cNvPr>
          <p:cNvPicPr>
            <a:picLocks noChangeAspect="1"/>
          </p:cNvPicPr>
          <p:nvPr/>
        </p:nvPicPr>
        <p:blipFill>
          <a:blip r:embed="rId21"/>
          <a:stretch>
            <a:fillRect/>
          </a:stretch>
        </p:blipFill>
        <p:spPr>
          <a:xfrm>
            <a:off x="21934606" y="3218954"/>
            <a:ext cx="1411638" cy="1382688"/>
          </a:xfrm>
          <a:prstGeom prst="rect">
            <a:avLst/>
          </a:prstGeom>
        </p:spPr>
      </p:pic>
      <p:pic>
        <p:nvPicPr>
          <p:cNvPr id="23" name="Image 21" descr="preencoded.png">    </p:cNvPr>
          <p:cNvPicPr>
            <a:picLocks noChangeAspect="1"/>
          </p:cNvPicPr>
          <p:nvPr/>
        </p:nvPicPr>
        <p:blipFill>
          <a:blip r:embed="rId22"/>
          <a:stretch>
            <a:fillRect/>
          </a:stretch>
        </p:blipFill>
        <p:spPr>
          <a:xfrm>
            <a:off x="22534775" y="444450"/>
            <a:ext cx="618396" cy="456158"/>
          </a:xfrm>
          <a:prstGeom prst="rect">
            <a:avLst/>
          </a:prstGeom>
        </p:spPr>
      </p:pic>
      <p:pic>
        <p:nvPicPr>
          <p:cNvPr id="24" name="Image 22" descr="preencoded.png">    </p:cNvPr>
          <p:cNvPicPr>
            <a:picLocks noChangeAspect="1"/>
          </p:cNvPicPr>
          <p:nvPr/>
        </p:nvPicPr>
        <p:blipFill>
          <a:blip r:embed="rId23"/>
          <a:stretch>
            <a:fillRect/>
          </a:stretch>
        </p:blipFill>
        <p:spPr>
          <a:xfrm>
            <a:off x="22516166" y="855911"/>
            <a:ext cx="613171" cy="610493"/>
          </a:xfrm>
          <a:prstGeom prst="rect">
            <a:avLst/>
          </a:prstGeom>
        </p:spPr>
      </p:pic>
      <p:pic>
        <p:nvPicPr>
          <p:cNvPr id="25" name="Image 23" descr="preencoded.png">    </p:cNvPr>
          <p:cNvPicPr>
            <a:picLocks noChangeAspect="1"/>
          </p:cNvPicPr>
          <p:nvPr/>
        </p:nvPicPr>
        <p:blipFill>
          <a:blip r:embed="rId24"/>
          <a:stretch>
            <a:fillRect/>
          </a:stretch>
        </p:blipFill>
        <p:spPr>
          <a:xfrm>
            <a:off x="21806945" y="193129"/>
            <a:ext cx="1132466" cy="1314152"/>
          </a:xfrm>
          <a:prstGeom prst="rect">
            <a:avLst/>
          </a:prstGeom>
        </p:spPr>
      </p:pic>
      <p:pic>
        <p:nvPicPr>
          <p:cNvPr id="26" name="Image 24" descr="preencoded.png">    </p:cNvPr>
          <p:cNvPicPr>
            <a:picLocks noChangeAspect="1"/>
          </p:cNvPicPr>
          <p:nvPr/>
        </p:nvPicPr>
        <p:blipFill>
          <a:blip r:embed="rId25"/>
          <a:stretch>
            <a:fillRect/>
          </a:stretch>
        </p:blipFill>
        <p:spPr>
          <a:xfrm>
            <a:off x="22727624" y="892621"/>
            <a:ext cx="780903" cy="315094"/>
          </a:xfrm>
          <a:prstGeom prst="rect">
            <a:avLst/>
          </a:prstGeom>
        </p:spPr>
      </p:pic>
      <p:pic>
        <p:nvPicPr>
          <p:cNvPr id="27" name="Image 25" descr="preencoded.png">    </p:cNvPr>
          <p:cNvPicPr>
            <a:picLocks noChangeAspect="1"/>
          </p:cNvPicPr>
          <p:nvPr/>
        </p:nvPicPr>
        <p:blipFill>
          <a:blip r:embed="rId26"/>
          <a:stretch>
            <a:fillRect/>
          </a:stretch>
        </p:blipFill>
        <p:spPr>
          <a:xfrm>
            <a:off x="21550885" y="1340445"/>
            <a:ext cx="758712" cy="578743"/>
          </a:xfrm>
          <a:prstGeom prst="rect">
            <a:avLst/>
          </a:prstGeom>
        </p:spPr>
      </p:pic>
      <p:pic>
        <p:nvPicPr>
          <p:cNvPr id="28" name="Image 26" descr="preencoded.png">    </p:cNvPr>
          <p:cNvPicPr>
            <a:picLocks noChangeAspect="1"/>
          </p:cNvPicPr>
          <p:nvPr/>
        </p:nvPicPr>
        <p:blipFill>
          <a:blip r:embed="rId27"/>
          <a:stretch>
            <a:fillRect/>
          </a:stretch>
        </p:blipFill>
        <p:spPr>
          <a:xfrm>
            <a:off x="22902531" y="1270943"/>
            <a:ext cx="984202" cy="614883"/>
          </a:xfrm>
          <a:prstGeom prst="rect">
            <a:avLst/>
          </a:prstGeom>
        </p:spPr>
      </p:pic>
      <p:pic>
        <p:nvPicPr>
          <p:cNvPr id="29" name="Image 27" descr="preencoded.png">    </p:cNvPr>
          <p:cNvPicPr>
            <a:picLocks noChangeAspect="1"/>
          </p:cNvPicPr>
          <p:nvPr/>
        </p:nvPicPr>
        <p:blipFill>
          <a:blip r:embed="rId28"/>
          <a:stretch>
            <a:fillRect/>
          </a:stretch>
        </p:blipFill>
        <p:spPr>
          <a:xfrm>
            <a:off x="23240953" y="1279773"/>
            <a:ext cx="240254" cy="201141"/>
          </a:xfrm>
          <a:prstGeom prst="rect">
            <a:avLst/>
          </a:prstGeom>
        </p:spPr>
      </p:pic>
      <p:pic>
        <p:nvPicPr>
          <p:cNvPr id="30" name="Image 28" descr="preencoded.png">    </p:cNvPr>
          <p:cNvPicPr>
            <a:picLocks noChangeAspect="1"/>
          </p:cNvPicPr>
          <p:nvPr/>
        </p:nvPicPr>
        <p:blipFill>
          <a:blip r:embed="rId29"/>
          <a:stretch>
            <a:fillRect/>
          </a:stretch>
        </p:blipFill>
        <p:spPr>
          <a:xfrm>
            <a:off x="23565160" y="1627436"/>
            <a:ext cx="158010" cy="157411"/>
          </a:xfrm>
          <a:prstGeom prst="rect">
            <a:avLst/>
          </a:prstGeom>
        </p:spPr>
      </p:pic>
      <p:pic>
        <p:nvPicPr>
          <p:cNvPr id="31" name="Image 29" descr="preencoded.png">    </p:cNvPr>
          <p:cNvPicPr>
            <a:picLocks noChangeAspect="1"/>
          </p:cNvPicPr>
          <p:nvPr/>
        </p:nvPicPr>
        <p:blipFill>
          <a:blip r:embed="rId30"/>
          <a:stretch>
            <a:fillRect/>
          </a:stretch>
        </p:blipFill>
        <p:spPr>
          <a:xfrm>
            <a:off x="23757916" y="2056135"/>
            <a:ext cx="183168" cy="193799"/>
          </a:xfrm>
          <a:prstGeom prst="rect">
            <a:avLst/>
          </a:prstGeom>
        </p:spPr>
      </p:pic>
      <p:pic>
        <p:nvPicPr>
          <p:cNvPr id="32" name="Image 30" descr="preencoded.png">    </p:cNvPr>
          <p:cNvPicPr>
            <a:picLocks noChangeAspect="1"/>
          </p:cNvPicPr>
          <p:nvPr/>
        </p:nvPicPr>
        <p:blipFill>
          <a:blip r:embed="rId31"/>
          <a:stretch>
            <a:fillRect/>
          </a:stretch>
        </p:blipFill>
        <p:spPr>
          <a:xfrm>
            <a:off x="23440401" y="1948731"/>
            <a:ext cx="337901" cy="244847"/>
          </a:xfrm>
          <a:prstGeom prst="rect">
            <a:avLst/>
          </a:prstGeom>
        </p:spPr>
      </p:pic>
      <p:pic>
        <p:nvPicPr>
          <p:cNvPr id="33" name="Image 31" descr="preencoded.png">    </p:cNvPr>
          <p:cNvPicPr>
            <a:picLocks noChangeAspect="1"/>
          </p:cNvPicPr>
          <p:nvPr/>
        </p:nvPicPr>
        <p:blipFill>
          <a:blip r:embed="rId32"/>
          <a:stretch>
            <a:fillRect/>
          </a:stretch>
        </p:blipFill>
        <p:spPr>
          <a:xfrm>
            <a:off x="23189567" y="1830189"/>
            <a:ext cx="314718" cy="308967"/>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3391324" y="2476500"/>
            <a:ext cx="7874984" cy="3289300"/>
          </a:xfrm>
          <a:prstGeom prst="rect">
            <a:avLst/>
          </a:prstGeom>
          <a:noFill/>
          <a:ln/>
        </p:spPr>
      </p:sp>
      <p:sp>
        <p:nvSpPr>
          <p:cNvPr id="37" name="Shape 2"/>
          <p:cNvSpPr/>
          <p:nvPr/>
        </p:nvSpPr>
        <p:spPr>
          <a:xfrm>
            <a:off x="3111889" y="2476500"/>
            <a:ext cx="8433854" cy="2463800"/>
          </a:xfrm>
          <a:prstGeom prst="rect">
            <a:avLst/>
          </a:prstGeom>
          <a:solidFill>
            <a:srgbClr val="CBCAFE">
              <a:alpha val="100000"/>
            </a:srgbClr>
          </a:solidFill>
          <a:ln w="50800">
            <a:solidFill>
              <a:srgbClr val="012F6A"/>
            </a:solidFill>
            <a:prstDash val="solid"/>
          </a:ln>
        </p:spPr>
      </p:sp>
      <p:sp>
        <p:nvSpPr>
          <p:cNvPr id="38" name="Text 3"/>
          <p:cNvSpPr/>
          <p:nvPr/>
        </p:nvSpPr>
        <p:spPr>
          <a:xfrm>
            <a:off x="3332050" y="2781300"/>
            <a:ext cx="7451598" cy="2396067"/>
          </a:xfrm>
          <a:prstGeom prst="rect">
            <a:avLst/>
          </a:prstGeom>
          <a:noFill/>
          <a:ln/>
        </p:spPr>
        <p:txBody>
          <a:bodyPr wrap="square" lIns="0" tIns="0" rIns="0" bIns="0" rtlCol="0" anchor="t"/>
          <a:lstStyle/>
          <a:p>
            <a:pPr algn="r"/>
            <a:r>
              <a:rPr lang="en-US" sz="12800" dirty="0">
                <a:solidFill>
                  <a:srgbClr val="272727">
                    <a:alpha val="100000"/>
                  </a:srgbClr>
                </a:solidFill>
                <a:latin typeface="Rokkitt Bold" pitchFamily="34" charset="0"/>
                <a:ea typeface="Rokkitt Bold" pitchFamily="34" charset="-122"/>
                <a:cs typeface="Rokkitt Bold" pitchFamily="34" charset="-120"/>
              </a:rPr>
              <a:t>233 Coins</a:t>
            </a:r>
            <a:endParaRPr lang="en-US" sz="12800" dirty="0"/>
          </a:p>
        </p:txBody>
      </p:sp>
      <p:sp>
        <p:nvSpPr>
          <p:cNvPr id="39" name="Shape 4"/>
          <p:cNvSpPr/>
          <p:nvPr/>
        </p:nvSpPr>
        <p:spPr>
          <a:xfrm>
            <a:off x="3391324" y="5245100"/>
            <a:ext cx="7874984" cy="520700"/>
          </a:xfrm>
          <a:prstGeom prst="rect">
            <a:avLst/>
          </a:prstGeom>
          <a:noFill/>
          <a:ln/>
        </p:spPr>
      </p:sp>
      <p:sp>
        <p:nvSpPr>
          <p:cNvPr id="40" name="Text 5"/>
          <p:cNvSpPr/>
          <p:nvPr/>
        </p:nvSpPr>
        <p:spPr>
          <a:xfrm>
            <a:off x="3323582" y="52451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41" name="Shape 6"/>
          <p:cNvSpPr/>
          <p:nvPr/>
        </p:nvSpPr>
        <p:spPr>
          <a:xfrm>
            <a:off x="3391324" y="7226300"/>
            <a:ext cx="7874984" cy="3289300"/>
          </a:xfrm>
          <a:prstGeom prst="rect">
            <a:avLst/>
          </a:prstGeom>
          <a:noFill/>
          <a:ln/>
        </p:spPr>
      </p:sp>
      <p:sp>
        <p:nvSpPr>
          <p:cNvPr id="42" name="Shape 7"/>
          <p:cNvSpPr/>
          <p:nvPr/>
        </p:nvSpPr>
        <p:spPr>
          <a:xfrm>
            <a:off x="2991224" y="7226300"/>
            <a:ext cx="8675184" cy="2463800"/>
          </a:xfrm>
          <a:prstGeom prst="rect">
            <a:avLst/>
          </a:prstGeom>
          <a:solidFill>
            <a:srgbClr val="CBCAFE">
              <a:alpha val="100000"/>
            </a:srgbClr>
          </a:solidFill>
          <a:ln w="50800">
            <a:solidFill>
              <a:srgbClr val="012F6A"/>
            </a:solidFill>
            <a:prstDash val="solid"/>
          </a:ln>
        </p:spPr>
      </p:sp>
      <p:sp>
        <p:nvSpPr>
          <p:cNvPr id="43" name="Text 8"/>
          <p:cNvSpPr/>
          <p:nvPr/>
        </p:nvSpPr>
        <p:spPr>
          <a:xfrm>
            <a:off x="3211385" y="7531100"/>
            <a:ext cx="7692928" cy="2396067"/>
          </a:xfrm>
          <a:prstGeom prst="rect">
            <a:avLst/>
          </a:prstGeom>
          <a:noFill/>
          <a:ln/>
        </p:spPr>
        <p:txBody>
          <a:bodyPr wrap="square" lIns="0" tIns="0" rIns="0" bIns="0" rtlCol="0" anchor="t"/>
          <a:lstStyle/>
          <a:p>
            <a:pPr algn="r"/>
            <a:r>
              <a:rPr lang="en-US" sz="12800" dirty="0">
                <a:solidFill>
                  <a:srgbClr val="272727">
                    <a:alpha val="100000"/>
                  </a:srgbClr>
                </a:solidFill>
                <a:latin typeface="Rokkitt Bold" pitchFamily="34" charset="0"/>
                <a:ea typeface="Rokkitt Bold" pitchFamily="34" charset="-122"/>
                <a:cs typeface="Rokkitt Bold" pitchFamily="34" charset="-120"/>
              </a:rPr>
              <a:t>456 Hours</a:t>
            </a:r>
            <a:endParaRPr lang="en-US" sz="12800" dirty="0"/>
          </a:p>
        </p:txBody>
      </p:sp>
      <p:sp>
        <p:nvSpPr>
          <p:cNvPr id="44" name="Shape 9"/>
          <p:cNvSpPr/>
          <p:nvPr/>
        </p:nvSpPr>
        <p:spPr>
          <a:xfrm>
            <a:off x="3391324" y="9994900"/>
            <a:ext cx="7874984" cy="520700"/>
          </a:xfrm>
          <a:prstGeom prst="rect">
            <a:avLst/>
          </a:prstGeom>
          <a:noFill/>
          <a:ln/>
        </p:spPr>
      </p:sp>
      <p:sp>
        <p:nvSpPr>
          <p:cNvPr id="45" name="Text 10"/>
          <p:cNvSpPr/>
          <p:nvPr/>
        </p:nvSpPr>
        <p:spPr>
          <a:xfrm>
            <a:off x="3323582" y="99949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46" name="Shape 11"/>
          <p:cNvSpPr/>
          <p:nvPr/>
        </p:nvSpPr>
        <p:spPr>
          <a:xfrm>
            <a:off x="13552594" y="2476500"/>
            <a:ext cx="7874984" cy="3289300"/>
          </a:xfrm>
          <a:prstGeom prst="rect">
            <a:avLst/>
          </a:prstGeom>
          <a:noFill/>
          <a:ln/>
        </p:spPr>
      </p:sp>
      <p:sp>
        <p:nvSpPr>
          <p:cNvPr id="47" name="Shape 12"/>
          <p:cNvSpPr/>
          <p:nvPr/>
        </p:nvSpPr>
        <p:spPr>
          <a:xfrm>
            <a:off x="15286361" y="2476500"/>
            <a:ext cx="4407451" cy="2463800"/>
          </a:xfrm>
          <a:prstGeom prst="rect">
            <a:avLst/>
          </a:prstGeom>
          <a:solidFill>
            <a:srgbClr val="CBCAFE">
              <a:alpha val="100000"/>
            </a:srgbClr>
          </a:solidFill>
          <a:ln w="50800">
            <a:solidFill>
              <a:srgbClr val="012F6A"/>
            </a:solidFill>
            <a:prstDash val="solid"/>
          </a:ln>
        </p:spPr>
      </p:sp>
      <p:sp>
        <p:nvSpPr>
          <p:cNvPr id="48" name="Text 13"/>
          <p:cNvSpPr/>
          <p:nvPr/>
        </p:nvSpPr>
        <p:spPr>
          <a:xfrm>
            <a:off x="15506521" y="2781300"/>
            <a:ext cx="3425195" cy="2396067"/>
          </a:xfrm>
          <a:prstGeom prst="rect">
            <a:avLst/>
          </a:prstGeom>
          <a:noFill/>
          <a:ln/>
        </p:spPr>
        <p:txBody>
          <a:bodyPr wrap="square" lIns="0" tIns="0" rIns="0" bIns="0" rtlCol="0" anchor="t"/>
          <a:lstStyle/>
          <a:p>
            <a:pPr algn="r"/>
            <a:r>
              <a:rPr lang="en-US" sz="12800" dirty="0">
                <a:solidFill>
                  <a:srgbClr val="272727">
                    <a:alpha val="100000"/>
                  </a:srgbClr>
                </a:solidFill>
                <a:latin typeface="Rokkitt Bold" pitchFamily="34" charset="0"/>
                <a:ea typeface="Rokkitt Bold" pitchFamily="34" charset="-122"/>
                <a:cs typeface="Rokkitt Bold" pitchFamily="34" charset="-120"/>
              </a:rPr>
              <a:t>85%</a:t>
            </a:r>
            <a:endParaRPr lang="en-US" sz="12800" dirty="0"/>
          </a:p>
        </p:txBody>
      </p:sp>
      <p:sp>
        <p:nvSpPr>
          <p:cNvPr id="49" name="Shape 14"/>
          <p:cNvSpPr/>
          <p:nvPr/>
        </p:nvSpPr>
        <p:spPr>
          <a:xfrm>
            <a:off x="13552594" y="5245100"/>
            <a:ext cx="7874984" cy="520700"/>
          </a:xfrm>
          <a:prstGeom prst="rect">
            <a:avLst/>
          </a:prstGeom>
          <a:noFill/>
          <a:ln/>
        </p:spPr>
      </p:sp>
      <p:sp>
        <p:nvSpPr>
          <p:cNvPr id="50" name="Text 15"/>
          <p:cNvSpPr/>
          <p:nvPr/>
        </p:nvSpPr>
        <p:spPr>
          <a:xfrm>
            <a:off x="13484852" y="52451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51" name="Shape 16"/>
          <p:cNvSpPr/>
          <p:nvPr/>
        </p:nvSpPr>
        <p:spPr>
          <a:xfrm>
            <a:off x="13552594" y="7226300"/>
            <a:ext cx="7874984" cy="3289300"/>
          </a:xfrm>
          <a:prstGeom prst="rect">
            <a:avLst/>
          </a:prstGeom>
          <a:noFill/>
          <a:ln/>
        </p:spPr>
      </p:sp>
      <p:sp>
        <p:nvSpPr>
          <p:cNvPr id="52" name="Shape 17"/>
          <p:cNvSpPr/>
          <p:nvPr/>
        </p:nvSpPr>
        <p:spPr>
          <a:xfrm>
            <a:off x="14035254" y="7226300"/>
            <a:ext cx="6909664" cy="2463800"/>
          </a:xfrm>
          <a:prstGeom prst="rect">
            <a:avLst/>
          </a:prstGeom>
          <a:solidFill>
            <a:srgbClr val="CBCAFE">
              <a:alpha val="100000"/>
            </a:srgbClr>
          </a:solidFill>
          <a:ln w="50800">
            <a:solidFill>
              <a:srgbClr val="012F6A"/>
            </a:solidFill>
            <a:prstDash val="solid"/>
          </a:ln>
        </p:spPr>
      </p:sp>
      <p:sp>
        <p:nvSpPr>
          <p:cNvPr id="53" name="Text 18"/>
          <p:cNvSpPr/>
          <p:nvPr/>
        </p:nvSpPr>
        <p:spPr>
          <a:xfrm>
            <a:off x="14255415" y="7531100"/>
            <a:ext cx="5927407" cy="2396067"/>
          </a:xfrm>
          <a:prstGeom prst="rect">
            <a:avLst/>
          </a:prstGeom>
          <a:noFill/>
          <a:ln/>
        </p:spPr>
        <p:txBody>
          <a:bodyPr wrap="square" lIns="0" tIns="0" rIns="0" bIns="0" rtlCol="0" anchor="t"/>
          <a:lstStyle/>
          <a:p>
            <a:pPr algn="r"/>
            <a:r>
              <a:rPr lang="en-US" sz="12800" dirty="0">
                <a:solidFill>
                  <a:srgbClr val="272727">
                    <a:alpha val="100000"/>
                  </a:srgbClr>
                </a:solidFill>
                <a:latin typeface="Rokkitt Bold" pitchFamily="34" charset="0"/>
                <a:ea typeface="Rokkitt Bold" pitchFamily="34" charset="-122"/>
                <a:cs typeface="Rokkitt Bold" pitchFamily="34" charset="-120"/>
              </a:rPr>
              <a:t>535 Km</a:t>
            </a:r>
            <a:endParaRPr lang="en-US" sz="12800" dirty="0"/>
          </a:p>
        </p:txBody>
      </p:sp>
      <p:sp>
        <p:nvSpPr>
          <p:cNvPr id="54" name="Shape 19"/>
          <p:cNvSpPr/>
          <p:nvPr/>
        </p:nvSpPr>
        <p:spPr>
          <a:xfrm>
            <a:off x="13552594" y="9994900"/>
            <a:ext cx="7874984" cy="520700"/>
          </a:xfrm>
          <a:prstGeom prst="rect">
            <a:avLst/>
          </a:prstGeom>
          <a:noFill/>
          <a:ln/>
        </p:spPr>
      </p:sp>
      <p:sp>
        <p:nvSpPr>
          <p:cNvPr id="55" name="Text 20"/>
          <p:cNvSpPr/>
          <p:nvPr/>
        </p:nvSpPr>
        <p:spPr>
          <a:xfrm>
            <a:off x="13484852" y="99949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4050119" y="193402"/>
            <a:ext cx="95811" cy="144363"/>
          </a:xfrm>
          <a:prstGeom prst="rect">
            <a:avLst/>
          </a:prstGeom>
        </p:spPr>
      </p:pic>
      <p:pic>
        <p:nvPicPr>
          <p:cNvPr id="4" name="Image 2" descr="preencoded.png">    </p:cNvPr>
          <p:cNvPicPr>
            <a:picLocks noChangeAspect="1"/>
          </p:cNvPicPr>
          <p:nvPr/>
        </p:nvPicPr>
        <p:blipFill>
          <a:blip r:embed="rId3"/>
          <a:stretch>
            <a:fillRect/>
          </a:stretch>
        </p:blipFill>
        <p:spPr>
          <a:xfrm>
            <a:off x="362677" y="2960960"/>
            <a:ext cx="131914" cy="281905"/>
          </a:xfrm>
          <a:prstGeom prst="rect">
            <a:avLst/>
          </a:prstGeom>
        </p:spPr>
      </p:pic>
      <p:pic>
        <p:nvPicPr>
          <p:cNvPr id="5" name="Image 3" descr="preencoded.png">    </p:cNvPr>
          <p:cNvPicPr>
            <a:picLocks noChangeAspect="1"/>
          </p:cNvPicPr>
          <p:nvPr/>
        </p:nvPicPr>
        <p:blipFill>
          <a:blip r:embed="rId4"/>
          <a:stretch>
            <a:fillRect/>
          </a:stretch>
        </p:blipFill>
        <p:spPr>
          <a:xfrm>
            <a:off x="423266" y="3373041"/>
            <a:ext cx="111272" cy="193477"/>
          </a:xfrm>
          <a:prstGeom prst="rect">
            <a:avLst/>
          </a:prstGeom>
        </p:spPr>
      </p:pic>
      <p:pic>
        <p:nvPicPr>
          <p:cNvPr id="6" name="Image 4" descr="preencoded.png">    </p:cNvPr>
          <p:cNvPicPr>
            <a:picLocks noChangeAspect="1"/>
          </p:cNvPicPr>
          <p:nvPr/>
        </p:nvPicPr>
        <p:blipFill>
          <a:blip r:embed="rId5"/>
          <a:stretch>
            <a:fillRect/>
          </a:stretch>
        </p:blipFill>
        <p:spPr>
          <a:xfrm>
            <a:off x="653753" y="3161432"/>
            <a:ext cx="533445" cy="1049189"/>
          </a:xfrm>
          <a:prstGeom prst="rect">
            <a:avLst/>
          </a:prstGeom>
        </p:spPr>
      </p:pic>
      <p:pic>
        <p:nvPicPr>
          <p:cNvPr id="7" name="Image 5" descr="preencoded.png">    </p:cNvPr>
          <p:cNvPicPr>
            <a:picLocks noChangeAspect="1"/>
          </p:cNvPicPr>
          <p:nvPr/>
        </p:nvPicPr>
        <p:blipFill>
          <a:blip r:embed="rId6"/>
          <a:stretch>
            <a:fillRect/>
          </a:stretch>
        </p:blipFill>
        <p:spPr>
          <a:xfrm>
            <a:off x="573404" y="3214018"/>
            <a:ext cx="231657" cy="448444"/>
          </a:xfrm>
          <a:prstGeom prst="rect">
            <a:avLst/>
          </a:prstGeom>
        </p:spPr>
      </p:pic>
      <p:pic>
        <p:nvPicPr>
          <p:cNvPr id="8" name="Image 6" descr="preencoded.png">    </p:cNvPr>
          <p:cNvPicPr>
            <a:picLocks noChangeAspect="1"/>
          </p:cNvPicPr>
          <p:nvPr/>
        </p:nvPicPr>
        <p:blipFill>
          <a:blip r:embed="rId7"/>
          <a:stretch>
            <a:fillRect/>
          </a:stretch>
        </p:blipFill>
        <p:spPr>
          <a:xfrm>
            <a:off x="997247" y="3631654"/>
            <a:ext cx="476438" cy="537914"/>
          </a:xfrm>
          <a:prstGeom prst="rect">
            <a:avLst/>
          </a:prstGeom>
        </p:spPr>
      </p:pic>
      <p:pic>
        <p:nvPicPr>
          <p:cNvPr id="9" name="Image 7" descr="preencoded.png">    </p:cNvPr>
          <p:cNvPicPr>
            <a:picLocks noChangeAspect="1"/>
          </p:cNvPicPr>
          <p:nvPr/>
        </p:nvPicPr>
        <p:blipFill>
          <a:blip r:embed="rId8"/>
          <a:stretch>
            <a:fillRect/>
          </a:stretch>
        </p:blipFill>
        <p:spPr>
          <a:xfrm>
            <a:off x="889989" y="3986213"/>
            <a:ext cx="1648806" cy="1656904"/>
          </a:xfrm>
          <a:prstGeom prst="rect">
            <a:avLst/>
          </a:prstGeom>
        </p:spPr>
      </p:pic>
      <p:pic>
        <p:nvPicPr>
          <p:cNvPr id="10" name="Image 8" descr="preencoded.png">    </p:cNvPr>
          <p:cNvPicPr>
            <a:picLocks noChangeAspect="1"/>
          </p:cNvPicPr>
          <p:nvPr/>
        </p:nvPicPr>
        <p:blipFill>
          <a:blip r:embed="rId9"/>
          <a:stretch>
            <a:fillRect/>
          </a:stretch>
        </p:blipFill>
        <p:spPr>
          <a:xfrm>
            <a:off x="438529" y="4489772"/>
            <a:ext cx="2269635" cy="1358503"/>
          </a:xfrm>
          <a:prstGeom prst="rect">
            <a:avLst/>
          </a:prstGeom>
        </p:spPr>
      </p:pic>
      <p:pic>
        <p:nvPicPr>
          <p:cNvPr id="11" name="Image 9" descr="preencoded.png">    </p:cNvPr>
          <p:cNvPicPr>
            <a:picLocks noChangeAspect="1"/>
          </p:cNvPicPr>
          <p:nvPr/>
        </p:nvPicPr>
        <p:blipFill>
          <a:blip r:embed="rId10"/>
          <a:stretch>
            <a:fillRect/>
          </a:stretch>
        </p:blipFill>
        <p:spPr>
          <a:xfrm>
            <a:off x="1436483" y="2755677"/>
            <a:ext cx="309428" cy="1054621"/>
          </a:xfrm>
          <a:prstGeom prst="rect">
            <a:avLst/>
          </a:prstGeom>
        </p:spPr>
      </p:pic>
      <p:pic>
        <p:nvPicPr>
          <p:cNvPr id="12" name="Image 10" descr="preencoded.png">    </p:cNvPr>
          <p:cNvPicPr>
            <a:picLocks noChangeAspect="1"/>
          </p:cNvPicPr>
          <p:nvPr/>
        </p:nvPicPr>
        <p:blipFill>
          <a:blip r:embed="rId11"/>
          <a:stretch>
            <a:fillRect/>
          </a:stretch>
        </p:blipFill>
        <p:spPr>
          <a:xfrm>
            <a:off x="1655095" y="2286298"/>
            <a:ext cx="364768" cy="1486098"/>
          </a:xfrm>
          <a:prstGeom prst="rect">
            <a:avLst/>
          </a:prstGeom>
        </p:spPr>
      </p:pic>
      <p:pic>
        <p:nvPicPr>
          <p:cNvPr id="13" name="Image 11" descr="preencoded.png">    </p:cNvPr>
          <p:cNvPicPr>
            <a:picLocks noChangeAspect="1"/>
          </p:cNvPicPr>
          <p:nvPr/>
        </p:nvPicPr>
        <p:blipFill>
          <a:blip r:embed="rId12"/>
          <a:stretch>
            <a:fillRect/>
          </a:stretch>
        </p:blipFill>
        <p:spPr>
          <a:xfrm>
            <a:off x="2043269" y="3024733"/>
            <a:ext cx="265543" cy="709414"/>
          </a:xfrm>
          <a:prstGeom prst="rect">
            <a:avLst/>
          </a:prstGeom>
        </p:spPr>
      </p:pic>
      <p:pic>
        <p:nvPicPr>
          <p:cNvPr id="14" name="Image 12" descr="preencoded.png">    </p:cNvPr>
          <p:cNvPicPr>
            <a:picLocks noChangeAspect="1"/>
          </p:cNvPicPr>
          <p:nvPr/>
        </p:nvPicPr>
        <p:blipFill>
          <a:blip r:embed="rId13"/>
          <a:stretch>
            <a:fillRect/>
          </a:stretch>
        </p:blipFill>
        <p:spPr>
          <a:xfrm>
            <a:off x="2231219" y="2396803"/>
            <a:ext cx="341002" cy="1300138"/>
          </a:xfrm>
          <a:prstGeom prst="rect">
            <a:avLst/>
          </a:prstGeom>
        </p:spPr>
      </p:pic>
      <p:pic>
        <p:nvPicPr>
          <p:cNvPr id="15" name="Image 13" descr="preencoded.png">    </p:cNvPr>
          <p:cNvPicPr>
            <a:picLocks noChangeAspect="1"/>
          </p:cNvPicPr>
          <p:nvPr/>
        </p:nvPicPr>
        <p:blipFill>
          <a:blip r:embed="rId14"/>
          <a:stretch>
            <a:fillRect/>
          </a:stretch>
        </p:blipFill>
        <p:spPr>
          <a:xfrm>
            <a:off x="2544358" y="2567856"/>
            <a:ext cx="313939" cy="1090389"/>
          </a:xfrm>
          <a:prstGeom prst="rect">
            <a:avLst/>
          </a:prstGeom>
        </p:spPr>
      </p:pic>
      <p:pic>
        <p:nvPicPr>
          <p:cNvPr id="16" name="Image 14" descr="preencoded.png">    </p:cNvPr>
          <p:cNvPicPr>
            <a:picLocks noChangeAspect="1"/>
          </p:cNvPicPr>
          <p:nvPr/>
        </p:nvPicPr>
        <p:blipFill>
          <a:blip r:embed="rId15"/>
          <a:stretch>
            <a:fillRect/>
          </a:stretch>
        </p:blipFill>
        <p:spPr>
          <a:xfrm>
            <a:off x="2908019" y="3123034"/>
            <a:ext cx="238552" cy="497508"/>
          </a:xfrm>
          <a:prstGeom prst="rect">
            <a:avLst/>
          </a:prstGeom>
        </p:spPr>
      </p:pic>
      <p:pic>
        <p:nvPicPr>
          <p:cNvPr id="17" name="Image 15" descr="preencoded.png">    </p:cNvPr>
          <p:cNvPicPr>
            <a:picLocks noChangeAspect="1"/>
          </p:cNvPicPr>
          <p:nvPr/>
        </p:nvPicPr>
        <p:blipFill>
          <a:blip r:embed="rId16"/>
          <a:stretch>
            <a:fillRect/>
          </a:stretch>
        </p:blipFill>
        <p:spPr>
          <a:xfrm>
            <a:off x="3146967" y="2729384"/>
            <a:ext cx="283482" cy="851322"/>
          </a:xfrm>
          <a:prstGeom prst="rect">
            <a:avLst/>
          </a:prstGeom>
        </p:spPr>
      </p:pic>
      <p:pic>
        <p:nvPicPr>
          <p:cNvPr id="18" name="Image 16" descr="preencoded.png">    </p:cNvPr>
          <p:cNvPicPr>
            <a:picLocks noChangeAspect="1"/>
          </p:cNvPicPr>
          <p:nvPr/>
        </p:nvPicPr>
        <p:blipFill>
          <a:blip r:embed="rId17"/>
          <a:stretch>
            <a:fillRect/>
          </a:stretch>
        </p:blipFill>
        <p:spPr>
          <a:xfrm>
            <a:off x="3366497" y="2095401"/>
            <a:ext cx="358944" cy="1443682"/>
          </a:xfrm>
          <a:prstGeom prst="rect">
            <a:avLst/>
          </a:prstGeom>
        </p:spPr>
      </p:pic>
      <p:pic>
        <p:nvPicPr>
          <p:cNvPr id="19" name="Image 17" descr="preencoded.png">    </p:cNvPr>
          <p:cNvPicPr>
            <a:picLocks noChangeAspect="1"/>
          </p:cNvPicPr>
          <p:nvPr/>
        </p:nvPicPr>
        <p:blipFill>
          <a:blip r:embed="rId18"/>
          <a:stretch>
            <a:fillRect/>
          </a:stretch>
        </p:blipFill>
        <p:spPr>
          <a:xfrm>
            <a:off x="3729674" y="2365499"/>
            <a:ext cx="319292" cy="1129928"/>
          </a:xfrm>
          <a:prstGeom prst="rect">
            <a:avLst/>
          </a:prstGeom>
        </p:spPr>
      </p:pic>
      <p:pic>
        <p:nvPicPr>
          <p:cNvPr id="20" name="Image 18" descr="preencoded.png">    </p:cNvPr>
          <p:cNvPicPr>
            <a:picLocks noChangeAspect="1"/>
          </p:cNvPicPr>
          <p:nvPr/>
        </p:nvPicPr>
        <p:blipFill>
          <a:blip r:embed="rId19"/>
          <a:stretch>
            <a:fillRect/>
          </a:stretch>
        </p:blipFill>
        <p:spPr>
          <a:xfrm>
            <a:off x="2672983" y="3681462"/>
            <a:ext cx="1852087" cy="1947763"/>
          </a:xfrm>
          <a:prstGeom prst="rect">
            <a:avLst/>
          </a:prstGeom>
        </p:spPr>
      </p:pic>
      <p:pic>
        <p:nvPicPr>
          <p:cNvPr id="21" name="Image 19" descr="preencoded.png">    </p:cNvPr>
          <p:cNvPicPr>
            <a:picLocks noChangeAspect="1"/>
          </p:cNvPicPr>
          <p:nvPr/>
        </p:nvPicPr>
        <p:blipFill>
          <a:blip r:embed="rId20"/>
          <a:stretch>
            <a:fillRect/>
          </a:stretch>
        </p:blipFill>
        <p:spPr>
          <a:xfrm>
            <a:off x="1318636" y="323155"/>
            <a:ext cx="824961" cy="669826"/>
          </a:xfrm>
          <a:prstGeom prst="rect">
            <a:avLst/>
          </a:prstGeom>
        </p:spPr>
      </p:pic>
      <p:pic>
        <p:nvPicPr>
          <p:cNvPr id="22" name="Image 20" descr="preencoded.png">    </p:cNvPr>
          <p:cNvPicPr>
            <a:picLocks noChangeAspect="1"/>
          </p:cNvPicPr>
          <p:nvPr/>
        </p:nvPicPr>
        <p:blipFill>
          <a:blip r:embed="rId21"/>
          <a:stretch>
            <a:fillRect/>
          </a:stretch>
        </p:blipFill>
        <p:spPr>
          <a:xfrm>
            <a:off x="1369322" y="876846"/>
            <a:ext cx="862843" cy="827311"/>
          </a:xfrm>
          <a:prstGeom prst="rect">
            <a:avLst/>
          </a:prstGeom>
        </p:spPr>
      </p:pic>
      <p:pic>
        <p:nvPicPr>
          <p:cNvPr id="23" name="Image 21" descr="preencoded.png">    </p:cNvPr>
          <p:cNvPicPr>
            <a:picLocks noChangeAspect="1"/>
          </p:cNvPicPr>
          <p:nvPr/>
        </p:nvPicPr>
        <p:blipFill>
          <a:blip r:embed="rId22"/>
          <a:stretch>
            <a:fillRect/>
          </a:stretch>
        </p:blipFill>
        <p:spPr>
          <a:xfrm>
            <a:off x="403944" y="268833"/>
            <a:ext cx="1541089" cy="1764035"/>
          </a:xfrm>
          <a:prstGeom prst="rect">
            <a:avLst/>
          </a:prstGeom>
        </p:spPr>
      </p:pic>
      <p:pic>
        <p:nvPicPr>
          <p:cNvPr id="24" name="Image 22" descr="preencoded.png">    </p:cNvPr>
          <p:cNvPicPr>
            <a:picLocks noChangeAspect="1"/>
          </p:cNvPicPr>
          <p:nvPr/>
        </p:nvPicPr>
        <p:blipFill>
          <a:blip r:embed="rId23"/>
          <a:stretch>
            <a:fillRect/>
          </a:stretch>
        </p:blipFill>
        <p:spPr>
          <a:xfrm>
            <a:off x="2498278" y="43607"/>
            <a:ext cx="1185471" cy="690314"/>
          </a:xfrm>
          <a:prstGeom prst="rect">
            <a:avLst/>
          </a:prstGeom>
        </p:spPr>
      </p:pic>
      <p:pic>
        <p:nvPicPr>
          <p:cNvPr id="25" name="Image 23" descr="preencoded.png">    </p:cNvPr>
          <p:cNvPicPr>
            <a:picLocks noChangeAspect="1"/>
          </p:cNvPicPr>
          <p:nvPr/>
        </p:nvPicPr>
        <p:blipFill>
          <a:blip r:embed="rId24"/>
          <a:stretch>
            <a:fillRect/>
          </a:stretch>
        </p:blipFill>
        <p:spPr>
          <a:xfrm>
            <a:off x="2513137" y="687189"/>
            <a:ext cx="751719" cy="1376139"/>
          </a:xfrm>
          <a:prstGeom prst="rect">
            <a:avLst/>
          </a:prstGeom>
        </p:spPr>
      </p:pic>
      <p:pic>
        <p:nvPicPr>
          <p:cNvPr id="26" name="Image 24" descr="preencoded.png">    </p:cNvPr>
          <p:cNvPicPr>
            <a:picLocks noChangeAspect="1"/>
          </p:cNvPicPr>
          <p:nvPr/>
        </p:nvPicPr>
        <p:blipFill>
          <a:blip r:embed="rId25"/>
          <a:stretch>
            <a:fillRect/>
          </a:stretch>
        </p:blipFill>
        <p:spPr>
          <a:xfrm>
            <a:off x="2577886" y="1022846"/>
            <a:ext cx="290589" cy="327571"/>
          </a:xfrm>
          <a:prstGeom prst="rect">
            <a:avLst/>
          </a:prstGeom>
        </p:spPr>
      </p:pic>
      <p:pic>
        <p:nvPicPr>
          <p:cNvPr id="27" name="Image 25" descr="preencoded.png">    </p:cNvPr>
          <p:cNvPicPr>
            <a:picLocks noChangeAspect="1"/>
          </p:cNvPicPr>
          <p:nvPr/>
        </p:nvPicPr>
        <p:blipFill>
          <a:blip r:embed="rId26"/>
          <a:stretch>
            <a:fillRect/>
          </a:stretch>
        </p:blipFill>
        <p:spPr>
          <a:xfrm>
            <a:off x="3165905" y="1251694"/>
            <a:ext cx="206128" cy="216421"/>
          </a:xfrm>
          <a:prstGeom prst="rect">
            <a:avLst/>
          </a:prstGeom>
        </p:spPr>
      </p:pic>
      <p:pic>
        <p:nvPicPr>
          <p:cNvPr id="28" name="Image 26" descr="preencoded.png">    </p:cNvPr>
          <p:cNvPicPr>
            <a:picLocks noChangeAspect="1"/>
          </p:cNvPicPr>
          <p:nvPr/>
        </p:nvPicPr>
        <p:blipFill>
          <a:blip r:embed="rId27"/>
          <a:stretch>
            <a:fillRect/>
          </a:stretch>
        </p:blipFill>
        <p:spPr>
          <a:xfrm>
            <a:off x="3706572" y="1601242"/>
            <a:ext cx="221388" cy="278457"/>
          </a:xfrm>
          <a:prstGeom prst="rect">
            <a:avLst/>
          </a:prstGeom>
        </p:spPr>
      </p:pic>
      <p:pic>
        <p:nvPicPr>
          <p:cNvPr id="29" name="Image 27" descr="preencoded.png">    </p:cNvPr>
          <p:cNvPicPr>
            <a:picLocks noChangeAspect="1"/>
          </p:cNvPicPr>
          <p:nvPr/>
        </p:nvPicPr>
        <p:blipFill>
          <a:blip r:embed="rId28"/>
          <a:stretch>
            <a:fillRect/>
          </a:stretch>
        </p:blipFill>
        <p:spPr>
          <a:xfrm>
            <a:off x="3259663" y="1645915"/>
            <a:ext cx="430669" cy="305916"/>
          </a:xfrm>
          <a:prstGeom prst="rect">
            <a:avLst/>
          </a:prstGeom>
        </p:spPr>
      </p:pic>
      <p:pic>
        <p:nvPicPr>
          <p:cNvPr id="30" name="Image 28" descr="preencoded.png">    </p:cNvPr>
          <p:cNvPicPr>
            <a:picLocks noChangeAspect="1"/>
          </p:cNvPicPr>
          <p:nvPr/>
        </p:nvPicPr>
        <p:blipFill>
          <a:blip r:embed="rId29"/>
          <a:stretch>
            <a:fillRect/>
          </a:stretch>
        </p:blipFill>
        <p:spPr>
          <a:xfrm>
            <a:off x="2954614" y="1651595"/>
            <a:ext cx="273831" cy="486221"/>
          </a:xfrm>
          <a:prstGeom prst="rect">
            <a:avLst/>
          </a:prstGeom>
        </p:spPr>
      </p:pic>
      <p:pic>
        <p:nvPicPr>
          <p:cNvPr id="31" name="Image 29" descr="preencoded.png">    </p:cNvPr>
          <p:cNvPicPr>
            <a:picLocks noChangeAspect="1"/>
          </p:cNvPicPr>
          <p:nvPr/>
        </p:nvPicPr>
        <p:blipFill>
          <a:blip r:embed="rId30"/>
          <a:stretch>
            <a:fillRect/>
          </a:stretch>
        </p:blipFill>
        <p:spPr>
          <a:xfrm>
            <a:off x="20113727" y="11089258"/>
            <a:ext cx="3685237" cy="1943348"/>
          </a:xfrm>
          <a:prstGeom prst="rect">
            <a:avLst/>
          </a:prstGeom>
        </p:spPr>
      </p:pic>
      <p:sp>
        <p:nvSpPr>
          <p:cNvPr id="32" name="Shape 0"/>
          <p:cNvSpPr/>
          <p:nvPr/>
        </p:nvSpPr>
        <p:spPr>
          <a:xfrm>
            <a:off x="23370921" y="10515600"/>
            <a:ext cx="1016127" cy="3200400"/>
          </a:xfrm>
          <a:prstGeom prst="rect">
            <a:avLst/>
          </a:prstGeom>
          <a:noFill/>
          <a:ln/>
        </p:spPr>
      </p:sp>
      <p:pic>
        <p:nvPicPr>
          <p:cNvPr id="33" name="Image 30" descr="preencoded.png">    </p:cNvPr>
          <p:cNvPicPr>
            <a:picLocks noChangeAspect="1"/>
          </p:cNvPicPr>
          <p:nvPr/>
        </p:nvPicPr>
        <p:blipFill>
          <a:blip r:embed="rId31"/>
          <a:stretch>
            <a:fillRect/>
          </a:stretch>
        </p:blipFill>
        <p:spPr>
          <a:xfrm>
            <a:off x="23523340" y="10820400"/>
            <a:ext cx="711289" cy="2590800"/>
          </a:xfrm>
          <a:prstGeom prst="rect">
            <a:avLst/>
          </a:prstGeom>
        </p:spPr>
      </p:pic>
      <p:sp>
        <p:nvSpPr>
          <p:cNvPr id="34" name="Shape 1"/>
          <p:cNvSpPr/>
          <p:nvPr/>
        </p:nvSpPr>
        <p:spPr>
          <a:xfrm>
            <a:off x="8725991" y="1143000"/>
            <a:ext cx="6935067" cy="1765300"/>
          </a:xfrm>
          <a:prstGeom prst="rect">
            <a:avLst/>
          </a:prstGeom>
          <a:solidFill>
            <a:srgbClr val="CBCAFE">
              <a:alpha val="100000"/>
            </a:srgbClr>
          </a:solidFill>
          <a:ln w="50800">
            <a:solidFill>
              <a:srgbClr val="012F6A"/>
            </a:solidFill>
            <a:prstDash val="solid"/>
          </a:ln>
        </p:spPr>
      </p:sp>
      <p:sp>
        <p:nvSpPr>
          <p:cNvPr id="35" name="Text 2"/>
          <p:cNvSpPr/>
          <p:nvPr/>
        </p:nvSpPr>
        <p:spPr>
          <a:xfrm>
            <a:off x="9488086" y="1447800"/>
            <a:ext cx="5749585"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Some Graph</a:t>
            </a:r>
            <a:endParaRPr lang="en-US" sz="8000" dirty="0"/>
          </a:p>
        </p:txBody>
      </p:sp>
      <p:sp>
        <p:nvSpPr>
          <p:cNvPr id="36" name="Shape 3"/>
          <p:cNvSpPr/>
          <p:nvPr/>
        </p:nvSpPr>
        <p:spPr>
          <a:xfrm>
            <a:off x="2718140" y="3771900"/>
            <a:ext cx="8941918" cy="6180901"/>
          </a:xfrm>
          <a:prstGeom prst="rect">
            <a:avLst/>
          </a:prstGeom>
          <a:noFill/>
          <a:ln/>
        </p:spPr>
      </p:sp>
      <p:sp>
        <p:nvSpPr>
          <p:cNvPr id="37" name="Text 4"/>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0</a:t>
            </a:r>
            <a:endParaRPr lang="en-US" sz="1821" dirty="0"/>
          </a:p>
        </p:txBody>
      </p:sp>
      <p:sp>
        <p:nvSpPr>
          <p:cNvPr id="38" name="Text 5"/>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1</a:t>
            </a:r>
            <a:endParaRPr lang="en-US" sz="2185" dirty="0"/>
          </a:p>
        </p:txBody>
      </p:sp>
      <p:sp>
        <p:nvSpPr>
          <p:cNvPr id="39" name="Text 6"/>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2</a:t>
            </a:r>
            <a:endParaRPr lang="en-US" sz="2185" dirty="0"/>
          </a:p>
        </p:txBody>
      </p:sp>
      <p:sp>
        <p:nvSpPr>
          <p:cNvPr id="40" name="Text 7"/>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3</a:t>
            </a:r>
            <a:endParaRPr lang="en-US" sz="2185" dirty="0"/>
          </a:p>
        </p:txBody>
      </p:sp>
      <p:sp>
        <p:nvSpPr>
          <p:cNvPr id="41" name="Text 8"/>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4</a:t>
            </a:r>
            <a:endParaRPr lang="en-US" sz="2185" dirty="0"/>
          </a:p>
        </p:txBody>
      </p:sp>
      <p:sp>
        <p:nvSpPr>
          <p:cNvPr id="42" name="Text 9"/>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5</a:t>
            </a:r>
            <a:endParaRPr lang="en-US" sz="2185" dirty="0"/>
          </a:p>
        </p:txBody>
      </p:sp>
      <p:sp>
        <p:nvSpPr>
          <p:cNvPr id="43" name="Text 10"/>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6</a:t>
            </a:r>
            <a:endParaRPr lang="en-US" sz="2185" dirty="0"/>
          </a:p>
        </p:txBody>
      </p:sp>
      <p:sp>
        <p:nvSpPr>
          <p:cNvPr id="44" name="Text 11"/>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7</a:t>
            </a:r>
            <a:endParaRPr lang="en-US" sz="2185" dirty="0"/>
          </a:p>
        </p:txBody>
      </p:sp>
      <p:sp>
        <p:nvSpPr>
          <p:cNvPr id="45" name="Text 12"/>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012F6A">
                    <a:alpha val="100000"/>
                  </a:srgbClr>
                </a:solidFill>
                <a:latin typeface="Lato Regular" pitchFamily="34" charset="0"/>
                <a:ea typeface="Lato Regular" pitchFamily="34" charset="-122"/>
                <a:cs typeface="Lato Regular" pitchFamily="34" charset="-120"/>
              </a:rPr>
              <a:t>8</a:t>
            </a:r>
            <a:endParaRPr lang="en-US" sz="2185" dirty="0"/>
          </a:p>
        </p:txBody>
      </p:sp>
      <p:sp>
        <p:nvSpPr>
          <p:cNvPr id="46" name="Text 13"/>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10</a:t>
            </a:r>
            <a:endParaRPr lang="en-US" sz="1821" dirty="0"/>
          </a:p>
        </p:txBody>
      </p:sp>
      <p:sp>
        <p:nvSpPr>
          <p:cNvPr id="47" name="Text 14"/>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20</a:t>
            </a:r>
            <a:endParaRPr lang="en-US" sz="1821" dirty="0"/>
          </a:p>
        </p:txBody>
      </p:sp>
      <p:sp>
        <p:nvSpPr>
          <p:cNvPr id="48" name="Text 15"/>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30</a:t>
            </a:r>
            <a:endParaRPr lang="en-US" sz="1821" dirty="0"/>
          </a:p>
        </p:txBody>
      </p:sp>
      <p:sp>
        <p:nvSpPr>
          <p:cNvPr id="49" name="Text 16"/>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40</a:t>
            </a:r>
            <a:endParaRPr lang="en-US" sz="1821" dirty="0"/>
          </a:p>
        </p:txBody>
      </p:sp>
      <p:sp>
        <p:nvSpPr>
          <p:cNvPr id="50" name="Text 17"/>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50</a:t>
            </a:r>
            <a:endParaRPr lang="en-US" sz="1821" dirty="0"/>
          </a:p>
        </p:txBody>
      </p:sp>
      <p:sp>
        <p:nvSpPr>
          <p:cNvPr id="51" name="Text 18"/>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60</a:t>
            </a:r>
            <a:endParaRPr lang="en-US" sz="1821" dirty="0"/>
          </a:p>
        </p:txBody>
      </p:sp>
      <p:sp>
        <p:nvSpPr>
          <p:cNvPr id="52" name="Text 19"/>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70</a:t>
            </a:r>
            <a:endParaRPr lang="en-US" sz="1821" dirty="0"/>
          </a:p>
        </p:txBody>
      </p:sp>
      <p:sp>
        <p:nvSpPr>
          <p:cNvPr id="53" name="Text 20"/>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80</a:t>
            </a:r>
            <a:endParaRPr lang="en-US" sz="1821" dirty="0"/>
          </a:p>
        </p:txBody>
      </p:sp>
      <p:sp>
        <p:nvSpPr>
          <p:cNvPr id="54" name="Text 21"/>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90</a:t>
            </a:r>
            <a:endParaRPr lang="en-US" sz="1821" dirty="0"/>
          </a:p>
        </p:txBody>
      </p:sp>
      <p:sp>
        <p:nvSpPr>
          <p:cNvPr id="55" name="Text 22"/>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012F6A">
                    <a:alpha val="100000"/>
                  </a:srgbClr>
                </a:solidFill>
                <a:latin typeface="Lato Regular" pitchFamily="34" charset="0"/>
                <a:ea typeface="Lato Regular" pitchFamily="34" charset="-122"/>
                <a:cs typeface="Lato Regular" pitchFamily="34" charset="-120"/>
              </a:rPr>
              <a:t>100</a:t>
            </a:r>
            <a:endParaRPr lang="en-US" sz="1821" dirty="0"/>
          </a:p>
        </p:txBody>
      </p:sp>
      <p:pic>
        <p:nvPicPr>
          <p:cNvPr id="56" name="Image 31" descr="preencoded.png">    </p:cNvPr>
          <p:cNvPicPr>
            <a:picLocks noChangeAspect="1"/>
          </p:cNvPicPr>
          <p:nvPr/>
        </p:nvPicPr>
        <p:blipFill>
          <a:blip r:embed="rId32"/>
          <a:stretch>
            <a:fillRect/>
          </a:stretch>
        </p:blipFill>
        <p:spPr>
          <a:xfrm>
            <a:off x="3368467" y="3771900"/>
            <a:ext cx="8291591" cy="5511006"/>
          </a:xfrm>
          <a:prstGeom prst="rect">
            <a:avLst/>
          </a:prstGeom>
        </p:spPr>
      </p:pic>
      <p:pic>
        <p:nvPicPr>
          <p:cNvPr id="57" name="Image 32" descr="preencoded.png">    </p:cNvPr>
          <p:cNvPicPr>
            <a:picLocks noChangeAspect="1"/>
          </p:cNvPicPr>
          <p:nvPr/>
        </p:nvPicPr>
        <p:blipFill>
          <a:blip r:embed="rId33"/>
          <a:stretch>
            <a:fillRect/>
          </a:stretch>
        </p:blipFill>
        <p:spPr>
          <a:xfrm>
            <a:off x="4512766" y="4185444"/>
            <a:ext cx="11567" cy="5258445"/>
          </a:xfrm>
          <a:prstGeom prst="rect">
            <a:avLst/>
          </a:prstGeom>
        </p:spPr>
      </p:pic>
      <p:pic>
        <p:nvPicPr>
          <p:cNvPr id="58" name="Image 33" descr="preencoded.png">    </p:cNvPr>
          <p:cNvPicPr>
            <a:picLocks noChangeAspect="1"/>
          </p:cNvPicPr>
          <p:nvPr/>
        </p:nvPicPr>
        <p:blipFill>
          <a:blip r:embed="rId34"/>
          <a:stretch>
            <a:fillRect/>
          </a:stretch>
        </p:blipFill>
        <p:spPr>
          <a:xfrm>
            <a:off x="5651279" y="4185444"/>
            <a:ext cx="11567" cy="5258445"/>
          </a:xfrm>
          <a:prstGeom prst="rect">
            <a:avLst/>
          </a:prstGeom>
        </p:spPr>
      </p:pic>
      <p:pic>
        <p:nvPicPr>
          <p:cNvPr id="59" name="Image 34" descr="preencoded.png">    </p:cNvPr>
          <p:cNvPicPr>
            <a:picLocks noChangeAspect="1"/>
          </p:cNvPicPr>
          <p:nvPr/>
        </p:nvPicPr>
        <p:blipFill>
          <a:blip r:embed="rId35"/>
          <a:stretch>
            <a:fillRect/>
          </a:stretch>
        </p:blipFill>
        <p:spPr>
          <a:xfrm>
            <a:off x="6789795" y="4185444"/>
            <a:ext cx="11567" cy="5258445"/>
          </a:xfrm>
          <a:prstGeom prst="rect">
            <a:avLst/>
          </a:prstGeom>
        </p:spPr>
      </p:pic>
      <p:pic>
        <p:nvPicPr>
          <p:cNvPr id="60" name="Image 35" descr="preencoded.png">    </p:cNvPr>
          <p:cNvPicPr>
            <a:picLocks noChangeAspect="1"/>
          </p:cNvPicPr>
          <p:nvPr/>
        </p:nvPicPr>
        <p:blipFill>
          <a:blip r:embed="rId36"/>
          <a:stretch>
            <a:fillRect/>
          </a:stretch>
        </p:blipFill>
        <p:spPr>
          <a:xfrm>
            <a:off x="7928309" y="4185444"/>
            <a:ext cx="11567" cy="5258445"/>
          </a:xfrm>
          <a:prstGeom prst="rect">
            <a:avLst/>
          </a:prstGeom>
        </p:spPr>
      </p:pic>
      <p:pic>
        <p:nvPicPr>
          <p:cNvPr id="61" name="Image 36" descr="preencoded.png">    </p:cNvPr>
          <p:cNvPicPr>
            <a:picLocks noChangeAspect="1"/>
          </p:cNvPicPr>
          <p:nvPr/>
        </p:nvPicPr>
        <p:blipFill>
          <a:blip r:embed="rId37"/>
          <a:stretch>
            <a:fillRect/>
          </a:stretch>
        </p:blipFill>
        <p:spPr>
          <a:xfrm>
            <a:off x="9066828" y="4185444"/>
            <a:ext cx="11567" cy="5258445"/>
          </a:xfrm>
          <a:prstGeom prst="rect">
            <a:avLst/>
          </a:prstGeom>
        </p:spPr>
      </p:pic>
      <p:pic>
        <p:nvPicPr>
          <p:cNvPr id="62" name="Image 37" descr="preencoded.png">    </p:cNvPr>
          <p:cNvPicPr>
            <a:picLocks noChangeAspect="1"/>
          </p:cNvPicPr>
          <p:nvPr/>
        </p:nvPicPr>
        <p:blipFill>
          <a:blip r:embed="rId38"/>
          <a:stretch>
            <a:fillRect/>
          </a:stretch>
        </p:blipFill>
        <p:spPr>
          <a:xfrm>
            <a:off x="10205341" y="4185444"/>
            <a:ext cx="11567" cy="5258445"/>
          </a:xfrm>
          <a:prstGeom prst="rect">
            <a:avLst/>
          </a:prstGeom>
        </p:spPr>
      </p:pic>
      <p:pic>
        <p:nvPicPr>
          <p:cNvPr id="63" name="Image 38" descr="preencoded.png">    </p:cNvPr>
          <p:cNvPicPr>
            <a:picLocks noChangeAspect="1"/>
          </p:cNvPicPr>
          <p:nvPr/>
        </p:nvPicPr>
        <p:blipFill>
          <a:blip r:embed="rId39"/>
          <a:stretch>
            <a:fillRect/>
          </a:stretch>
        </p:blipFill>
        <p:spPr>
          <a:xfrm>
            <a:off x="11343854" y="4185444"/>
            <a:ext cx="11567" cy="5258445"/>
          </a:xfrm>
          <a:prstGeom prst="rect">
            <a:avLst/>
          </a:prstGeom>
        </p:spPr>
      </p:pic>
      <p:pic>
        <p:nvPicPr>
          <p:cNvPr id="64" name="Image 39" descr="preencoded.png">    </p:cNvPr>
          <p:cNvPicPr>
            <a:picLocks noChangeAspect="1"/>
          </p:cNvPicPr>
          <p:nvPr/>
        </p:nvPicPr>
        <p:blipFill>
          <a:blip r:embed="rId40"/>
          <a:stretch>
            <a:fillRect/>
          </a:stretch>
        </p:blipFill>
        <p:spPr>
          <a:xfrm>
            <a:off x="3355539" y="5483845"/>
            <a:ext cx="8050168" cy="2373585"/>
          </a:xfrm>
          <a:prstGeom prst="rect">
            <a:avLst/>
          </a:prstGeom>
        </p:spPr>
      </p:pic>
      <p:pic>
        <p:nvPicPr>
          <p:cNvPr id="65" name="Image 40" descr="preencoded.png">    </p:cNvPr>
          <p:cNvPicPr>
            <a:picLocks noChangeAspect="1"/>
          </p:cNvPicPr>
          <p:nvPr/>
        </p:nvPicPr>
        <p:blipFill>
          <a:blip r:embed="rId41"/>
          <a:stretch>
            <a:fillRect/>
          </a:stretch>
        </p:blipFill>
        <p:spPr>
          <a:xfrm>
            <a:off x="3369143" y="6359525"/>
            <a:ext cx="8044031" cy="2268538"/>
          </a:xfrm>
          <a:prstGeom prst="rect">
            <a:avLst/>
          </a:prstGeom>
        </p:spPr>
      </p:pic>
      <p:pic>
        <p:nvPicPr>
          <p:cNvPr id="66" name="Image 41" descr="preencoded.png">    </p:cNvPr>
          <p:cNvPicPr>
            <a:picLocks noChangeAspect="1"/>
          </p:cNvPicPr>
          <p:nvPr/>
        </p:nvPicPr>
        <p:blipFill>
          <a:blip r:embed="rId42"/>
          <a:stretch>
            <a:fillRect/>
          </a:stretch>
        </p:blipFill>
        <p:spPr>
          <a:xfrm>
            <a:off x="4441751" y="6055643"/>
            <a:ext cx="153591" cy="153566"/>
          </a:xfrm>
          <a:prstGeom prst="rect">
            <a:avLst/>
          </a:prstGeom>
        </p:spPr>
      </p:pic>
      <p:pic>
        <p:nvPicPr>
          <p:cNvPr id="67" name="Image 42" descr="preencoded.png">    </p:cNvPr>
          <p:cNvPicPr>
            <a:picLocks noChangeAspect="1"/>
          </p:cNvPicPr>
          <p:nvPr/>
        </p:nvPicPr>
        <p:blipFill>
          <a:blip r:embed="rId43"/>
          <a:stretch>
            <a:fillRect/>
          </a:stretch>
        </p:blipFill>
        <p:spPr>
          <a:xfrm>
            <a:off x="4441751" y="6981130"/>
            <a:ext cx="153591" cy="153566"/>
          </a:xfrm>
          <a:prstGeom prst="rect">
            <a:avLst/>
          </a:prstGeom>
        </p:spPr>
      </p:pic>
      <p:pic>
        <p:nvPicPr>
          <p:cNvPr id="68" name="Image 43" descr="preencoded.png">    </p:cNvPr>
          <p:cNvPicPr>
            <a:picLocks noChangeAspect="1"/>
          </p:cNvPicPr>
          <p:nvPr/>
        </p:nvPicPr>
        <p:blipFill>
          <a:blip r:embed="rId44"/>
          <a:stretch>
            <a:fillRect/>
          </a:stretch>
        </p:blipFill>
        <p:spPr>
          <a:xfrm>
            <a:off x="5580267" y="5651277"/>
            <a:ext cx="153591" cy="153566"/>
          </a:xfrm>
          <a:prstGeom prst="rect">
            <a:avLst/>
          </a:prstGeom>
        </p:spPr>
      </p:pic>
      <p:pic>
        <p:nvPicPr>
          <p:cNvPr id="69" name="Image 44" descr="preencoded.png">    </p:cNvPr>
          <p:cNvPicPr>
            <a:picLocks noChangeAspect="1"/>
          </p:cNvPicPr>
          <p:nvPr/>
        </p:nvPicPr>
        <p:blipFill>
          <a:blip r:embed="rId45"/>
          <a:stretch>
            <a:fillRect/>
          </a:stretch>
        </p:blipFill>
        <p:spPr>
          <a:xfrm>
            <a:off x="5580267" y="7415510"/>
            <a:ext cx="153591" cy="153566"/>
          </a:xfrm>
          <a:prstGeom prst="rect">
            <a:avLst/>
          </a:prstGeom>
        </p:spPr>
      </p:pic>
      <p:pic>
        <p:nvPicPr>
          <p:cNvPr id="70" name="Image 45" descr="preencoded.png">    </p:cNvPr>
          <p:cNvPicPr>
            <a:picLocks noChangeAspect="1"/>
          </p:cNvPicPr>
          <p:nvPr/>
        </p:nvPicPr>
        <p:blipFill>
          <a:blip r:embed="rId46"/>
          <a:stretch>
            <a:fillRect/>
          </a:stretch>
        </p:blipFill>
        <p:spPr>
          <a:xfrm>
            <a:off x="6718783" y="7732812"/>
            <a:ext cx="153591" cy="153566"/>
          </a:xfrm>
          <a:prstGeom prst="rect">
            <a:avLst/>
          </a:prstGeom>
        </p:spPr>
      </p:pic>
      <p:pic>
        <p:nvPicPr>
          <p:cNvPr id="71" name="Image 46" descr="preencoded.png">    </p:cNvPr>
          <p:cNvPicPr>
            <a:picLocks noChangeAspect="1"/>
          </p:cNvPicPr>
          <p:nvPr/>
        </p:nvPicPr>
        <p:blipFill>
          <a:blip r:embed="rId47"/>
          <a:stretch>
            <a:fillRect/>
          </a:stretch>
        </p:blipFill>
        <p:spPr>
          <a:xfrm>
            <a:off x="6718783" y="6311826"/>
            <a:ext cx="153591" cy="153566"/>
          </a:xfrm>
          <a:prstGeom prst="rect">
            <a:avLst/>
          </a:prstGeom>
        </p:spPr>
      </p:pic>
      <p:pic>
        <p:nvPicPr>
          <p:cNvPr id="72" name="Image 47" descr="preencoded.png">    </p:cNvPr>
          <p:cNvPicPr>
            <a:picLocks noChangeAspect="1"/>
          </p:cNvPicPr>
          <p:nvPr/>
        </p:nvPicPr>
        <p:blipFill>
          <a:blip r:embed="rId48"/>
          <a:stretch>
            <a:fillRect/>
          </a:stretch>
        </p:blipFill>
        <p:spPr>
          <a:xfrm>
            <a:off x="7861923" y="6733232"/>
            <a:ext cx="153591" cy="153566"/>
          </a:xfrm>
          <a:prstGeom prst="rect">
            <a:avLst/>
          </a:prstGeom>
        </p:spPr>
      </p:pic>
      <p:pic>
        <p:nvPicPr>
          <p:cNvPr id="73" name="Image 48" descr="preencoded.png">    </p:cNvPr>
          <p:cNvPicPr>
            <a:picLocks noChangeAspect="1"/>
          </p:cNvPicPr>
          <p:nvPr/>
        </p:nvPicPr>
        <p:blipFill>
          <a:blip r:embed="rId49"/>
          <a:stretch>
            <a:fillRect/>
          </a:stretch>
        </p:blipFill>
        <p:spPr>
          <a:xfrm>
            <a:off x="7861923" y="6420644"/>
            <a:ext cx="153591" cy="153566"/>
          </a:xfrm>
          <a:prstGeom prst="rect">
            <a:avLst/>
          </a:prstGeom>
        </p:spPr>
      </p:pic>
      <p:pic>
        <p:nvPicPr>
          <p:cNvPr id="74" name="Image 49" descr="preencoded.png">    </p:cNvPr>
          <p:cNvPicPr>
            <a:picLocks noChangeAspect="1"/>
          </p:cNvPicPr>
          <p:nvPr/>
        </p:nvPicPr>
        <p:blipFill>
          <a:blip r:embed="rId50"/>
          <a:stretch>
            <a:fillRect/>
          </a:stretch>
        </p:blipFill>
        <p:spPr>
          <a:xfrm>
            <a:off x="8995813" y="7667575"/>
            <a:ext cx="153591" cy="153566"/>
          </a:xfrm>
          <a:prstGeom prst="rect">
            <a:avLst/>
          </a:prstGeom>
        </p:spPr>
      </p:pic>
      <p:pic>
        <p:nvPicPr>
          <p:cNvPr id="75" name="Image 50" descr="preencoded.png">    </p:cNvPr>
          <p:cNvPicPr>
            <a:picLocks noChangeAspect="1"/>
          </p:cNvPicPr>
          <p:nvPr/>
        </p:nvPicPr>
        <p:blipFill>
          <a:blip r:embed="rId51"/>
          <a:stretch>
            <a:fillRect/>
          </a:stretch>
        </p:blipFill>
        <p:spPr>
          <a:xfrm>
            <a:off x="8995813" y="7076877"/>
            <a:ext cx="153591" cy="153566"/>
          </a:xfrm>
          <a:prstGeom prst="rect">
            <a:avLst/>
          </a:prstGeom>
        </p:spPr>
      </p:pic>
      <p:pic>
        <p:nvPicPr>
          <p:cNvPr id="76" name="Image 51" descr="preencoded.png">    </p:cNvPr>
          <p:cNvPicPr>
            <a:picLocks noChangeAspect="1"/>
          </p:cNvPicPr>
          <p:nvPr/>
        </p:nvPicPr>
        <p:blipFill>
          <a:blip r:embed="rId52"/>
          <a:stretch>
            <a:fillRect/>
          </a:stretch>
        </p:blipFill>
        <p:spPr>
          <a:xfrm>
            <a:off x="10138955" y="6972449"/>
            <a:ext cx="153591" cy="153566"/>
          </a:xfrm>
          <a:prstGeom prst="rect">
            <a:avLst/>
          </a:prstGeom>
        </p:spPr>
      </p:pic>
      <p:pic>
        <p:nvPicPr>
          <p:cNvPr id="77" name="Image 52" descr="preencoded.png">    </p:cNvPr>
          <p:cNvPicPr>
            <a:picLocks noChangeAspect="1"/>
          </p:cNvPicPr>
          <p:nvPr/>
        </p:nvPicPr>
        <p:blipFill>
          <a:blip r:embed="rId53"/>
          <a:stretch>
            <a:fillRect/>
          </a:stretch>
        </p:blipFill>
        <p:spPr>
          <a:xfrm>
            <a:off x="10138955" y="6572771"/>
            <a:ext cx="153591" cy="153566"/>
          </a:xfrm>
          <a:prstGeom prst="rect">
            <a:avLst/>
          </a:prstGeom>
        </p:spPr>
      </p:pic>
      <p:sp>
        <p:nvSpPr>
          <p:cNvPr id="78" name="Shape 23"/>
          <p:cNvSpPr/>
          <p:nvPr/>
        </p:nvSpPr>
        <p:spPr>
          <a:xfrm>
            <a:off x="14403600" y="4191000"/>
            <a:ext cx="5601400" cy="7620000"/>
          </a:xfrm>
          <a:prstGeom prst="rect">
            <a:avLst/>
          </a:prstGeom>
          <a:noFill/>
          <a:ln/>
        </p:spPr>
      </p:sp>
      <p:sp>
        <p:nvSpPr>
          <p:cNvPr id="79" name="Shape 24"/>
          <p:cNvSpPr/>
          <p:nvPr/>
        </p:nvSpPr>
        <p:spPr>
          <a:xfrm>
            <a:off x="14403600" y="4191000"/>
            <a:ext cx="5601400" cy="7620000"/>
          </a:xfrm>
          <a:prstGeom prst="rect">
            <a:avLst/>
          </a:prstGeom>
          <a:noFill/>
          <a:ln/>
        </p:spPr>
      </p:sp>
      <p:pic>
        <p:nvPicPr>
          <p:cNvPr id="80" name="Image 53" descr="preencoded.png">    </p:cNvPr>
          <p:cNvPicPr>
            <a:picLocks noChangeAspect="1"/>
          </p:cNvPicPr>
          <p:nvPr/>
        </p:nvPicPr>
        <p:blipFill>
          <a:blip r:embed="rId54"/>
          <a:stretch>
            <a:fillRect/>
          </a:stretch>
        </p:blipFill>
        <p:spPr>
          <a:xfrm>
            <a:off x="14403600" y="4191000"/>
            <a:ext cx="5575997" cy="5575300"/>
          </a:xfrm>
          <a:prstGeom prst="rect">
            <a:avLst/>
          </a:prstGeom>
        </p:spPr>
      </p:pic>
      <p:pic>
        <p:nvPicPr>
          <p:cNvPr id="81" name="Image 54" descr="preencoded.png">    </p:cNvPr>
          <p:cNvPicPr>
            <a:picLocks noChangeAspect="1"/>
          </p:cNvPicPr>
          <p:nvPr/>
        </p:nvPicPr>
        <p:blipFill>
          <a:blip r:embed="rId55"/>
          <a:stretch>
            <a:fillRect/>
          </a:stretch>
        </p:blipFill>
        <p:spPr>
          <a:xfrm>
            <a:off x="14403600" y="4191000"/>
            <a:ext cx="5575997" cy="5575300"/>
          </a:xfrm>
          <a:prstGeom prst="rect">
            <a:avLst/>
          </a:prstGeom>
        </p:spPr>
      </p:pic>
      <p:sp>
        <p:nvSpPr>
          <p:cNvPr id="82" name="Shape 25"/>
          <p:cNvSpPr/>
          <p:nvPr/>
        </p:nvSpPr>
        <p:spPr>
          <a:xfrm>
            <a:off x="16359645" y="6365379"/>
            <a:ext cx="1676610" cy="1226566"/>
          </a:xfrm>
          <a:prstGeom prst="rect">
            <a:avLst/>
          </a:prstGeom>
          <a:noFill/>
          <a:ln/>
        </p:spPr>
      </p:sp>
      <p:sp>
        <p:nvSpPr>
          <p:cNvPr id="83" name="Text 26"/>
          <p:cNvSpPr/>
          <p:nvPr/>
        </p:nvSpPr>
        <p:spPr>
          <a:xfrm>
            <a:off x="16359645" y="6369050"/>
            <a:ext cx="1879835"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34.574</a:t>
            </a:r>
            <a:endParaRPr lang="en-US" sz="4800" dirty="0"/>
          </a:p>
        </p:txBody>
      </p:sp>
      <p:sp>
        <p:nvSpPr>
          <p:cNvPr id="84" name="Text 27"/>
          <p:cNvSpPr/>
          <p:nvPr/>
        </p:nvSpPr>
        <p:spPr>
          <a:xfrm>
            <a:off x="16791499" y="7067550"/>
            <a:ext cx="948385"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Total</a:t>
            </a:r>
            <a:endParaRPr lang="en-US" sz="3200" dirty="0"/>
          </a:p>
        </p:txBody>
      </p:sp>
      <p:sp>
        <p:nvSpPr>
          <p:cNvPr id="85" name="Shape 28"/>
          <p:cNvSpPr/>
          <p:nvPr/>
        </p:nvSpPr>
        <p:spPr>
          <a:xfrm>
            <a:off x="13260457" y="10515600"/>
            <a:ext cx="7874984" cy="1841500"/>
          </a:xfrm>
          <a:prstGeom prst="rect">
            <a:avLst/>
          </a:prstGeom>
          <a:noFill/>
          <a:ln/>
        </p:spPr>
      </p:sp>
      <p:sp>
        <p:nvSpPr>
          <p:cNvPr id="86" name="Shape 29"/>
          <p:cNvSpPr/>
          <p:nvPr/>
        </p:nvSpPr>
        <p:spPr>
          <a:xfrm>
            <a:off x="13260457" y="10515600"/>
            <a:ext cx="7874984" cy="1841500"/>
          </a:xfrm>
          <a:prstGeom prst="rect">
            <a:avLst/>
          </a:prstGeom>
          <a:noFill/>
          <a:ln/>
        </p:spPr>
      </p:sp>
      <p:sp>
        <p:nvSpPr>
          <p:cNvPr id="87" name="Text 30"/>
          <p:cNvSpPr/>
          <p:nvPr/>
        </p:nvSpPr>
        <p:spPr>
          <a:xfrm>
            <a:off x="13158845" y="10515600"/>
            <a:ext cx="8078210"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Treasure Found</a:t>
            </a:r>
            <a:endParaRPr lang="en-US" sz="4800" dirty="0"/>
          </a:p>
        </p:txBody>
      </p:sp>
      <p:sp>
        <p:nvSpPr>
          <p:cNvPr id="88" name="Text 31"/>
          <p:cNvSpPr/>
          <p:nvPr/>
        </p:nvSpPr>
        <p:spPr>
          <a:xfrm>
            <a:off x="13192716" y="11315700"/>
            <a:ext cx="8010468"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amount of treasure found per month</a:t>
            </a:r>
            <a:endParaRPr lang="en-US" sz="3200" dirty="0"/>
          </a:p>
        </p:txBody>
      </p:sp>
      <p:sp>
        <p:nvSpPr>
          <p:cNvPr id="89" name="Shape 32"/>
          <p:cNvSpPr/>
          <p:nvPr/>
        </p:nvSpPr>
        <p:spPr>
          <a:xfrm>
            <a:off x="3251606" y="10515600"/>
            <a:ext cx="7874984" cy="1320800"/>
          </a:xfrm>
          <a:prstGeom prst="rect">
            <a:avLst/>
          </a:prstGeom>
          <a:noFill/>
          <a:ln/>
        </p:spPr>
      </p:sp>
      <p:sp>
        <p:nvSpPr>
          <p:cNvPr id="90" name="Shape 33"/>
          <p:cNvSpPr/>
          <p:nvPr/>
        </p:nvSpPr>
        <p:spPr>
          <a:xfrm>
            <a:off x="3251606" y="10515600"/>
            <a:ext cx="7874984" cy="1320800"/>
          </a:xfrm>
          <a:prstGeom prst="rect">
            <a:avLst/>
          </a:prstGeom>
          <a:noFill/>
          <a:ln/>
        </p:spPr>
      </p:sp>
      <p:sp>
        <p:nvSpPr>
          <p:cNvPr id="91" name="Text 34"/>
          <p:cNvSpPr/>
          <p:nvPr/>
        </p:nvSpPr>
        <p:spPr>
          <a:xfrm>
            <a:off x="3149994" y="10515600"/>
            <a:ext cx="8078210"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Spellcasting Progress</a:t>
            </a:r>
            <a:endParaRPr lang="en-US" sz="4800" dirty="0"/>
          </a:p>
        </p:txBody>
      </p:sp>
      <p:sp>
        <p:nvSpPr>
          <p:cNvPr id="92" name="Text 35"/>
          <p:cNvSpPr/>
          <p:nvPr/>
        </p:nvSpPr>
        <p:spPr>
          <a:xfrm>
            <a:off x="3183865" y="113157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46637" y="10470108"/>
            <a:ext cx="943387" cy="943273"/>
          </a:xfrm>
          <a:prstGeom prst="rect">
            <a:avLst/>
          </a:prstGeom>
        </p:spPr>
      </p:pic>
      <p:pic>
        <p:nvPicPr>
          <p:cNvPr id="4" name="Image 2" descr="preencoded.png">    </p:cNvPr>
          <p:cNvPicPr>
            <a:picLocks noChangeAspect="1"/>
          </p:cNvPicPr>
          <p:nvPr/>
        </p:nvPicPr>
        <p:blipFill>
          <a:blip r:embed="rId3"/>
          <a:stretch>
            <a:fillRect/>
          </a:stretch>
        </p:blipFill>
        <p:spPr>
          <a:xfrm>
            <a:off x="18521225" y="11198399"/>
            <a:ext cx="943387" cy="943273"/>
          </a:xfrm>
          <a:prstGeom prst="rect">
            <a:avLst/>
          </a:prstGeom>
        </p:spPr>
      </p:pic>
      <p:pic>
        <p:nvPicPr>
          <p:cNvPr id="5" name="Image 3" descr="preencoded.png">    </p:cNvPr>
          <p:cNvPicPr>
            <a:picLocks noChangeAspect="1"/>
          </p:cNvPicPr>
          <p:nvPr/>
        </p:nvPicPr>
        <p:blipFill>
          <a:blip r:embed="rId4"/>
          <a:stretch>
            <a:fillRect/>
          </a:stretch>
        </p:blipFill>
        <p:spPr>
          <a:xfrm>
            <a:off x="18392497" y="9083898"/>
            <a:ext cx="5367884" cy="3757613"/>
          </a:xfrm>
          <a:prstGeom prst="rect">
            <a:avLst/>
          </a:prstGeom>
        </p:spPr>
      </p:pic>
      <p:pic>
        <p:nvPicPr>
          <p:cNvPr id="6" name="Image 4" descr="preencoded.png">    </p:cNvPr>
          <p:cNvPicPr>
            <a:picLocks noChangeAspect="1"/>
          </p:cNvPicPr>
          <p:nvPr/>
        </p:nvPicPr>
        <p:blipFill>
          <a:blip r:embed="rId5"/>
          <a:stretch>
            <a:fillRect/>
          </a:stretch>
        </p:blipFill>
        <p:spPr>
          <a:xfrm>
            <a:off x="279449" y="8682"/>
            <a:ext cx="2593141" cy="1011411"/>
          </a:xfrm>
          <a:prstGeom prst="rect">
            <a:avLst/>
          </a:prstGeom>
        </p:spPr>
      </p:pic>
      <p:pic>
        <p:nvPicPr>
          <p:cNvPr id="7" name="Image 5" descr="preencoded.png">    </p:cNvPr>
          <p:cNvPicPr>
            <a:picLocks noChangeAspect="1"/>
          </p:cNvPicPr>
          <p:nvPr/>
        </p:nvPicPr>
        <p:blipFill>
          <a:blip r:embed="rId6"/>
          <a:stretch>
            <a:fillRect/>
          </a:stretch>
        </p:blipFill>
        <p:spPr>
          <a:xfrm>
            <a:off x="1563337" y="494258"/>
            <a:ext cx="2137827" cy="557213"/>
          </a:xfrm>
          <a:prstGeom prst="rect">
            <a:avLst/>
          </a:prstGeom>
        </p:spPr>
      </p:pic>
      <p:pic>
        <p:nvPicPr>
          <p:cNvPr id="8" name="Image 6" descr="preencoded.png">    </p:cNvPr>
          <p:cNvPicPr>
            <a:picLocks noChangeAspect="1"/>
          </p:cNvPicPr>
          <p:nvPr/>
        </p:nvPicPr>
        <p:blipFill>
          <a:blip r:embed="rId7"/>
          <a:stretch>
            <a:fillRect/>
          </a:stretch>
        </p:blipFill>
        <p:spPr>
          <a:xfrm>
            <a:off x="1579986" y="924297"/>
            <a:ext cx="2202801" cy="564704"/>
          </a:xfrm>
          <a:prstGeom prst="rect">
            <a:avLst/>
          </a:prstGeom>
        </p:spPr>
      </p:pic>
      <p:pic>
        <p:nvPicPr>
          <p:cNvPr id="9" name="Image 7" descr="preencoded.png">    </p:cNvPr>
          <p:cNvPicPr>
            <a:picLocks noChangeAspect="1"/>
          </p:cNvPicPr>
          <p:nvPr/>
        </p:nvPicPr>
        <p:blipFill>
          <a:blip r:embed="rId8"/>
          <a:stretch>
            <a:fillRect/>
          </a:stretch>
        </p:blipFill>
        <p:spPr>
          <a:xfrm>
            <a:off x="1768253" y="1329382"/>
            <a:ext cx="2079240" cy="548878"/>
          </a:xfrm>
          <a:prstGeom prst="rect">
            <a:avLst/>
          </a:prstGeom>
        </p:spPr>
      </p:pic>
      <p:pic>
        <p:nvPicPr>
          <p:cNvPr id="10" name="Image 8" descr="preencoded.png">    </p:cNvPr>
          <p:cNvPicPr>
            <a:picLocks noChangeAspect="1"/>
          </p:cNvPicPr>
          <p:nvPr/>
        </p:nvPicPr>
        <p:blipFill>
          <a:blip r:embed="rId9"/>
          <a:stretch>
            <a:fillRect/>
          </a:stretch>
        </p:blipFill>
        <p:spPr>
          <a:xfrm>
            <a:off x="1785187" y="1760538"/>
            <a:ext cx="2110616" cy="554980"/>
          </a:xfrm>
          <a:prstGeom prst="rect">
            <a:avLst/>
          </a:prstGeom>
        </p:spPr>
      </p:pic>
      <p:pic>
        <p:nvPicPr>
          <p:cNvPr id="11" name="Image 9" descr="preencoded.png">    </p:cNvPr>
          <p:cNvPicPr>
            <a:picLocks noChangeAspect="1"/>
          </p:cNvPicPr>
          <p:nvPr/>
        </p:nvPicPr>
        <p:blipFill>
          <a:blip r:embed="rId10"/>
          <a:stretch>
            <a:fillRect/>
          </a:stretch>
        </p:blipFill>
        <p:spPr>
          <a:xfrm>
            <a:off x="1870154" y="2133947"/>
            <a:ext cx="2138103" cy="556915"/>
          </a:xfrm>
          <a:prstGeom prst="rect">
            <a:avLst/>
          </a:prstGeom>
        </p:spPr>
      </p:pic>
      <p:pic>
        <p:nvPicPr>
          <p:cNvPr id="12" name="Image 10" descr="preencoded.png">    </p:cNvPr>
          <p:cNvPicPr>
            <a:picLocks noChangeAspect="1"/>
          </p:cNvPicPr>
          <p:nvPr/>
        </p:nvPicPr>
        <p:blipFill>
          <a:blip r:embed="rId11"/>
          <a:stretch>
            <a:fillRect/>
          </a:stretch>
        </p:blipFill>
        <p:spPr>
          <a:xfrm>
            <a:off x="1886818" y="2564011"/>
            <a:ext cx="2202522" cy="564704"/>
          </a:xfrm>
          <a:prstGeom prst="rect">
            <a:avLst/>
          </a:prstGeom>
        </p:spPr>
      </p:pic>
      <p:pic>
        <p:nvPicPr>
          <p:cNvPr id="13" name="Image 11" descr="preencoded.png">    </p:cNvPr>
          <p:cNvPicPr>
            <a:picLocks noChangeAspect="1"/>
          </p:cNvPicPr>
          <p:nvPr/>
        </p:nvPicPr>
        <p:blipFill>
          <a:blip r:embed="rId12"/>
          <a:stretch>
            <a:fillRect/>
          </a:stretch>
        </p:blipFill>
        <p:spPr>
          <a:xfrm>
            <a:off x="2075069" y="2969071"/>
            <a:ext cx="2079516" cy="549151"/>
          </a:xfrm>
          <a:prstGeom prst="rect">
            <a:avLst/>
          </a:prstGeom>
        </p:spPr>
      </p:pic>
      <p:pic>
        <p:nvPicPr>
          <p:cNvPr id="14" name="Image 12" descr="preencoded.png">    </p:cNvPr>
          <p:cNvPicPr>
            <a:picLocks noChangeAspect="1"/>
          </p:cNvPicPr>
          <p:nvPr/>
        </p:nvPicPr>
        <p:blipFill>
          <a:blip r:embed="rId13"/>
          <a:stretch>
            <a:fillRect/>
          </a:stretch>
        </p:blipFill>
        <p:spPr>
          <a:xfrm>
            <a:off x="2092004" y="3399954"/>
            <a:ext cx="2110892" cy="555253"/>
          </a:xfrm>
          <a:prstGeom prst="rect">
            <a:avLst/>
          </a:prstGeom>
        </p:spPr>
      </p:pic>
      <p:pic>
        <p:nvPicPr>
          <p:cNvPr id="15" name="Image 13" descr="preencoded.png">    </p:cNvPr>
          <p:cNvPicPr>
            <a:picLocks noChangeAspect="1"/>
          </p:cNvPicPr>
          <p:nvPr/>
        </p:nvPicPr>
        <p:blipFill>
          <a:blip r:embed="rId14"/>
          <a:stretch>
            <a:fillRect/>
          </a:stretch>
        </p:blipFill>
        <p:spPr>
          <a:xfrm>
            <a:off x="1480647" y="489521"/>
            <a:ext cx="164972" cy="100806"/>
          </a:xfrm>
          <a:prstGeom prst="rect">
            <a:avLst/>
          </a:prstGeom>
        </p:spPr>
      </p:pic>
      <p:pic>
        <p:nvPicPr>
          <p:cNvPr id="16" name="Image 14" descr="preencoded.png">    </p:cNvPr>
          <p:cNvPicPr>
            <a:picLocks noChangeAspect="1"/>
          </p:cNvPicPr>
          <p:nvPr/>
        </p:nvPicPr>
        <p:blipFill>
          <a:blip r:embed="rId15"/>
          <a:stretch>
            <a:fillRect/>
          </a:stretch>
        </p:blipFill>
        <p:spPr>
          <a:xfrm>
            <a:off x="1342830" y="638001"/>
            <a:ext cx="80340" cy="104453"/>
          </a:xfrm>
          <a:prstGeom prst="rect">
            <a:avLst/>
          </a:prstGeom>
        </p:spPr>
      </p:pic>
      <p:pic>
        <p:nvPicPr>
          <p:cNvPr id="17" name="Image 15" descr="preencoded.png">    </p:cNvPr>
          <p:cNvPicPr>
            <a:picLocks noChangeAspect="1"/>
          </p:cNvPicPr>
          <p:nvPr/>
        </p:nvPicPr>
        <p:blipFill>
          <a:blip r:embed="rId16"/>
          <a:stretch>
            <a:fillRect/>
          </a:stretch>
        </p:blipFill>
        <p:spPr>
          <a:xfrm>
            <a:off x="1497308" y="652735"/>
            <a:ext cx="82467" cy="73347"/>
          </a:xfrm>
          <a:prstGeom prst="rect">
            <a:avLst/>
          </a:prstGeom>
        </p:spPr>
      </p:pic>
      <p:pic>
        <p:nvPicPr>
          <p:cNvPr id="18" name="Image 16" descr="preencoded.png">    </p:cNvPr>
          <p:cNvPicPr>
            <a:picLocks noChangeAspect="1"/>
          </p:cNvPicPr>
          <p:nvPr/>
        </p:nvPicPr>
        <p:blipFill>
          <a:blip r:embed="rId17"/>
          <a:stretch>
            <a:fillRect/>
          </a:stretch>
        </p:blipFill>
        <p:spPr>
          <a:xfrm>
            <a:off x="3581308" y="49188"/>
            <a:ext cx="126470" cy="66477"/>
          </a:xfrm>
          <a:prstGeom prst="rect">
            <a:avLst/>
          </a:prstGeom>
        </p:spPr>
      </p:pic>
      <p:pic>
        <p:nvPicPr>
          <p:cNvPr id="19" name="Image 17" descr="preencoded.png">    </p:cNvPr>
          <p:cNvPicPr>
            <a:picLocks noChangeAspect="1"/>
          </p:cNvPicPr>
          <p:nvPr/>
        </p:nvPicPr>
        <p:blipFill>
          <a:blip r:embed="rId18"/>
          <a:stretch>
            <a:fillRect/>
          </a:stretch>
        </p:blipFill>
        <p:spPr>
          <a:xfrm>
            <a:off x="3342077" y="84361"/>
            <a:ext cx="169257" cy="77738"/>
          </a:xfrm>
          <a:prstGeom prst="rect">
            <a:avLst/>
          </a:prstGeom>
        </p:spPr>
      </p:pic>
      <p:pic>
        <p:nvPicPr>
          <p:cNvPr id="20" name="Image 18" descr="preencoded.png">    </p:cNvPr>
          <p:cNvPicPr>
            <a:picLocks noChangeAspect="1"/>
          </p:cNvPicPr>
          <p:nvPr/>
        </p:nvPicPr>
        <p:blipFill>
          <a:blip r:embed="rId19"/>
          <a:stretch>
            <a:fillRect/>
          </a:stretch>
        </p:blipFill>
        <p:spPr>
          <a:xfrm>
            <a:off x="3734217" y="143148"/>
            <a:ext cx="53362" cy="72157"/>
          </a:xfrm>
          <a:prstGeom prst="rect">
            <a:avLst/>
          </a:prstGeom>
        </p:spPr>
      </p:pic>
      <p:pic>
        <p:nvPicPr>
          <p:cNvPr id="21" name="Image 19" descr="preencoded.png">    </p:cNvPr>
          <p:cNvPicPr>
            <a:picLocks noChangeAspect="1"/>
          </p:cNvPicPr>
          <p:nvPr/>
        </p:nvPicPr>
        <p:blipFill>
          <a:blip r:embed="rId20"/>
          <a:stretch>
            <a:fillRect/>
          </a:stretch>
        </p:blipFill>
        <p:spPr>
          <a:xfrm>
            <a:off x="3941601" y="560263"/>
            <a:ext cx="197147" cy="540370"/>
          </a:xfrm>
          <a:prstGeom prst="rect">
            <a:avLst/>
          </a:prstGeom>
        </p:spPr>
      </p:pic>
      <p:pic>
        <p:nvPicPr>
          <p:cNvPr id="22" name="Image 20" descr="preencoded.png">    </p:cNvPr>
          <p:cNvPicPr>
            <a:picLocks noChangeAspect="1"/>
          </p:cNvPicPr>
          <p:nvPr/>
        </p:nvPicPr>
        <p:blipFill>
          <a:blip r:embed="rId21"/>
          <a:stretch>
            <a:fillRect/>
          </a:stretch>
        </p:blipFill>
        <p:spPr>
          <a:xfrm>
            <a:off x="279435" y="109984"/>
            <a:ext cx="3833405" cy="4614441"/>
          </a:xfrm>
          <a:prstGeom prst="rect">
            <a:avLst/>
          </a:prstGeom>
        </p:spPr>
      </p:pic>
      <p:pic>
        <p:nvPicPr>
          <p:cNvPr id="23" name="Image 21" descr="preencoded.png">    </p:cNvPr>
          <p:cNvPicPr>
            <a:picLocks noChangeAspect="1"/>
          </p:cNvPicPr>
          <p:nvPr/>
        </p:nvPicPr>
        <p:blipFill>
          <a:blip r:embed="rId22"/>
          <a:stretch>
            <a:fillRect/>
          </a:stretch>
        </p:blipFill>
        <p:spPr>
          <a:xfrm>
            <a:off x="444951" y="1137518"/>
            <a:ext cx="77197" cy="150168"/>
          </a:xfrm>
          <a:prstGeom prst="rect">
            <a:avLst/>
          </a:prstGeom>
        </p:spPr>
      </p:pic>
      <p:pic>
        <p:nvPicPr>
          <p:cNvPr id="24" name="Image 22" descr="preencoded.png">    </p:cNvPr>
          <p:cNvPicPr>
            <a:picLocks noChangeAspect="1"/>
          </p:cNvPicPr>
          <p:nvPr/>
        </p:nvPicPr>
        <p:blipFill>
          <a:blip r:embed="rId23"/>
          <a:stretch>
            <a:fillRect/>
          </a:stretch>
        </p:blipFill>
        <p:spPr>
          <a:xfrm>
            <a:off x="579228" y="1219919"/>
            <a:ext cx="62531" cy="86544"/>
          </a:xfrm>
          <a:prstGeom prst="rect">
            <a:avLst/>
          </a:prstGeom>
        </p:spPr>
      </p:pic>
      <p:pic>
        <p:nvPicPr>
          <p:cNvPr id="25" name="Image 23" descr="preencoded.png">    </p:cNvPr>
          <p:cNvPicPr>
            <a:picLocks noChangeAspect="1"/>
          </p:cNvPicPr>
          <p:nvPr/>
        </p:nvPicPr>
        <p:blipFill>
          <a:blip r:embed="rId24"/>
          <a:stretch>
            <a:fillRect/>
          </a:stretch>
        </p:blipFill>
        <p:spPr>
          <a:xfrm>
            <a:off x="514231" y="1345059"/>
            <a:ext cx="75351" cy="109215"/>
          </a:xfrm>
          <a:prstGeom prst="rect">
            <a:avLst/>
          </a:prstGeom>
        </p:spPr>
      </p:pic>
      <p:pic>
        <p:nvPicPr>
          <p:cNvPr id="26" name="Image 24" descr="preencoded.png">    </p:cNvPr>
          <p:cNvPicPr>
            <a:picLocks noChangeAspect="1"/>
          </p:cNvPicPr>
          <p:nvPr/>
        </p:nvPicPr>
        <p:blipFill>
          <a:blip r:embed="rId25"/>
          <a:stretch>
            <a:fillRect/>
          </a:stretch>
        </p:blipFill>
        <p:spPr>
          <a:xfrm>
            <a:off x="608202" y="1552178"/>
            <a:ext cx="1093892" cy="2919760"/>
          </a:xfrm>
          <a:prstGeom prst="rect">
            <a:avLst/>
          </a:prstGeom>
        </p:spPr>
      </p:pic>
      <p:pic>
        <p:nvPicPr>
          <p:cNvPr id="27" name="Image 25" descr="preencoded.png">    </p:cNvPr>
          <p:cNvPicPr>
            <a:picLocks noChangeAspect="1"/>
          </p:cNvPicPr>
          <p:nvPr/>
        </p:nvPicPr>
        <p:blipFill>
          <a:blip r:embed="rId26"/>
          <a:stretch>
            <a:fillRect/>
          </a:stretch>
        </p:blipFill>
        <p:spPr>
          <a:xfrm>
            <a:off x="600000" y="560487"/>
            <a:ext cx="321033" cy="637555"/>
          </a:xfrm>
          <a:prstGeom prst="rect">
            <a:avLst/>
          </a:prstGeom>
        </p:spPr>
      </p:pic>
      <p:pic>
        <p:nvPicPr>
          <p:cNvPr id="28" name="Image 26" descr="preencoded.png">    </p:cNvPr>
          <p:cNvPicPr>
            <a:picLocks noChangeAspect="1"/>
          </p:cNvPicPr>
          <p:nvPr/>
        </p:nvPicPr>
        <p:blipFill>
          <a:blip r:embed="rId27"/>
          <a:stretch>
            <a:fillRect/>
          </a:stretch>
        </p:blipFill>
        <p:spPr>
          <a:xfrm>
            <a:off x="1304865" y="1018356"/>
            <a:ext cx="1358955" cy="1100534"/>
          </a:xfrm>
          <a:prstGeom prst="rect">
            <a:avLst/>
          </a:prstGeom>
        </p:spPr>
      </p:pic>
      <p:pic>
        <p:nvPicPr>
          <p:cNvPr id="29" name="Image 27" descr="preencoded.png">    </p:cNvPr>
          <p:cNvPicPr>
            <a:picLocks noChangeAspect="1"/>
          </p:cNvPicPr>
          <p:nvPr/>
        </p:nvPicPr>
        <p:blipFill>
          <a:blip r:embed="rId28"/>
          <a:stretch>
            <a:fillRect/>
          </a:stretch>
        </p:blipFill>
        <p:spPr>
          <a:xfrm>
            <a:off x="1475170" y="1272505"/>
            <a:ext cx="897648" cy="387896"/>
          </a:xfrm>
          <a:prstGeom prst="rect">
            <a:avLst/>
          </a:prstGeom>
        </p:spPr>
      </p:pic>
      <p:pic>
        <p:nvPicPr>
          <p:cNvPr id="30" name="Image 28" descr="preencoded.png">    </p:cNvPr>
          <p:cNvPicPr>
            <a:picLocks noChangeAspect="1"/>
          </p:cNvPicPr>
          <p:nvPr/>
        </p:nvPicPr>
        <p:blipFill>
          <a:blip r:embed="rId29"/>
          <a:stretch>
            <a:fillRect/>
          </a:stretch>
        </p:blipFill>
        <p:spPr>
          <a:xfrm>
            <a:off x="1556828" y="1495028"/>
            <a:ext cx="886233" cy="380231"/>
          </a:xfrm>
          <a:prstGeom prst="rect">
            <a:avLst/>
          </a:prstGeom>
        </p:spPr>
      </p:pic>
      <p:pic>
        <p:nvPicPr>
          <p:cNvPr id="31" name="Image 29" descr="preencoded.png">    </p:cNvPr>
          <p:cNvPicPr>
            <a:picLocks noChangeAspect="1"/>
          </p:cNvPicPr>
          <p:nvPr/>
        </p:nvPicPr>
        <p:blipFill>
          <a:blip r:embed="rId30"/>
          <a:stretch>
            <a:fillRect/>
          </a:stretch>
        </p:blipFill>
        <p:spPr>
          <a:xfrm>
            <a:off x="2331696" y="321345"/>
            <a:ext cx="209232" cy="128811"/>
          </a:xfrm>
          <a:prstGeom prst="rect">
            <a:avLst/>
          </a:prstGeom>
        </p:spPr>
      </p:pic>
      <p:pic>
        <p:nvPicPr>
          <p:cNvPr id="32" name="Image 30" descr="preencoded.png">    </p:cNvPr>
          <p:cNvPicPr>
            <a:picLocks noChangeAspect="1"/>
          </p:cNvPicPr>
          <p:nvPr/>
        </p:nvPicPr>
        <p:blipFill>
          <a:blip r:embed="rId31"/>
          <a:stretch>
            <a:fillRect/>
          </a:stretch>
        </p:blipFill>
        <p:spPr>
          <a:xfrm>
            <a:off x="2574140" y="390624"/>
            <a:ext cx="87903" cy="81111"/>
          </a:xfrm>
          <a:prstGeom prst="rect">
            <a:avLst/>
          </a:prstGeom>
        </p:spPr>
      </p:pic>
      <p:pic>
        <p:nvPicPr>
          <p:cNvPr id="33" name="Image 31" descr="preencoded.png">    </p:cNvPr>
          <p:cNvPicPr>
            <a:picLocks noChangeAspect="1"/>
          </p:cNvPicPr>
          <p:nvPr/>
        </p:nvPicPr>
        <p:blipFill>
          <a:blip r:embed="rId32"/>
          <a:stretch>
            <a:fillRect/>
          </a:stretch>
        </p:blipFill>
        <p:spPr>
          <a:xfrm>
            <a:off x="2602312" y="215354"/>
            <a:ext cx="128480" cy="99293"/>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13450981" y="5753100"/>
            <a:ext cx="8738692" cy="1943100"/>
          </a:xfrm>
          <a:prstGeom prst="rect">
            <a:avLst/>
          </a:prstGeom>
          <a:noFill/>
          <a:ln/>
        </p:spPr>
      </p:sp>
      <p:sp>
        <p:nvSpPr>
          <p:cNvPr id="37" name="Shape 2"/>
          <p:cNvSpPr/>
          <p:nvPr/>
        </p:nvSpPr>
        <p:spPr>
          <a:xfrm>
            <a:off x="13450981" y="5753100"/>
            <a:ext cx="8738692" cy="1943100"/>
          </a:xfrm>
          <a:prstGeom prst="rect">
            <a:avLst/>
          </a:prstGeom>
          <a:noFill/>
          <a:ln/>
        </p:spPr>
      </p:sp>
      <p:sp>
        <p:nvSpPr>
          <p:cNvPr id="38" name="Text 3"/>
          <p:cNvSpPr/>
          <p:nvPr/>
        </p:nvSpPr>
        <p:spPr>
          <a:xfrm>
            <a:off x="13450981" y="5753100"/>
            <a:ext cx="8941918"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 web application</a:t>
            </a:r>
            <a:endParaRPr lang="en-US" sz="4800" dirty="0"/>
          </a:p>
        </p:txBody>
      </p:sp>
      <p:sp>
        <p:nvSpPr>
          <p:cNvPr id="39" name="Text 4"/>
          <p:cNvSpPr/>
          <p:nvPr/>
        </p:nvSpPr>
        <p:spPr>
          <a:xfrm>
            <a:off x="13450981" y="66548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40" name="Image 33" descr="preencoded.png">    </p:cNvPr>
          <p:cNvPicPr>
            <a:picLocks noChangeAspect="1"/>
          </p:cNvPicPr>
          <p:nvPr/>
        </p:nvPicPr>
        <p:blipFill>
          <a:blip r:embed="rId34"/>
          <a:stretch>
            <a:fillRect/>
          </a:stretch>
        </p:blipFill>
        <p:spPr>
          <a:xfrm>
            <a:off x="254032" y="3251200"/>
            <a:ext cx="13768521" cy="8166100"/>
          </a:xfrm>
          <a:prstGeom prst="rect">
            <a:avLst/>
          </a:prstGeom>
        </p:spPr>
      </p:pic>
      <p:pic>
        <p:nvPicPr>
          <p:cNvPr id="41" name="Image 34" descr="preencoded.png">    </p:cNvPr>
          <p:cNvPicPr>
            <a:picLocks noChangeAspect="1"/>
          </p:cNvPicPr>
          <p:nvPr/>
        </p:nvPicPr>
        <p:blipFill>
          <a:blip r:embed="rId35"/>
          <a:stretch>
            <a:fillRect/>
          </a:stretch>
        </p:blipFill>
        <p:spPr>
          <a:xfrm>
            <a:off x="2184673" y="3594100"/>
            <a:ext cx="9894537" cy="6489700"/>
          </a:xfrm>
          <a:prstGeom prst="rect">
            <a:avLst/>
          </a:prstGeom>
        </p:spPr>
      </p:pic>
      <p:sp>
        <p:nvSpPr>
          <p:cNvPr id="42" name="Shape 5"/>
          <p:cNvSpPr/>
          <p:nvPr/>
        </p:nvSpPr>
        <p:spPr>
          <a:xfrm>
            <a:off x="7125591" y="1219200"/>
            <a:ext cx="10135867" cy="1765300"/>
          </a:xfrm>
          <a:prstGeom prst="rect">
            <a:avLst/>
          </a:prstGeom>
          <a:solidFill>
            <a:srgbClr val="CBCAFE">
              <a:alpha val="100000"/>
            </a:srgbClr>
          </a:solidFill>
          <a:ln w="50800">
            <a:solidFill>
              <a:srgbClr val="012F6A"/>
            </a:solidFill>
            <a:prstDash val="solid"/>
          </a:ln>
        </p:spPr>
      </p:sp>
      <p:sp>
        <p:nvSpPr>
          <p:cNvPr id="43" name="Text 6"/>
          <p:cNvSpPr/>
          <p:nvPr/>
        </p:nvSpPr>
        <p:spPr>
          <a:xfrm>
            <a:off x="7887686" y="1524000"/>
            <a:ext cx="8950385"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7016" y="10395669"/>
            <a:ext cx="2325259" cy="2527201"/>
          </a:xfrm>
          <a:prstGeom prst="rect">
            <a:avLst/>
          </a:prstGeom>
        </p:spPr>
      </p:pic>
      <p:pic>
        <p:nvPicPr>
          <p:cNvPr id="4" name="Image 2" descr="preencoded.png">    </p:cNvPr>
          <p:cNvPicPr>
            <a:picLocks noChangeAspect="1"/>
          </p:cNvPicPr>
          <p:nvPr/>
        </p:nvPicPr>
        <p:blipFill>
          <a:blip r:embed="rId3"/>
          <a:stretch>
            <a:fillRect/>
          </a:stretch>
        </p:blipFill>
        <p:spPr>
          <a:xfrm>
            <a:off x="2371736" y="9364588"/>
            <a:ext cx="1438740" cy="1438548"/>
          </a:xfrm>
          <a:prstGeom prst="rect">
            <a:avLst/>
          </a:prstGeom>
        </p:spPr>
      </p:pic>
      <p:pic>
        <p:nvPicPr>
          <p:cNvPr id="5" name="Image 3" descr="preencoded.png">    </p:cNvPr>
          <p:cNvPicPr>
            <a:picLocks noChangeAspect="1"/>
          </p:cNvPicPr>
          <p:nvPr/>
        </p:nvPicPr>
        <p:blipFill>
          <a:blip r:embed="rId4"/>
          <a:stretch>
            <a:fillRect/>
          </a:stretch>
        </p:blipFill>
        <p:spPr>
          <a:xfrm>
            <a:off x="21691663" y="35570"/>
            <a:ext cx="77438" cy="102840"/>
          </a:xfrm>
          <a:prstGeom prst="rect">
            <a:avLst/>
          </a:prstGeom>
        </p:spPr>
      </p:pic>
      <p:pic>
        <p:nvPicPr>
          <p:cNvPr id="6" name="Image 4" descr="preencoded.png">    </p:cNvPr>
          <p:cNvPicPr>
            <a:picLocks noChangeAspect="1"/>
          </p:cNvPicPr>
          <p:nvPr/>
        </p:nvPicPr>
        <p:blipFill>
          <a:blip r:embed="rId5"/>
          <a:stretch>
            <a:fillRect/>
          </a:stretch>
        </p:blipFill>
        <p:spPr>
          <a:xfrm>
            <a:off x="23775186" y="2684413"/>
            <a:ext cx="121890" cy="197718"/>
          </a:xfrm>
          <a:prstGeom prst="rect">
            <a:avLst/>
          </a:prstGeom>
        </p:spPr>
      </p:pic>
      <p:pic>
        <p:nvPicPr>
          <p:cNvPr id="7" name="Image 5" descr="preencoded.png">    </p:cNvPr>
          <p:cNvPicPr>
            <a:picLocks noChangeAspect="1"/>
          </p:cNvPicPr>
          <p:nvPr/>
        </p:nvPicPr>
        <p:blipFill>
          <a:blip r:embed="rId6"/>
          <a:stretch>
            <a:fillRect/>
          </a:stretch>
        </p:blipFill>
        <p:spPr>
          <a:xfrm>
            <a:off x="23686991" y="2970361"/>
            <a:ext cx="100540" cy="134789"/>
          </a:xfrm>
          <a:prstGeom prst="rect">
            <a:avLst/>
          </a:prstGeom>
        </p:spPr>
      </p:pic>
      <p:pic>
        <p:nvPicPr>
          <p:cNvPr id="8" name="Image 6" descr="preencoded.png">    </p:cNvPr>
          <p:cNvPicPr>
            <a:picLocks noChangeAspect="1"/>
          </p:cNvPicPr>
          <p:nvPr/>
        </p:nvPicPr>
        <p:blipFill>
          <a:blip r:embed="rId7"/>
          <a:stretch>
            <a:fillRect/>
          </a:stretch>
        </p:blipFill>
        <p:spPr>
          <a:xfrm>
            <a:off x="20922355" y="2079923"/>
            <a:ext cx="722849" cy="487263"/>
          </a:xfrm>
          <a:prstGeom prst="rect">
            <a:avLst/>
          </a:prstGeom>
        </p:spPr>
      </p:pic>
      <p:pic>
        <p:nvPicPr>
          <p:cNvPr id="9" name="Image 7" descr="preencoded.png">    </p:cNvPr>
          <p:cNvPicPr>
            <a:picLocks noChangeAspect="1"/>
          </p:cNvPicPr>
          <p:nvPr/>
        </p:nvPicPr>
        <p:blipFill>
          <a:blip r:embed="rId8"/>
          <a:stretch>
            <a:fillRect/>
          </a:stretch>
        </p:blipFill>
        <p:spPr>
          <a:xfrm>
            <a:off x="21129609" y="1938858"/>
            <a:ext cx="213028" cy="317475"/>
          </a:xfrm>
          <a:prstGeom prst="rect">
            <a:avLst/>
          </a:prstGeom>
        </p:spPr>
      </p:pic>
      <p:pic>
        <p:nvPicPr>
          <p:cNvPr id="10" name="Image 8" descr="preencoded.png">    </p:cNvPr>
          <p:cNvPicPr>
            <a:picLocks noChangeAspect="1"/>
          </p:cNvPicPr>
          <p:nvPr/>
        </p:nvPicPr>
        <p:blipFill>
          <a:blip r:embed="rId9"/>
          <a:stretch>
            <a:fillRect/>
          </a:stretch>
        </p:blipFill>
        <p:spPr>
          <a:xfrm>
            <a:off x="21179385" y="2393801"/>
            <a:ext cx="350277" cy="366588"/>
          </a:xfrm>
          <a:prstGeom prst="rect">
            <a:avLst/>
          </a:prstGeom>
        </p:spPr>
      </p:pic>
      <p:pic>
        <p:nvPicPr>
          <p:cNvPr id="11" name="Image 9" descr="preencoded.png">    </p:cNvPr>
          <p:cNvPicPr>
            <a:picLocks noChangeAspect="1"/>
          </p:cNvPicPr>
          <p:nvPr/>
        </p:nvPicPr>
        <p:blipFill>
          <a:blip r:embed="rId10"/>
          <a:stretch>
            <a:fillRect/>
          </a:stretch>
        </p:blipFill>
        <p:spPr>
          <a:xfrm>
            <a:off x="20545438" y="2847504"/>
            <a:ext cx="1580718" cy="884486"/>
          </a:xfrm>
          <a:prstGeom prst="rect">
            <a:avLst/>
          </a:prstGeom>
        </p:spPr>
      </p:pic>
      <p:pic>
        <p:nvPicPr>
          <p:cNvPr id="12" name="Image 10" descr="preencoded.png">    </p:cNvPr>
          <p:cNvPicPr>
            <a:picLocks noChangeAspect="1"/>
          </p:cNvPicPr>
          <p:nvPr/>
        </p:nvPicPr>
        <p:blipFill>
          <a:blip r:embed="rId11"/>
          <a:stretch>
            <a:fillRect/>
          </a:stretch>
        </p:blipFill>
        <p:spPr>
          <a:xfrm>
            <a:off x="20298191" y="2655714"/>
            <a:ext cx="1456397" cy="1505074"/>
          </a:xfrm>
          <a:prstGeom prst="rect">
            <a:avLst/>
          </a:prstGeom>
        </p:spPr>
      </p:pic>
      <p:pic>
        <p:nvPicPr>
          <p:cNvPr id="13" name="Image 11" descr="preencoded.png">    </p:cNvPr>
          <p:cNvPicPr>
            <a:picLocks noChangeAspect="1"/>
          </p:cNvPicPr>
          <p:nvPr/>
        </p:nvPicPr>
        <p:blipFill>
          <a:blip r:embed="rId12"/>
          <a:stretch>
            <a:fillRect/>
          </a:stretch>
        </p:blipFill>
        <p:spPr>
          <a:xfrm>
            <a:off x="21667662" y="1935262"/>
            <a:ext cx="383711" cy="745207"/>
          </a:xfrm>
          <a:prstGeom prst="rect">
            <a:avLst/>
          </a:prstGeom>
        </p:spPr>
      </p:pic>
      <p:pic>
        <p:nvPicPr>
          <p:cNvPr id="14" name="Image 12" descr="preencoded.png">    </p:cNvPr>
          <p:cNvPicPr>
            <a:picLocks noChangeAspect="1"/>
          </p:cNvPicPr>
          <p:nvPr/>
        </p:nvPicPr>
        <p:blipFill>
          <a:blip r:embed="rId13"/>
          <a:stretch>
            <a:fillRect/>
          </a:stretch>
        </p:blipFill>
        <p:spPr>
          <a:xfrm>
            <a:off x="21860018" y="1717576"/>
            <a:ext cx="501195" cy="1038250"/>
          </a:xfrm>
          <a:prstGeom prst="rect">
            <a:avLst/>
          </a:prstGeom>
        </p:spPr>
      </p:pic>
      <p:pic>
        <p:nvPicPr>
          <p:cNvPr id="15" name="Image 13" descr="preencoded.png">    </p:cNvPr>
          <p:cNvPicPr>
            <a:picLocks noChangeAspect="1"/>
          </p:cNvPicPr>
          <p:nvPr/>
        </p:nvPicPr>
        <p:blipFill>
          <a:blip r:embed="rId14"/>
          <a:stretch>
            <a:fillRect/>
          </a:stretch>
        </p:blipFill>
        <p:spPr>
          <a:xfrm>
            <a:off x="22051544" y="2330772"/>
            <a:ext cx="289277" cy="512440"/>
          </a:xfrm>
          <a:prstGeom prst="rect">
            <a:avLst/>
          </a:prstGeom>
        </p:spPr>
      </p:pic>
      <p:pic>
        <p:nvPicPr>
          <p:cNvPr id="16" name="Image 14" descr="preencoded.png">    </p:cNvPr>
          <p:cNvPicPr>
            <a:picLocks noChangeAspect="1"/>
          </p:cNvPicPr>
          <p:nvPr/>
        </p:nvPicPr>
        <p:blipFill>
          <a:blip r:embed="rId15"/>
          <a:stretch>
            <a:fillRect/>
          </a:stretch>
        </p:blipFill>
        <p:spPr>
          <a:xfrm>
            <a:off x="22238737" y="2001391"/>
            <a:ext cx="450162" cy="912118"/>
          </a:xfrm>
          <a:prstGeom prst="rect">
            <a:avLst/>
          </a:prstGeom>
        </p:spPr>
      </p:pic>
      <p:pic>
        <p:nvPicPr>
          <p:cNvPr id="17" name="Image 15" descr="preencoded.png">    </p:cNvPr>
          <p:cNvPicPr>
            <a:picLocks noChangeAspect="1"/>
          </p:cNvPicPr>
          <p:nvPr/>
        </p:nvPicPr>
        <p:blipFill>
          <a:blip r:embed="rId16"/>
          <a:stretch>
            <a:fillRect/>
          </a:stretch>
        </p:blipFill>
        <p:spPr>
          <a:xfrm>
            <a:off x="22433943" y="2226518"/>
            <a:ext cx="393414" cy="769392"/>
          </a:xfrm>
          <a:prstGeom prst="rect">
            <a:avLst/>
          </a:prstGeom>
        </p:spPr>
      </p:pic>
      <p:pic>
        <p:nvPicPr>
          <p:cNvPr id="18" name="Image 16" descr="preencoded.png">    </p:cNvPr>
          <p:cNvPicPr>
            <a:picLocks noChangeAspect="1"/>
          </p:cNvPicPr>
          <p:nvPr/>
        </p:nvPicPr>
        <p:blipFill>
          <a:blip r:embed="rId17"/>
          <a:stretch>
            <a:fillRect/>
          </a:stretch>
        </p:blipFill>
        <p:spPr>
          <a:xfrm>
            <a:off x="22625850" y="2713459"/>
            <a:ext cx="232331" cy="370681"/>
          </a:xfrm>
          <a:prstGeom prst="rect">
            <a:avLst/>
          </a:prstGeom>
        </p:spPr>
      </p:pic>
      <p:pic>
        <p:nvPicPr>
          <p:cNvPr id="19" name="Image 17" descr="preencoded.png">    </p:cNvPr>
          <p:cNvPicPr>
            <a:picLocks noChangeAspect="1"/>
          </p:cNvPicPr>
          <p:nvPr/>
        </p:nvPicPr>
        <p:blipFill>
          <a:blip r:embed="rId18"/>
          <a:stretch>
            <a:fillRect/>
          </a:stretch>
        </p:blipFill>
        <p:spPr>
          <a:xfrm>
            <a:off x="22825680" y="2551956"/>
            <a:ext cx="328192" cy="608236"/>
          </a:xfrm>
          <a:prstGeom prst="rect">
            <a:avLst/>
          </a:prstGeom>
        </p:spPr>
      </p:pic>
      <p:pic>
        <p:nvPicPr>
          <p:cNvPr id="20" name="Image 18" descr="preencoded.png">    </p:cNvPr>
          <p:cNvPicPr>
            <a:picLocks noChangeAspect="1"/>
          </p:cNvPicPr>
          <p:nvPr/>
        </p:nvPicPr>
        <p:blipFill>
          <a:blip r:embed="rId19"/>
          <a:stretch>
            <a:fillRect/>
          </a:stretch>
        </p:blipFill>
        <p:spPr>
          <a:xfrm>
            <a:off x="23034447" y="2230661"/>
            <a:ext cx="489811" cy="1009600"/>
          </a:xfrm>
          <a:prstGeom prst="rect">
            <a:avLst/>
          </a:prstGeom>
        </p:spPr>
      </p:pic>
      <p:pic>
        <p:nvPicPr>
          <p:cNvPr id="21" name="Image 19" descr="preencoded.png">    </p:cNvPr>
          <p:cNvPicPr>
            <a:picLocks noChangeAspect="1"/>
          </p:cNvPicPr>
          <p:nvPr/>
        </p:nvPicPr>
        <p:blipFill>
          <a:blip r:embed="rId20"/>
          <a:stretch>
            <a:fillRect/>
          </a:stretch>
        </p:blipFill>
        <p:spPr>
          <a:xfrm>
            <a:off x="23254064" y="2536949"/>
            <a:ext cx="404100" cy="796454"/>
          </a:xfrm>
          <a:prstGeom prst="rect">
            <a:avLst/>
          </a:prstGeom>
        </p:spPr>
      </p:pic>
      <p:pic>
        <p:nvPicPr>
          <p:cNvPr id="22" name="Image 20" descr="preencoded.png">    </p:cNvPr>
          <p:cNvPicPr>
            <a:picLocks noChangeAspect="1"/>
          </p:cNvPicPr>
          <p:nvPr/>
        </p:nvPicPr>
        <p:blipFill>
          <a:blip r:embed="rId21"/>
          <a:stretch>
            <a:fillRect/>
          </a:stretch>
        </p:blipFill>
        <p:spPr>
          <a:xfrm>
            <a:off x="21934606" y="3218954"/>
            <a:ext cx="1411638" cy="1382688"/>
          </a:xfrm>
          <a:prstGeom prst="rect">
            <a:avLst/>
          </a:prstGeom>
        </p:spPr>
      </p:pic>
      <p:pic>
        <p:nvPicPr>
          <p:cNvPr id="23" name="Image 21" descr="preencoded.png">    </p:cNvPr>
          <p:cNvPicPr>
            <a:picLocks noChangeAspect="1"/>
          </p:cNvPicPr>
          <p:nvPr/>
        </p:nvPicPr>
        <p:blipFill>
          <a:blip r:embed="rId22"/>
          <a:stretch>
            <a:fillRect/>
          </a:stretch>
        </p:blipFill>
        <p:spPr>
          <a:xfrm>
            <a:off x="22534775" y="444450"/>
            <a:ext cx="618396" cy="456158"/>
          </a:xfrm>
          <a:prstGeom prst="rect">
            <a:avLst/>
          </a:prstGeom>
        </p:spPr>
      </p:pic>
      <p:pic>
        <p:nvPicPr>
          <p:cNvPr id="24" name="Image 22" descr="preencoded.png">    </p:cNvPr>
          <p:cNvPicPr>
            <a:picLocks noChangeAspect="1"/>
          </p:cNvPicPr>
          <p:nvPr/>
        </p:nvPicPr>
        <p:blipFill>
          <a:blip r:embed="rId23"/>
          <a:stretch>
            <a:fillRect/>
          </a:stretch>
        </p:blipFill>
        <p:spPr>
          <a:xfrm>
            <a:off x="22516166" y="855911"/>
            <a:ext cx="613171" cy="610493"/>
          </a:xfrm>
          <a:prstGeom prst="rect">
            <a:avLst/>
          </a:prstGeom>
        </p:spPr>
      </p:pic>
      <p:pic>
        <p:nvPicPr>
          <p:cNvPr id="25" name="Image 23" descr="preencoded.png">    </p:cNvPr>
          <p:cNvPicPr>
            <a:picLocks noChangeAspect="1"/>
          </p:cNvPicPr>
          <p:nvPr/>
        </p:nvPicPr>
        <p:blipFill>
          <a:blip r:embed="rId24"/>
          <a:stretch>
            <a:fillRect/>
          </a:stretch>
        </p:blipFill>
        <p:spPr>
          <a:xfrm>
            <a:off x="21806945" y="193129"/>
            <a:ext cx="1132466" cy="1314152"/>
          </a:xfrm>
          <a:prstGeom prst="rect">
            <a:avLst/>
          </a:prstGeom>
        </p:spPr>
      </p:pic>
      <p:pic>
        <p:nvPicPr>
          <p:cNvPr id="26" name="Image 24" descr="preencoded.png">    </p:cNvPr>
          <p:cNvPicPr>
            <a:picLocks noChangeAspect="1"/>
          </p:cNvPicPr>
          <p:nvPr/>
        </p:nvPicPr>
        <p:blipFill>
          <a:blip r:embed="rId25"/>
          <a:stretch>
            <a:fillRect/>
          </a:stretch>
        </p:blipFill>
        <p:spPr>
          <a:xfrm>
            <a:off x="22727624" y="892621"/>
            <a:ext cx="780903" cy="315094"/>
          </a:xfrm>
          <a:prstGeom prst="rect">
            <a:avLst/>
          </a:prstGeom>
        </p:spPr>
      </p:pic>
      <p:pic>
        <p:nvPicPr>
          <p:cNvPr id="27" name="Image 25" descr="preencoded.png">    </p:cNvPr>
          <p:cNvPicPr>
            <a:picLocks noChangeAspect="1"/>
          </p:cNvPicPr>
          <p:nvPr/>
        </p:nvPicPr>
        <p:blipFill>
          <a:blip r:embed="rId26"/>
          <a:stretch>
            <a:fillRect/>
          </a:stretch>
        </p:blipFill>
        <p:spPr>
          <a:xfrm>
            <a:off x="21550885" y="1340445"/>
            <a:ext cx="758712" cy="578743"/>
          </a:xfrm>
          <a:prstGeom prst="rect">
            <a:avLst/>
          </a:prstGeom>
        </p:spPr>
      </p:pic>
      <p:pic>
        <p:nvPicPr>
          <p:cNvPr id="28" name="Image 26" descr="preencoded.png">    </p:cNvPr>
          <p:cNvPicPr>
            <a:picLocks noChangeAspect="1"/>
          </p:cNvPicPr>
          <p:nvPr/>
        </p:nvPicPr>
        <p:blipFill>
          <a:blip r:embed="rId27"/>
          <a:stretch>
            <a:fillRect/>
          </a:stretch>
        </p:blipFill>
        <p:spPr>
          <a:xfrm>
            <a:off x="22902531" y="1270943"/>
            <a:ext cx="984202" cy="614883"/>
          </a:xfrm>
          <a:prstGeom prst="rect">
            <a:avLst/>
          </a:prstGeom>
        </p:spPr>
      </p:pic>
      <p:pic>
        <p:nvPicPr>
          <p:cNvPr id="29" name="Image 27" descr="preencoded.png">    </p:cNvPr>
          <p:cNvPicPr>
            <a:picLocks noChangeAspect="1"/>
          </p:cNvPicPr>
          <p:nvPr/>
        </p:nvPicPr>
        <p:blipFill>
          <a:blip r:embed="rId28"/>
          <a:stretch>
            <a:fillRect/>
          </a:stretch>
        </p:blipFill>
        <p:spPr>
          <a:xfrm>
            <a:off x="23240953" y="1279773"/>
            <a:ext cx="240254" cy="201141"/>
          </a:xfrm>
          <a:prstGeom prst="rect">
            <a:avLst/>
          </a:prstGeom>
        </p:spPr>
      </p:pic>
      <p:pic>
        <p:nvPicPr>
          <p:cNvPr id="30" name="Image 28" descr="preencoded.png">    </p:cNvPr>
          <p:cNvPicPr>
            <a:picLocks noChangeAspect="1"/>
          </p:cNvPicPr>
          <p:nvPr/>
        </p:nvPicPr>
        <p:blipFill>
          <a:blip r:embed="rId29"/>
          <a:stretch>
            <a:fillRect/>
          </a:stretch>
        </p:blipFill>
        <p:spPr>
          <a:xfrm>
            <a:off x="23565160" y="1627436"/>
            <a:ext cx="158010" cy="157411"/>
          </a:xfrm>
          <a:prstGeom prst="rect">
            <a:avLst/>
          </a:prstGeom>
        </p:spPr>
      </p:pic>
      <p:pic>
        <p:nvPicPr>
          <p:cNvPr id="31" name="Image 29" descr="preencoded.png">    </p:cNvPr>
          <p:cNvPicPr>
            <a:picLocks noChangeAspect="1"/>
          </p:cNvPicPr>
          <p:nvPr/>
        </p:nvPicPr>
        <p:blipFill>
          <a:blip r:embed="rId30"/>
          <a:stretch>
            <a:fillRect/>
          </a:stretch>
        </p:blipFill>
        <p:spPr>
          <a:xfrm>
            <a:off x="23757916" y="2056135"/>
            <a:ext cx="183168" cy="193799"/>
          </a:xfrm>
          <a:prstGeom prst="rect">
            <a:avLst/>
          </a:prstGeom>
        </p:spPr>
      </p:pic>
      <p:pic>
        <p:nvPicPr>
          <p:cNvPr id="32" name="Image 30" descr="preencoded.png">    </p:cNvPr>
          <p:cNvPicPr>
            <a:picLocks noChangeAspect="1"/>
          </p:cNvPicPr>
          <p:nvPr/>
        </p:nvPicPr>
        <p:blipFill>
          <a:blip r:embed="rId31"/>
          <a:stretch>
            <a:fillRect/>
          </a:stretch>
        </p:blipFill>
        <p:spPr>
          <a:xfrm>
            <a:off x="23440401" y="1948731"/>
            <a:ext cx="337901" cy="244847"/>
          </a:xfrm>
          <a:prstGeom prst="rect">
            <a:avLst/>
          </a:prstGeom>
        </p:spPr>
      </p:pic>
      <p:pic>
        <p:nvPicPr>
          <p:cNvPr id="33" name="Image 31" descr="preencoded.png">    </p:cNvPr>
          <p:cNvPicPr>
            <a:picLocks noChangeAspect="1"/>
          </p:cNvPicPr>
          <p:nvPr/>
        </p:nvPicPr>
        <p:blipFill>
          <a:blip r:embed="rId32"/>
          <a:stretch>
            <a:fillRect/>
          </a:stretch>
        </p:blipFill>
        <p:spPr>
          <a:xfrm>
            <a:off x="23189567" y="1830189"/>
            <a:ext cx="314718" cy="308967"/>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2946768" y="4660900"/>
            <a:ext cx="8738692" cy="1943100"/>
          </a:xfrm>
          <a:prstGeom prst="rect">
            <a:avLst/>
          </a:prstGeom>
          <a:noFill/>
          <a:ln/>
        </p:spPr>
      </p:sp>
      <p:sp>
        <p:nvSpPr>
          <p:cNvPr id="37" name="Shape 2"/>
          <p:cNvSpPr/>
          <p:nvPr/>
        </p:nvSpPr>
        <p:spPr>
          <a:xfrm>
            <a:off x="2946768" y="4660900"/>
            <a:ext cx="8738692" cy="1943100"/>
          </a:xfrm>
          <a:prstGeom prst="rect">
            <a:avLst/>
          </a:prstGeom>
          <a:noFill/>
          <a:ln/>
        </p:spPr>
      </p:sp>
      <p:sp>
        <p:nvSpPr>
          <p:cNvPr id="38" name="Text 3"/>
          <p:cNvSpPr/>
          <p:nvPr/>
        </p:nvSpPr>
        <p:spPr>
          <a:xfrm>
            <a:off x="2946768" y="4660900"/>
            <a:ext cx="8941918"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An mobile app</a:t>
            </a:r>
            <a:endParaRPr lang="en-US" sz="4800" dirty="0"/>
          </a:p>
        </p:txBody>
      </p:sp>
      <p:sp>
        <p:nvSpPr>
          <p:cNvPr id="39" name="Text 4"/>
          <p:cNvSpPr/>
          <p:nvPr/>
        </p:nvSpPr>
        <p:spPr>
          <a:xfrm>
            <a:off x="2946768" y="55626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40"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sp>
        <p:nvSpPr>
          <p:cNvPr id="41" name="Shape 6"/>
          <p:cNvSpPr/>
          <p:nvPr/>
        </p:nvSpPr>
        <p:spPr>
          <a:xfrm>
            <a:off x="2895962" y="1854200"/>
            <a:ext cx="11253607" cy="1765300"/>
          </a:xfrm>
          <a:prstGeom prst="rect">
            <a:avLst/>
          </a:prstGeom>
          <a:solidFill>
            <a:srgbClr val="CBCAFE">
              <a:alpha val="100000"/>
            </a:srgbClr>
          </a:solidFill>
          <a:ln w="50800">
            <a:solidFill>
              <a:srgbClr val="012F6A"/>
            </a:solidFill>
            <a:prstDash val="solid"/>
          </a:ln>
        </p:spPr>
      </p:sp>
      <p:sp>
        <p:nvSpPr>
          <p:cNvPr id="42" name="Text 7"/>
          <p:cNvSpPr/>
          <p:nvPr/>
        </p:nvSpPr>
        <p:spPr>
          <a:xfrm>
            <a:off x="3658057" y="2159000"/>
            <a:ext cx="10068125"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The Future of Fantasy</a:t>
            </a:r>
            <a:endParaRPr lang="en-US" sz="8000" dirty="0"/>
          </a:p>
        </p:txBody>
      </p:sp>
      <p:pic>
        <p:nvPicPr>
          <p:cNvPr id="43" name="Image 33" descr="preencoded.png">    </p:cNvPr>
          <p:cNvPicPr>
            <a:picLocks noChangeAspect="1"/>
          </p:cNvPicPr>
          <p:nvPr/>
        </p:nvPicPr>
        <p:blipFill>
          <a:blip r:embed="rId34"/>
          <a:stretch>
            <a:fillRect/>
          </a:stretch>
        </p:blipFill>
        <p:spPr>
          <a:xfrm>
            <a:off x="15457832" y="1028700"/>
            <a:ext cx="5474384" cy="11849100"/>
          </a:xfrm>
          <a:prstGeom prst="rect">
            <a:avLst/>
          </a:prstGeom>
        </p:spPr>
      </p:pic>
      <p:pic>
        <p:nvPicPr>
          <p:cNvPr id="44" name="Image 34" descr="preencoded.png">    </p:cNvPr>
          <p:cNvPicPr>
            <a:picLocks noChangeAspect="1"/>
          </p:cNvPicPr>
          <p:nvPr/>
        </p:nvPicPr>
        <p:blipFill>
          <a:blip r:embed="rId35"/>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4050119" y="193402"/>
            <a:ext cx="95811" cy="144363"/>
          </a:xfrm>
          <a:prstGeom prst="rect">
            <a:avLst/>
          </a:prstGeom>
        </p:spPr>
      </p:pic>
      <p:pic>
        <p:nvPicPr>
          <p:cNvPr id="4" name="Image 2" descr="preencoded.png">    </p:cNvPr>
          <p:cNvPicPr>
            <a:picLocks noChangeAspect="1"/>
          </p:cNvPicPr>
          <p:nvPr/>
        </p:nvPicPr>
        <p:blipFill>
          <a:blip r:embed="rId3"/>
          <a:stretch>
            <a:fillRect/>
          </a:stretch>
        </p:blipFill>
        <p:spPr>
          <a:xfrm>
            <a:off x="362677" y="2960960"/>
            <a:ext cx="131914" cy="281905"/>
          </a:xfrm>
          <a:prstGeom prst="rect">
            <a:avLst/>
          </a:prstGeom>
        </p:spPr>
      </p:pic>
      <p:pic>
        <p:nvPicPr>
          <p:cNvPr id="5" name="Image 3" descr="preencoded.png">    </p:cNvPr>
          <p:cNvPicPr>
            <a:picLocks noChangeAspect="1"/>
          </p:cNvPicPr>
          <p:nvPr/>
        </p:nvPicPr>
        <p:blipFill>
          <a:blip r:embed="rId4"/>
          <a:stretch>
            <a:fillRect/>
          </a:stretch>
        </p:blipFill>
        <p:spPr>
          <a:xfrm>
            <a:off x="423266" y="3373041"/>
            <a:ext cx="111272" cy="193477"/>
          </a:xfrm>
          <a:prstGeom prst="rect">
            <a:avLst/>
          </a:prstGeom>
        </p:spPr>
      </p:pic>
      <p:pic>
        <p:nvPicPr>
          <p:cNvPr id="6" name="Image 4" descr="preencoded.png">    </p:cNvPr>
          <p:cNvPicPr>
            <a:picLocks noChangeAspect="1"/>
          </p:cNvPicPr>
          <p:nvPr/>
        </p:nvPicPr>
        <p:blipFill>
          <a:blip r:embed="rId5"/>
          <a:stretch>
            <a:fillRect/>
          </a:stretch>
        </p:blipFill>
        <p:spPr>
          <a:xfrm>
            <a:off x="653753" y="3161432"/>
            <a:ext cx="533445" cy="1049189"/>
          </a:xfrm>
          <a:prstGeom prst="rect">
            <a:avLst/>
          </a:prstGeom>
        </p:spPr>
      </p:pic>
      <p:pic>
        <p:nvPicPr>
          <p:cNvPr id="7" name="Image 5" descr="preencoded.png">    </p:cNvPr>
          <p:cNvPicPr>
            <a:picLocks noChangeAspect="1"/>
          </p:cNvPicPr>
          <p:nvPr/>
        </p:nvPicPr>
        <p:blipFill>
          <a:blip r:embed="rId6"/>
          <a:stretch>
            <a:fillRect/>
          </a:stretch>
        </p:blipFill>
        <p:spPr>
          <a:xfrm>
            <a:off x="573404" y="3214018"/>
            <a:ext cx="231657" cy="448444"/>
          </a:xfrm>
          <a:prstGeom prst="rect">
            <a:avLst/>
          </a:prstGeom>
        </p:spPr>
      </p:pic>
      <p:pic>
        <p:nvPicPr>
          <p:cNvPr id="8" name="Image 6" descr="preencoded.png">    </p:cNvPr>
          <p:cNvPicPr>
            <a:picLocks noChangeAspect="1"/>
          </p:cNvPicPr>
          <p:nvPr/>
        </p:nvPicPr>
        <p:blipFill>
          <a:blip r:embed="rId7"/>
          <a:stretch>
            <a:fillRect/>
          </a:stretch>
        </p:blipFill>
        <p:spPr>
          <a:xfrm>
            <a:off x="997247" y="3631654"/>
            <a:ext cx="476438" cy="537914"/>
          </a:xfrm>
          <a:prstGeom prst="rect">
            <a:avLst/>
          </a:prstGeom>
        </p:spPr>
      </p:pic>
      <p:pic>
        <p:nvPicPr>
          <p:cNvPr id="9" name="Image 7" descr="preencoded.png">    </p:cNvPr>
          <p:cNvPicPr>
            <a:picLocks noChangeAspect="1"/>
          </p:cNvPicPr>
          <p:nvPr/>
        </p:nvPicPr>
        <p:blipFill>
          <a:blip r:embed="rId8"/>
          <a:stretch>
            <a:fillRect/>
          </a:stretch>
        </p:blipFill>
        <p:spPr>
          <a:xfrm>
            <a:off x="889989" y="3986213"/>
            <a:ext cx="1648806" cy="1656904"/>
          </a:xfrm>
          <a:prstGeom prst="rect">
            <a:avLst/>
          </a:prstGeom>
        </p:spPr>
      </p:pic>
      <p:pic>
        <p:nvPicPr>
          <p:cNvPr id="10" name="Image 8" descr="preencoded.png">    </p:cNvPr>
          <p:cNvPicPr>
            <a:picLocks noChangeAspect="1"/>
          </p:cNvPicPr>
          <p:nvPr/>
        </p:nvPicPr>
        <p:blipFill>
          <a:blip r:embed="rId9"/>
          <a:stretch>
            <a:fillRect/>
          </a:stretch>
        </p:blipFill>
        <p:spPr>
          <a:xfrm>
            <a:off x="438529" y="4489772"/>
            <a:ext cx="2269635" cy="1358503"/>
          </a:xfrm>
          <a:prstGeom prst="rect">
            <a:avLst/>
          </a:prstGeom>
        </p:spPr>
      </p:pic>
      <p:pic>
        <p:nvPicPr>
          <p:cNvPr id="11" name="Image 9" descr="preencoded.png">    </p:cNvPr>
          <p:cNvPicPr>
            <a:picLocks noChangeAspect="1"/>
          </p:cNvPicPr>
          <p:nvPr/>
        </p:nvPicPr>
        <p:blipFill>
          <a:blip r:embed="rId10"/>
          <a:stretch>
            <a:fillRect/>
          </a:stretch>
        </p:blipFill>
        <p:spPr>
          <a:xfrm>
            <a:off x="1436483" y="2755677"/>
            <a:ext cx="309428" cy="1054621"/>
          </a:xfrm>
          <a:prstGeom prst="rect">
            <a:avLst/>
          </a:prstGeom>
        </p:spPr>
      </p:pic>
      <p:pic>
        <p:nvPicPr>
          <p:cNvPr id="12" name="Image 10" descr="preencoded.png">    </p:cNvPr>
          <p:cNvPicPr>
            <a:picLocks noChangeAspect="1"/>
          </p:cNvPicPr>
          <p:nvPr/>
        </p:nvPicPr>
        <p:blipFill>
          <a:blip r:embed="rId11"/>
          <a:stretch>
            <a:fillRect/>
          </a:stretch>
        </p:blipFill>
        <p:spPr>
          <a:xfrm>
            <a:off x="1655095" y="2286298"/>
            <a:ext cx="364768" cy="1486098"/>
          </a:xfrm>
          <a:prstGeom prst="rect">
            <a:avLst/>
          </a:prstGeom>
        </p:spPr>
      </p:pic>
      <p:pic>
        <p:nvPicPr>
          <p:cNvPr id="13" name="Image 11" descr="preencoded.png">    </p:cNvPr>
          <p:cNvPicPr>
            <a:picLocks noChangeAspect="1"/>
          </p:cNvPicPr>
          <p:nvPr/>
        </p:nvPicPr>
        <p:blipFill>
          <a:blip r:embed="rId12"/>
          <a:stretch>
            <a:fillRect/>
          </a:stretch>
        </p:blipFill>
        <p:spPr>
          <a:xfrm>
            <a:off x="2043269" y="3024733"/>
            <a:ext cx="265543" cy="709414"/>
          </a:xfrm>
          <a:prstGeom prst="rect">
            <a:avLst/>
          </a:prstGeom>
        </p:spPr>
      </p:pic>
      <p:pic>
        <p:nvPicPr>
          <p:cNvPr id="14" name="Image 12" descr="preencoded.png">    </p:cNvPr>
          <p:cNvPicPr>
            <a:picLocks noChangeAspect="1"/>
          </p:cNvPicPr>
          <p:nvPr/>
        </p:nvPicPr>
        <p:blipFill>
          <a:blip r:embed="rId13"/>
          <a:stretch>
            <a:fillRect/>
          </a:stretch>
        </p:blipFill>
        <p:spPr>
          <a:xfrm>
            <a:off x="2231219" y="2396803"/>
            <a:ext cx="341002" cy="1300138"/>
          </a:xfrm>
          <a:prstGeom prst="rect">
            <a:avLst/>
          </a:prstGeom>
        </p:spPr>
      </p:pic>
      <p:pic>
        <p:nvPicPr>
          <p:cNvPr id="15" name="Image 13" descr="preencoded.png">    </p:cNvPr>
          <p:cNvPicPr>
            <a:picLocks noChangeAspect="1"/>
          </p:cNvPicPr>
          <p:nvPr/>
        </p:nvPicPr>
        <p:blipFill>
          <a:blip r:embed="rId14"/>
          <a:stretch>
            <a:fillRect/>
          </a:stretch>
        </p:blipFill>
        <p:spPr>
          <a:xfrm>
            <a:off x="2544358" y="2567856"/>
            <a:ext cx="313939" cy="1090389"/>
          </a:xfrm>
          <a:prstGeom prst="rect">
            <a:avLst/>
          </a:prstGeom>
        </p:spPr>
      </p:pic>
      <p:pic>
        <p:nvPicPr>
          <p:cNvPr id="16" name="Image 14" descr="preencoded.png">    </p:cNvPr>
          <p:cNvPicPr>
            <a:picLocks noChangeAspect="1"/>
          </p:cNvPicPr>
          <p:nvPr/>
        </p:nvPicPr>
        <p:blipFill>
          <a:blip r:embed="rId15"/>
          <a:stretch>
            <a:fillRect/>
          </a:stretch>
        </p:blipFill>
        <p:spPr>
          <a:xfrm>
            <a:off x="2908019" y="3123034"/>
            <a:ext cx="238552" cy="497508"/>
          </a:xfrm>
          <a:prstGeom prst="rect">
            <a:avLst/>
          </a:prstGeom>
        </p:spPr>
      </p:pic>
      <p:pic>
        <p:nvPicPr>
          <p:cNvPr id="17" name="Image 15" descr="preencoded.png">    </p:cNvPr>
          <p:cNvPicPr>
            <a:picLocks noChangeAspect="1"/>
          </p:cNvPicPr>
          <p:nvPr/>
        </p:nvPicPr>
        <p:blipFill>
          <a:blip r:embed="rId16"/>
          <a:stretch>
            <a:fillRect/>
          </a:stretch>
        </p:blipFill>
        <p:spPr>
          <a:xfrm>
            <a:off x="3146967" y="2729384"/>
            <a:ext cx="283482" cy="851322"/>
          </a:xfrm>
          <a:prstGeom prst="rect">
            <a:avLst/>
          </a:prstGeom>
        </p:spPr>
      </p:pic>
      <p:pic>
        <p:nvPicPr>
          <p:cNvPr id="18" name="Image 16" descr="preencoded.png">    </p:cNvPr>
          <p:cNvPicPr>
            <a:picLocks noChangeAspect="1"/>
          </p:cNvPicPr>
          <p:nvPr/>
        </p:nvPicPr>
        <p:blipFill>
          <a:blip r:embed="rId17"/>
          <a:stretch>
            <a:fillRect/>
          </a:stretch>
        </p:blipFill>
        <p:spPr>
          <a:xfrm>
            <a:off x="3366497" y="2095401"/>
            <a:ext cx="358944" cy="1443682"/>
          </a:xfrm>
          <a:prstGeom prst="rect">
            <a:avLst/>
          </a:prstGeom>
        </p:spPr>
      </p:pic>
      <p:pic>
        <p:nvPicPr>
          <p:cNvPr id="19" name="Image 17" descr="preencoded.png">    </p:cNvPr>
          <p:cNvPicPr>
            <a:picLocks noChangeAspect="1"/>
          </p:cNvPicPr>
          <p:nvPr/>
        </p:nvPicPr>
        <p:blipFill>
          <a:blip r:embed="rId18"/>
          <a:stretch>
            <a:fillRect/>
          </a:stretch>
        </p:blipFill>
        <p:spPr>
          <a:xfrm>
            <a:off x="3729674" y="2365499"/>
            <a:ext cx="319292" cy="1129928"/>
          </a:xfrm>
          <a:prstGeom prst="rect">
            <a:avLst/>
          </a:prstGeom>
        </p:spPr>
      </p:pic>
      <p:pic>
        <p:nvPicPr>
          <p:cNvPr id="20" name="Image 18" descr="preencoded.png">    </p:cNvPr>
          <p:cNvPicPr>
            <a:picLocks noChangeAspect="1"/>
          </p:cNvPicPr>
          <p:nvPr/>
        </p:nvPicPr>
        <p:blipFill>
          <a:blip r:embed="rId19"/>
          <a:stretch>
            <a:fillRect/>
          </a:stretch>
        </p:blipFill>
        <p:spPr>
          <a:xfrm>
            <a:off x="2672983" y="3681462"/>
            <a:ext cx="1852087" cy="1947763"/>
          </a:xfrm>
          <a:prstGeom prst="rect">
            <a:avLst/>
          </a:prstGeom>
        </p:spPr>
      </p:pic>
      <p:pic>
        <p:nvPicPr>
          <p:cNvPr id="21" name="Image 19" descr="preencoded.png">    </p:cNvPr>
          <p:cNvPicPr>
            <a:picLocks noChangeAspect="1"/>
          </p:cNvPicPr>
          <p:nvPr/>
        </p:nvPicPr>
        <p:blipFill>
          <a:blip r:embed="rId20"/>
          <a:stretch>
            <a:fillRect/>
          </a:stretch>
        </p:blipFill>
        <p:spPr>
          <a:xfrm>
            <a:off x="1318636" y="323155"/>
            <a:ext cx="824961" cy="669826"/>
          </a:xfrm>
          <a:prstGeom prst="rect">
            <a:avLst/>
          </a:prstGeom>
        </p:spPr>
      </p:pic>
      <p:pic>
        <p:nvPicPr>
          <p:cNvPr id="22" name="Image 20" descr="preencoded.png">    </p:cNvPr>
          <p:cNvPicPr>
            <a:picLocks noChangeAspect="1"/>
          </p:cNvPicPr>
          <p:nvPr/>
        </p:nvPicPr>
        <p:blipFill>
          <a:blip r:embed="rId21"/>
          <a:stretch>
            <a:fillRect/>
          </a:stretch>
        </p:blipFill>
        <p:spPr>
          <a:xfrm>
            <a:off x="1369322" y="876846"/>
            <a:ext cx="862843" cy="827311"/>
          </a:xfrm>
          <a:prstGeom prst="rect">
            <a:avLst/>
          </a:prstGeom>
        </p:spPr>
      </p:pic>
      <p:pic>
        <p:nvPicPr>
          <p:cNvPr id="23" name="Image 21" descr="preencoded.png">    </p:cNvPr>
          <p:cNvPicPr>
            <a:picLocks noChangeAspect="1"/>
          </p:cNvPicPr>
          <p:nvPr/>
        </p:nvPicPr>
        <p:blipFill>
          <a:blip r:embed="rId22"/>
          <a:stretch>
            <a:fillRect/>
          </a:stretch>
        </p:blipFill>
        <p:spPr>
          <a:xfrm>
            <a:off x="403944" y="268833"/>
            <a:ext cx="1541089" cy="1764035"/>
          </a:xfrm>
          <a:prstGeom prst="rect">
            <a:avLst/>
          </a:prstGeom>
        </p:spPr>
      </p:pic>
      <p:pic>
        <p:nvPicPr>
          <p:cNvPr id="24" name="Image 22" descr="preencoded.png">    </p:cNvPr>
          <p:cNvPicPr>
            <a:picLocks noChangeAspect="1"/>
          </p:cNvPicPr>
          <p:nvPr/>
        </p:nvPicPr>
        <p:blipFill>
          <a:blip r:embed="rId23"/>
          <a:stretch>
            <a:fillRect/>
          </a:stretch>
        </p:blipFill>
        <p:spPr>
          <a:xfrm>
            <a:off x="2498278" y="43607"/>
            <a:ext cx="1185471" cy="690314"/>
          </a:xfrm>
          <a:prstGeom prst="rect">
            <a:avLst/>
          </a:prstGeom>
        </p:spPr>
      </p:pic>
      <p:pic>
        <p:nvPicPr>
          <p:cNvPr id="25" name="Image 23" descr="preencoded.png">    </p:cNvPr>
          <p:cNvPicPr>
            <a:picLocks noChangeAspect="1"/>
          </p:cNvPicPr>
          <p:nvPr/>
        </p:nvPicPr>
        <p:blipFill>
          <a:blip r:embed="rId24"/>
          <a:stretch>
            <a:fillRect/>
          </a:stretch>
        </p:blipFill>
        <p:spPr>
          <a:xfrm>
            <a:off x="2513137" y="687189"/>
            <a:ext cx="751719" cy="1376139"/>
          </a:xfrm>
          <a:prstGeom prst="rect">
            <a:avLst/>
          </a:prstGeom>
        </p:spPr>
      </p:pic>
      <p:pic>
        <p:nvPicPr>
          <p:cNvPr id="26" name="Image 24" descr="preencoded.png">    </p:cNvPr>
          <p:cNvPicPr>
            <a:picLocks noChangeAspect="1"/>
          </p:cNvPicPr>
          <p:nvPr/>
        </p:nvPicPr>
        <p:blipFill>
          <a:blip r:embed="rId25"/>
          <a:stretch>
            <a:fillRect/>
          </a:stretch>
        </p:blipFill>
        <p:spPr>
          <a:xfrm>
            <a:off x="2577886" y="1022846"/>
            <a:ext cx="290589" cy="327571"/>
          </a:xfrm>
          <a:prstGeom prst="rect">
            <a:avLst/>
          </a:prstGeom>
        </p:spPr>
      </p:pic>
      <p:pic>
        <p:nvPicPr>
          <p:cNvPr id="27" name="Image 25" descr="preencoded.png">    </p:cNvPr>
          <p:cNvPicPr>
            <a:picLocks noChangeAspect="1"/>
          </p:cNvPicPr>
          <p:nvPr/>
        </p:nvPicPr>
        <p:blipFill>
          <a:blip r:embed="rId26"/>
          <a:stretch>
            <a:fillRect/>
          </a:stretch>
        </p:blipFill>
        <p:spPr>
          <a:xfrm>
            <a:off x="3165905" y="1251694"/>
            <a:ext cx="206128" cy="216421"/>
          </a:xfrm>
          <a:prstGeom prst="rect">
            <a:avLst/>
          </a:prstGeom>
        </p:spPr>
      </p:pic>
      <p:pic>
        <p:nvPicPr>
          <p:cNvPr id="28" name="Image 26" descr="preencoded.png">    </p:cNvPr>
          <p:cNvPicPr>
            <a:picLocks noChangeAspect="1"/>
          </p:cNvPicPr>
          <p:nvPr/>
        </p:nvPicPr>
        <p:blipFill>
          <a:blip r:embed="rId27"/>
          <a:stretch>
            <a:fillRect/>
          </a:stretch>
        </p:blipFill>
        <p:spPr>
          <a:xfrm>
            <a:off x="3706572" y="1601242"/>
            <a:ext cx="221388" cy="278457"/>
          </a:xfrm>
          <a:prstGeom prst="rect">
            <a:avLst/>
          </a:prstGeom>
        </p:spPr>
      </p:pic>
      <p:pic>
        <p:nvPicPr>
          <p:cNvPr id="29" name="Image 27" descr="preencoded.png">    </p:cNvPr>
          <p:cNvPicPr>
            <a:picLocks noChangeAspect="1"/>
          </p:cNvPicPr>
          <p:nvPr/>
        </p:nvPicPr>
        <p:blipFill>
          <a:blip r:embed="rId28"/>
          <a:stretch>
            <a:fillRect/>
          </a:stretch>
        </p:blipFill>
        <p:spPr>
          <a:xfrm>
            <a:off x="3259663" y="1645915"/>
            <a:ext cx="430669" cy="305916"/>
          </a:xfrm>
          <a:prstGeom prst="rect">
            <a:avLst/>
          </a:prstGeom>
        </p:spPr>
      </p:pic>
      <p:pic>
        <p:nvPicPr>
          <p:cNvPr id="30" name="Image 28" descr="preencoded.png">    </p:cNvPr>
          <p:cNvPicPr>
            <a:picLocks noChangeAspect="1"/>
          </p:cNvPicPr>
          <p:nvPr/>
        </p:nvPicPr>
        <p:blipFill>
          <a:blip r:embed="rId29"/>
          <a:stretch>
            <a:fillRect/>
          </a:stretch>
        </p:blipFill>
        <p:spPr>
          <a:xfrm>
            <a:off x="2954614" y="1651595"/>
            <a:ext cx="273831" cy="486221"/>
          </a:xfrm>
          <a:prstGeom prst="rect">
            <a:avLst/>
          </a:prstGeom>
        </p:spPr>
      </p:pic>
      <p:pic>
        <p:nvPicPr>
          <p:cNvPr id="31" name="Image 29" descr="preencoded.png">    </p:cNvPr>
          <p:cNvPicPr>
            <a:picLocks noChangeAspect="1"/>
          </p:cNvPicPr>
          <p:nvPr/>
        </p:nvPicPr>
        <p:blipFill>
          <a:blip r:embed="rId30"/>
          <a:stretch>
            <a:fillRect/>
          </a:stretch>
        </p:blipFill>
        <p:spPr>
          <a:xfrm>
            <a:off x="20113727" y="11089258"/>
            <a:ext cx="3685237" cy="1943348"/>
          </a:xfrm>
          <a:prstGeom prst="rect">
            <a:avLst/>
          </a:prstGeom>
        </p:spPr>
      </p:pic>
      <p:sp>
        <p:nvSpPr>
          <p:cNvPr id="32" name="Shape 0"/>
          <p:cNvSpPr/>
          <p:nvPr/>
        </p:nvSpPr>
        <p:spPr>
          <a:xfrm>
            <a:off x="23370921" y="10515600"/>
            <a:ext cx="1016127" cy="3200400"/>
          </a:xfrm>
          <a:prstGeom prst="rect">
            <a:avLst/>
          </a:prstGeom>
          <a:noFill/>
          <a:ln/>
        </p:spPr>
      </p:sp>
      <p:pic>
        <p:nvPicPr>
          <p:cNvPr id="33" name="Image 30" descr="preencoded.png">    </p:cNvPr>
          <p:cNvPicPr>
            <a:picLocks noChangeAspect="1"/>
          </p:cNvPicPr>
          <p:nvPr/>
        </p:nvPicPr>
        <p:blipFill>
          <a:blip r:embed="rId31"/>
          <a:stretch>
            <a:fillRect/>
          </a:stretch>
        </p:blipFill>
        <p:spPr>
          <a:xfrm>
            <a:off x="23523340" y="10820400"/>
            <a:ext cx="711289" cy="2590800"/>
          </a:xfrm>
          <a:prstGeom prst="rect">
            <a:avLst/>
          </a:prstGeom>
        </p:spPr>
      </p:pic>
      <p:sp>
        <p:nvSpPr>
          <p:cNvPr id="34" name="Shape 1"/>
          <p:cNvSpPr/>
          <p:nvPr/>
        </p:nvSpPr>
        <p:spPr>
          <a:xfrm>
            <a:off x="876410" y="8369300"/>
            <a:ext cx="5715714" cy="1943100"/>
          </a:xfrm>
          <a:prstGeom prst="rect">
            <a:avLst/>
          </a:prstGeom>
          <a:noFill/>
          <a:ln/>
        </p:spPr>
      </p:sp>
      <p:sp>
        <p:nvSpPr>
          <p:cNvPr id="35" name="Shape 2"/>
          <p:cNvSpPr/>
          <p:nvPr/>
        </p:nvSpPr>
        <p:spPr>
          <a:xfrm>
            <a:off x="876410" y="8369300"/>
            <a:ext cx="5715714" cy="1943100"/>
          </a:xfrm>
          <a:prstGeom prst="rect">
            <a:avLst/>
          </a:prstGeom>
          <a:noFill/>
          <a:ln/>
        </p:spPr>
      </p:sp>
      <p:sp>
        <p:nvSpPr>
          <p:cNvPr id="36" name="Text 3"/>
          <p:cNvSpPr/>
          <p:nvPr/>
        </p:nvSpPr>
        <p:spPr>
          <a:xfrm>
            <a:off x="876410" y="8369300"/>
            <a:ext cx="5918940"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 web application</a:t>
            </a:r>
            <a:endParaRPr lang="en-US" sz="4800" dirty="0"/>
          </a:p>
        </p:txBody>
      </p:sp>
      <p:sp>
        <p:nvSpPr>
          <p:cNvPr id="37" name="Text 4"/>
          <p:cNvSpPr/>
          <p:nvPr/>
        </p:nvSpPr>
        <p:spPr>
          <a:xfrm>
            <a:off x="876410" y="9271000"/>
            <a:ext cx="5851198"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sp>
        <p:nvSpPr>
          <p:cNvPr id="38" name="Shape 5"/>
          <p:cNvSpPr/>
          <p:nvPr/>
        </p:nvSpPr>
        <p:spPr>
          <a:xfrm>
            <a:off x="825603" y="1231900"/>
            <a:ext cx="7468533" cy="5232400"/>
          </a:xfrm>
          <a:prstGeom prst="rect">
            <a:avLst/>
          </a:prstGeom>
          <a:solidFill>
            <a:srgbClr val="CBCAFE">
              <a:alpha val="100000"/>
            </a:srgbClr>
          </a:solidFill>
          <a:ln w="50800">
            <a:solidFill>
              <a:srgbClr val="012F6A"/>
            </a:solidFill>
            <a:prstDash val="solid"/>
          </a:ln>
        </p:spPr>
      </p:sp>
      <p:sp>
        <p:nvSpPr>
          <p:cNvPr id="39" name="Text 6"/>
          <p:cNvSpPr/>
          <p:nvPr/>
        </p:nvSpPr>
        <p:spPr>
          <a:xfrm>
            <a:off x="1587698" y="1536700"/>
            <a:ext cx="6283052" cy="49614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A Gateway to</a:t>
            </a:r>
            <a:endParaRPr lang="en-US" sz="8000" dirty="0"/>
          </a:p>
          <a:p>
            <a:pPr algn="l"/>
            <a:r>
              <a:rPr lang="en-US" sz="8000" dirty="0">
                <a:solidFill>
                  <a:srgbClr val="272727">
                    <a:alpha val="100000"/>
                  </a:srgbClr>
                </a:solidFill>
                <a:latin typeface="Rokkitt Bold" pitchFamily="34" charset="0"/>
                <a:ea typeface="Rokkitt Bold" pitchFamily="34" charset="-122"/>
                <a:cs typeface="Rokkitt Bold" pitchFamily="34" charset="-120"/>
              </a:rPr>
              <a:t>a World of </a:t>
            </a:r>
            <a:endParaRPr lang="en-US" sz="8000" dirty="0"/>
          </a:p>
          <a:p>
            <a:pPr algn="l"/>
            <a:r>
              <a:rPr lang="en-US" sz="8000" dirty="0">
                <a:solidFill>
                  <a:srgbClr val="272727">
                    <a:alpha val="100000"/>
                  </a:srgbClr>
                </a:solidFill>
                <a:latin typeface="Rokkitt Bold" pitchFamily="34" charset="0"/>
                <a:ea typeface="Rokkitt Bold" pitchFamily="34" charset="-122"/>
                <a:cs typeface="Rokkitt Bold" pitchFamily="34" charset="-120"/>
              </a:rPr>
              <a:t>Fantasy and </a:t>
            </a:r>
            <a:endParaRPr lang="en-US" sz="8000" dirty="0"/>
          </a:p>
          <a:p>
            <a:pPr algn="l"/>
            <a:r>
              <a:rPr lang="en-US" sz="8000" dirty="0">
                <a:solidFill>
                  <a:srgbClr val="272727">
                    <a:alpha val="100000"/>
                  </a:srgbClr>
                </a:solidFill>
                <a:latin typeface="Rokkitt Bold" pitchFamily="34" charset="0"/>
                <a:ea typeface="Rokkitt Bold" pitchFamily="34" charset="-122"/>
                <a:cs typeface="Rokkitt Bold" pitchFamily="34" charset="-120"/>
              </a:rPr>
              <a:t>Wonder</a:t>
            </a:r>
            <a:endParaRPr lang="en-US" sz="8000" dirty="0"/>
          </a:p>
        </p:txBody>
      </p:sp>
      <p:sp>
        <p:nvSpPr>
          <p:cNvPr id="40" name="Text 7"/>
          <p:cNvSpPr/>
          <p:nvPr/>
        </p:nvSpPr>
        <p:spPr>
          <a:xfrm>
            <a:off x="18125165" y="4711700"/>
            <a:ext cx="5381239" cy="54313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Uncover hidden treasures and secret treasures</a:t>
            </a:r>
            <a:endParaRPr lang="en-US" sz="3200" dirty="0"/>
          </a:p>
        </p:txBody>
      </p:sp>
      <p:pic>
        <p:nvPicPr>
          <p:cNvPr id="41" name="Image 31" descr="preencoded.png">    </p:cNvPr>
          <p:cNvPicPr>
            <a:picLocks noChangeAspect="1"/>
          </p:cNvPicPr>
          <p:nvPr/>
        </p:nvPicPr>
        <p:blipFill>
          <a:blip r:embed="rId32"/>
          <a:stretch>
            <a:fillRect/>
          </a:stretch>
        </p:blipFill>
        <p:spPr>
          <a:xfrm>
            <a:off x="8814902" y="749300"/>
            <a:ext cx="8573572" cy="12331700"/>
          </a:xfrm>
          <a:prstGeom prst="rect">
            <a:avLst/>
          </a:prstGeom>
        </p:spPr>
      </p:pic>
      <p:pic>
        <p:nvPicPr>
          <p:cNvPr id="42" name="Image 32" descr="preencoded.png">    </p:cNvPr>
          <p:cNvPicPr>
            <a:picLocks noChangeAspect="1"/>
          </p:cNvPicPr>
          <p:nvPr/>
        </p:nvPicPr>
        <p:blipFill>
          <a:blip r:embed="rId33"/>
          <a:stretch>
            <a:fillRect/>
          </a:stretch>
        </p:blipFill>
        <p:spPr>
          <a:xfrm>
            <a:off x="9310264"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4797349" y="698500"/>
            <a:ext cx="8573572" cy="1765300"/>
          </a:xfrm>
          <a:prstGeom prst="rect">
            <a:avLst/>
          </a:prstGeom>
          <a:solidFill>
            <a:srgbClr val="CBCAFE">
              <a:alpha val="100000"/>
            </a:srgbClr>
          </a:solidFill>
          <a:ln w="50800">
            <a:solidFill>
              <a:srgbClr val="012F6A"/>
            </a:solidFill>
            <a:prstDash val="solid"/>
          </a:ln>
        </p:spPr>
      </p:sp>
      <p:sp>
        <p:nvSpPr>
          <p:cNvPr id="6" name="Text 2"/>
          <p:cNvSpPr/>
          <p:nvPr/>
        </p:nvSpPr>
        <p:spPr>
          <a:xfrm>
            <a:off x="15559445" y="1003300"/>
            <a:ext cx="7388090"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1052102" y="127000"/>
            <a:ext cx="54617" cy="2702688"/>
          </a:xfrm>
          <a:prstGeom prst="rect">
            <a:avLst/>
          </a:prstGeom>
        </p:spPr>
      </p:pic>
      <p:pic>
        <p:nvPicPr>
          <p:cNvPr id="4" name="Image 2" descr="preencoded.png">    </p:cNvPr>
          <p:cNvPicPr>
            <a:picLocks noChangeAspect="1"/>
          </p:cNvPicPr>
          <p:nvPr/>
        </p:nvPicPr>
        <p:blipFill>
          <a:blip r:embed="rId3"/>
          <a:stretch>
            <a:fillRect/>
          </a:stretch>
        </p:blipFill>
        <p:spPr>
          <a:xfrm>
            <a:off x="10707438" y="1403026"/>
            <a:ext cx="743945" cy="1426662"/>
          </a:xfrm>
          <a:prstGeom prst="rect">
            <a:avLst/>
          </a:prstGeom>
        </p:spPr>
      </p:pic>
      <p:pic>
        <p:nvPicPr>
          <p:cNvPr id="5" name="Image 3" descr="preencoded.png">    </p:cNvPr>
          <p:cNvPicPr>
            <a:picLocks noChangeAspect="1"/>
          </p:cNvPicPr>
          <p:nvPr/>
        </p:nvPicPr>
        <p:blipFill>
          <a:blip r:embed="rId4"/>
          <a:stretch>
            <a:fillRect/>
          </a:stretch>
        </p:blipFill>
        <p:spPr>
          <a:xfrm>
            <a:off x="12226363" y="127000"/>
            <a:ext cx="54617" cy="2702688"/>
          </a:xfrm>
          <a:prstGeom prst="rect">
            <a:avLst/>
          </a:prstGeom>
        </p:spPr>
      </p:pic>
      <p:pic>
        <p:nvPicPr>
          <p:cNvPr id="6" name="Image 4" descr="preencoded.png">    </p:cNvPr>
          <p:cNvPicPr>
            <a:picLocks noChangeAspect="1"/>
          </p:cNvPicPr>
          <p:nvPr/>
        </p:nvPicPr>
        <p:blipFill>
          <a:blip r:embed="rId5"/>
          <a:stretch>
            <a:fillRect/>
          </a:stretch>
        </p:blipFill>
        <p:spPr>
          <a:xfrm>
            <a:off x="11881699" y="1403026"/>
            <a:ext cx="743945" cy="1426662"/>
          </a:xfrm>
          <a:prstGeom prst="rect">
            <a:avLst/>
          </a:prstGeom>
        </p:spPr>
      </p:pic>
      <p:pic>
        <p:nvPicPr>
          <p:cNvPr id="7" name="Image 5" descr="preencoded.png">    </p:cNvPr>
          <p:cNvPicPr>
            <a:picLocks noChangeAspect="1"/>
          </p:cNvPicPr>
          <p:nvPr/>
        </p:nvPicPr>
        <p:blipFill>
          <a:blip r:embed="rId6"/>
          <a:stretch>
            <a:fillRect/>
          </a:stretch>
        </p:blipFill>
        <p:spPr>
          <a:xfrm>
            <a:off x="13283770" y="127000"/>
            <a:ext cx="54617" cy="2702688"/>
          </a:xfrm>
          <a:prstGeom prst="rect">
            <a:avLst/>
          </a:prstGeom>
        </p:spPr>
      </p:pic>
      <p:pic>
        <p:nvPicPr>
          <p:cNvPr id="8" name="Image 6" descr="preencoded.png">    </p:cNvPr>
          <p:cNvPicPr>
            <a:picLocks noChangeAspect="1"/>
          </p:cNvPicPr>
          <p:nvPr/>
        </p:nvPicPr>
        <p:blipFill>
          <a:blip r:embed="rId7"/>
          <a:stretch>
            <a:fillRect/>
          </a:stretch>
        </p:blipFill>
        <p:spPr>
          <a:xfrm>
            <a:off x="12939234" y="1403026"/>
            <a:ext cx="743945" cy="1426662"/>
          </a:xfrm>
          <a:prstGeom prst="rect">
            <a:avLst/>
          </a:prstGeom>
        </p:spPr>
      </p:pic>
      <p:pic>
        <p:nvPicPr>
          <p:cNvPr id="9" name="Image 7" descr="preencoded.png">    </p:cNvPr>
          <p:cNvPicPr>
            <a:picLocks noChangeAspect="1"/>
          </p:cNvPicPr>
          <p:nvPr/>
        </p:nvPicPr>
        <p:blipFill>
          <a:blip r:embed="rId8"/>
          <a:stretch>
            <a:fillRect/>
          </a:stretch>
        </p:blipFill>
        <p:spPr>
          <a:xfrm>
            <a:off x="17725596" y="10205461"/>
            <a:ext cx="3353222" cy="2152638"/>
          </a:xfrm>
          <a:prstGeom prst="rect">
            <a:avLst/>
          </a:prstGeom>
        </p:spPr>
      </p:pic>
      <p:pic>
        <p:nvPicPr>
          <p:cNvPr id="10" name="Image 8" descr="preencoded.png">    </p:cNvPr>
          <p:cNvPicPr>
            <a:picLocks noChangeAspect="1"/>
          </p:cNvPicPr>
          <p:nvPr/>
        </p:nvPicPr>
        <p:blipFill>
          <a:blip r:embed="rId9"/>
          <a:stretch>
            <a:fillRect/>
          </a:stretch>
        </p:blipFill>
        <p:spPr>
          <a:xfrm>
            <a:off x="17876669" y="10343913"/>
            <a:ext cx="3077081" cy="1854882"/>
          </a:xfrm>
          <a:prstGeom prst="rect">
            <a:avLst/>
          </a:prstGeom>
        </p:spPr>
      </p:pic>
      <p:pic>
        <p:nvPicPr>
          <p:cNvPr id="11" name="Image 9" descr="preencoded.png">    </p:cNvPr>
          <p:cNvPicPr>
            <a:picLocks noChangeAspect="1"/>
          </p:cNvPicPr>
          <p:nvPr/>
        </p:nvPicPr>
        <p:blipFill>
          <a:blip r:embed="rId10"/>
          <a:stretch>
            <a:fillRect/>
          </a:stretch>
        </p:blipFill>
        <p:spPr>
          <a:xfrm>
            <a:off x="17949532" y="11920995"/>
            <a:ext cx="365710" cy="349069"/>
          </a:xfrm>
          <a:prstGeom prst="rect">
            <a:avLst/>
          </a:prstGeom>
        </p:spPr>
      </p:pic>
      <p:pic>
        <p:nvPicPr>
          <p:cNvPr id="12" name="Image 10" descr="preencoded.png">    </p:cNvPr>
          <p:cNvPicPr>
            <a:picLocks noChangeAspect="1"/>
          </p:cNvPicPr>
          <p:nvPr/>
        </p:nvPicPr>
        <p:blipFill>
          <a:blip r:embed="rId11"/>
          <a:stretch>
            <a:fillRect/>
          </a:stretch>
        </p:blipFill>
        <p:spPr>
          <a:xfrm>
            <a:off x="17789990" y="10780641"/>
            <a:ext cx="354159" cy="398094"/>
          </a:xfrm>
          <a:prstGeom prst="rect">
            <a:avLst/>
          </a:prstGeom>
        </p:spPr>
      </p:pic>
      <p:pic>
        <p:nvPicPr>
          <p:cNvPr id="13" name="Image 11" descr="preencoded.png">    </p:cNvPr>
          <p:cNvPicPr>
            <a:picLocks noChangeAspect="1"/>
          </p:cNvPicPr>
          <p:nvPr/>
        </p:nvPicPr>
        <p:blipFill>
          <a:blip r:embed="rId12"/>
          <a:stretch>
            <a:fillRect/>
          </a:stretch>
        </p:blipFill>
        <p:spPr>
          <a:xfrm>
            <a:off x="20653259" y="11408265"/>
            <a:ext cx="358966" cy="399968"/>
          </a:xfrm>
          <a:prstGeom prst="rect">
            <a:avLst/>
          </a:prstGeom>
        </p:spPr>
      </p:pic>
      <p:pic>
        <p:nvPicPr>
          <p:cNvPr id="14" name="Image 12" descr="preencoded.png">    </p:cNvPr>
          <p:cNvPicPr>
            <a:picLocks noChangeAspect="1"/>
          </p:cNvPicPr>
          <p:nvPr/>
        </p:nvPicPr>
        <p:blipFill>
          <a:blip r:embed="rId13"/>
          <a:stretch>
            <a:fillRect/>
          </a:stretch>
        </p:blipFill>
        <p:spPr>
          <a:xfrm>
            <a:off x="20409938" y="10263817"/>
            <a:ext cx="382347" cy="351126"/>
          </a:xfrm>
          <a:prstGeom prst="rect">
            <a:avLst/>
          </a:prstGeom>
        </p:spPr>
      </p:pic>
      <p:pic>
        <p:nvPicPr>
          <p:cNvPr id="15" name="Image 13" descr="preencoded.png">    </p:cNvPr>
          <p:cNvPicPr>
            <a:picLocks noChangeAspect="1"/>
          </p:cNvPicPr>
          <p:nvPr/>
        </p:nvPicPr>
        <p:blipFill>
          <a:blip r:embed="rId14"/>
          <a:stretch>
            <a:fillRect/>
          </a:stretch>
        </p:blipFill>
        <p:spPr>
          <a:xfrm>
            <a:off x="18349893" y="11673340"/>
            <a:ext cx="334375" cy="116035"/>
          </a:xfrm>
          <a:prstGeom prst="rect">
            <a:avLst/>
          </a:prstGeom>
        </p:spPr>
      </p:pic>
      <p:pic>
        <p:nvPicPr>
          <p:cNvPr id="16" name="Image 14" descr="preencoded.png">    </p:cNvPr>
          <p:cNvPicPr>
            <a:picLocks noChangeAspect="1"/>
          </p:cNvPicPr>
          <p:nvPr/>
        </p:nvPicPr>
        <p:blipFill>
          <a:blip r:embed="rId15"/>
          <a:stretch>
            <a:fillRect/>
          </a:stretch>
        </p:blipFill>
        <p:spPr>
          <a:xfrm>
            <a:off x="18226722" y="11189701"/>
            <a:ext cx="443464" cy="429400"/>
          </a:xfrm>
          <a:prstGeom prst="rect">
            <a:avLst/>
          </a:prstGeom>
        </p:spPr>
      </p:pic>
      <p:pic>
        <p:nvPicPr>
          <p:cNvPr id="17" name="Image 15" descr="preencoded.png">    </p:cNvPr>
          <p:cNvPicPr>
            <a:picLocks noChangeAspect="1"/>
          </p:cNvPicPr>
          <p:nvPr/>
        </p:nvPicPr>
        <p:blipFill>
          <a:blip r:embed="rId16"/>
          <a:stretch>
            <a:fillRect/>
          </a:stretch>
        </p:blipFill>
        <p:spPr>
          <a:xfrm>
            <a:off x="20069839" y="11385522"/>
            <a:ext cx="336611" cy="103194"/>
          </a:xfrm>
          <a:prstGeom prst="rect">
            <a:avLst/>
          </a:prstGeom>
        </p:spPr>
      </p:pic>
      <p:pic>
        <p:nvPicPr>
          <p:cNvPr id="18" name="Image 16" descr="preencoded.png">    </p:cNvPr>
          <p:cNvPicPr>
            <a:picLocks noChangeAspect="1"/>
          </p:cNvPicPr>
          <p:nvPr/>
        </p:nvPicPr>
        <p:blipFill>
          <a:blip r:embed="rId17"/>
          <a:stretch>
            <a:fillRect/>
          </a:stretch>
        </p:blipFill>
        <p:spPr>
          <a:xfrm>
            <a:off x="19971826" y="10889464"/>
            <a:ext cx="442090" cy="432074"/>
          </a:xfrm>
          <a:prstGeom prst="rect">
            <a:avLst/>
          </a:prstGeom>
        </p:spPr>
      </p:pic>
      <p:pic>
        <p:nvPicPr>
          <p:cNvPr id="19" name="Image 17" descr="preencoded.png">    </p:cNvPr>
          <p:cNvPicPr>
            <a:picLocks noChangeAspect="1"/>
          </p:cNvPicPr>
          <p:nvPr/>
        </p:nvPicPr>
        <p:blipFill>
          <a:blip r:embed="rId18"/>
          <a:stretch>
            <a:fillRect/>
          </a:stretch>
        </p:blipFill>
        <p:spPr>
          <a:xfrm>
            <a:off x="18930522" y="11700011"/>
            <a:ext cx="1020220" cy="258842"/>
          </a:xfrm>
          <a:prstGeom prst="rect">
            <a:avLst/>
          </a:prstGeom>
        </p:spPr>
      </p:pic>
      <p:pic>
        <p:nvPicPr>
          <p:cNvPr id="20" name="Image 18" descr="preencoded.png">    </p:cNvPr>
          <p:cNvPicPr>
            <a:picLocks noChangeAspect="1"/>
          </p:cNvPicPr>
          <p:nvPr/>
        </p:nvPicPr>
        <p:blipFill>
          <a:blip r:embed="rId19"/>
          <a:stretch>
            <a:fillRect/>
          </a:stretch>
        </p:blipFill>
        <p:spPr>
          <a:xfrm>
            <a:off x="18875632" y="10708711"/>
            <a:ext cx="972465" cy="1195008"/>
          </a:xfrm>
          <a:prstGeom prst="rect">
            <a:avLst/>
          </a:prstGeom>
        </p:spPr>
      </p:pic>
      <p:pic>
        <p:nvPicPr>
          <p:cNvPr id="21" name="Image 19" descr="preencoded.png">    </p:cNvPr>
          <p:cNvPicPr>
            <a:picLocks noChangeAspect="1"/>
          </p:cNvPicPr>
          <p:nvPr/>
        </p:nvPicPr>
        <p:blipFill>
          <a:blip r:embed="rId20"/>
          <a:stretch>
            <a:fillRect/>
          </a:stretch>
        </p:blipFill>
        <p:spPr>
          <a:xfrm>
            <a:off x="18576035" y="10644307"/>
            <a:ext cx="271782" cy="132790"/>
          </a:xfrm>
          <a:prstGeom prst="rect">
            <a:avLst/>
          </a:prstGeom>
        </p:spPr>
      </p:pic>
      <p:pic>
        <p:nvPicPr>
          <p:cNvPr id="22" name="Image 20" descr="preencoded.png">    </p:cNvPr>
          <p:cNvPicPr>
            <a:picLocks noChangeAspect="1"/>
          </p:cNvPicPr>
          <p:nvPr/>
        </p:nvPicPr>
        <p:blipFill>
          <a:blip r:embed="rId21"/>
          <a:stretch>
            <a:fillRect/>
          </a:stretch>
        </p:blipFill>
        <p:spPr>
          <a:xfrm>
            <a:off x="18322778" y="10738172"/>
            <a:ext cx="179779" cy="127183"/>
          </a:xfrm>
          <a:prstGeom prst="rect">
            <a:avLst/>
          </a:prstGeom>
        </p:spPr>
      </p:pic>
      <p:pic>
        <p:nvPicPr>
          <p:cNvPr id="23" name="Image 21" descr="preencoded.png">    </p:cNvPr>
          <p:cNvPicPr>
            <a:picLocks noChangeAspect="1"/>
          </p:cNvPicPr>
          <p:nvPr/>
        </p:nvPicPr>
        <p:blipFill>
          <a:blip r:embed="rId22"/>
          <a:stretch>
            <a:fillRect/>
          </a:stretch>
        </p:blipFill>
        <p:spPr>
          <a:xfrm>
            <a:off x="20703042" y="10985391"/>
            <a:ext cx="134554" cy="271893"/>
          </a:xfrm>
          <a:prstGeom prst="rect">
            <a:avLst/>
          </a:prstGeom>
        </p:spPr>
      </p:pic>
      <p:pic>
        <p:nvPicPr>
          <p:cNvPr id="24" name="Image 22" descr="preencoded.png">    </p:cNvPr>
          <p:cNvPicPr>
            <a:picLocks noChangeAspect="1"/>
          </p:cNvPicPr>
          <p:nvPr/>
        </p:nvPicPr>
        <p:blipFill>
          <a:blip r:embed="rId23"/>
          <a:stretch>
            <a:fillRect/>
          </a:stretch>
        </p:blipFill>
        <p:spPr>
          <a:xfrm>
            <a:off x="20610341" y="10733979"/>
            <a:ext cx="127915" cy="179471"/>
          </a:xfrm>
          <a:prstGeom prst="rect">
            <a:avLst/>
          </a:prstGeom>
        </p:spPr>
      </p:pic>
      <p:pic>
        <p:nvPicPr>
          <p:cNvPr id="25" name="Image 23" descr="preencoded.png">    </p:cNvPr>
          <p:cNvPicPr>
            <a:picLocks noChangeAspect="1"/>
          </p:cNvPicPr>
          <p:nvPr/>
        </p:nvPicPr>
        <p:blipFill>
          <a:blip r:embed="rId24"/>
          <a:stretch>
            <a:fillRect/>
          </a:stretch>
        </p:blipFill>
        <p:spPr>
          <a:xfrm>
            <a:off x="18423507" y="12058070"/>
            <a:ext cx="295824" cy="123430"/>
          </a:xfrm>
          <a:prstGeom prst="rect">
            <a:avLst/>
          </a:prstGeom>
        </p:spPr>
      </p:pic>
      <p:pic>
        <p:nvPicPr>
          <p:cNvPr id="26" name="Image 24" descr="preencoded.png">    </p:cNvPr>
          <p:cNvPicPr>
            <a:picLocks noChangeAspect="1"/>
          </p:cNvPicPr>
          <p:nvPr/>
        </p:nvPicPr>
        <p:blipFill>
          <a:blip r:embed="rId25"/>
          <a:stretch>
            <a:fillRect/>
          </a:stretch>
        </p:blipFill>
        <p:spPr>
          <a:xfrm>
            <a:off x="18826578" y="12032000"/>
            <a:ext cx="182015" cy="109896"/>
          </a:xfrm>
          <a:prstGeom prst="rect">
            <a:avLst/>
          </a:prstGeom>
        </p:spPr>
      </p:pic>
      <p:pic>
        <p:nvPicPr>
          <p:cNvPr id="27" name="Image 25" descr="preencoded.png">    </p:cNvPr>
          <p:cNvPicPr>
            <a:picLocks noChangeAspect="1"/>
          </p:cNvPicPr>
          <p:nvPr/>
        </p:nvPicPr>
        <p:blipFill>
          <a:blip r:embed="rId26"/>
          <a:stretch>
            <a:fillRect/>
          </a:stretch>
        </p:blipFill>
        <p:spPr>
          <a:xfrm>
            <a:off x="20015345" y="10412896"/>
            <a:ext cx="182015" cy="109896"/>
          </a:xfrm>
          <a:prstGeom prst="rect">
            <a:avLst/>
          </a:prstGeom>
        </p:spPr>
      </p:pic>
      <p:pic>
        <p:nvPicPr>
          <p:cNvPr id="28" name="Image 26" descr="preencoded.png">    </p:cNvPr>
          <p:cNvPicPr>
            <a:picLocks noChangeAspect="1"/>
          </p:cNvPicPr>
          <p:nvPr/>
        </p:nvPicPr>
        <p:blipFill>
          <a:blip r:embed="rId27"/>
          <a:stretch>
            <a:fillRect/>
          </a:stretch>
        </p:blipFill>
        <p:spPr>
          <a:xfrm>
            <a:off x="17915115" y="11590475"/>
            <a:ext cx="114662" cy="180803"/>
          </a:xfrm>
          <a:prstGeom prst="rect">
            <a:avLst/>
          </a:prstGeom>
        </p:spPr>
      </p:pic>
      <p:pic>
        <p:nvPicPr>
          <p:cNvPr id="29" name="Image 27" descr="preencoded.png">    </p:cNvPr>
          <p:cNvPicPr>
            <a:picLocks noChangeAspect="1"/>
          </p:cNvPicPr>
          <p:nvPr/>
        </p:nvPicPr>
        <p:blipFill>
          <a:blip r:embed="rId28"/>
          <a:stretch>
            <a:fillRect/>
          </a:stretch>
        </p:blipFill>
        <p:spPr>
          <a:xfrm>
            <a:off x="18666707" y="10240166"/>
            <a:ext cx="1130181" cy="1119330"/>
          </a:xfrm>
          <a:prstGeom prst="rect">
            <a:avLst/>
          </a:prstGeom>
        </p:spPr>
      </p:pic>
      <p:pic>
        <p:nvPicPr>
          <p:cNvPr id="30" name="Image 28" descr="preencoded.png">    </p:cNvPr>
          <p:cNvPicPr>
            <a:picLocks noChangeAspect="1"/>
          </p:cNvPicPr>
          <p:nvPr/>
        </p:nvPicPr>
        <p:blipFill>
          <a:blip r:embed="rId29"/>
          <a:stretch>
            <a:fillRect/>
          </a:stretch>
        </p:blipFill>
        <p:spPr>
          <a:xfrm>
            <a:off x="18828758" y="10401173"/>
            <a:ext cx="806101" cy="798156"/>
          </a:xfrm>
          <a:prstGeom prst="rect">
            <a:avLst/>
          </a:prstGeom>
        </p:spPr>
      </p:pic>
      <p:pic>
        <p:nvPicPr>
          <p:cNvPr id="31" name="Image 29" descr="preencoded.png">    </p:cNvPr>
          <p:cNvPicPr>
            <a:picLocks noChangeAspect="1"/>
          </p:cNvPicPr>
          <p:nvPr/>
        </p:nvPicPr>
        <p:blipFill>
          <a:blip r:embed="rId30"/>
          <a:stretch>
            <a:fillRect/>
          </a:stretch>
        </p:blipFill>
        <p:spPr>
          <a:xfrm>
            <a:off x="18814890" y="10988641"/>
            <a:ext cx="125540" cy="141574"/>
          </a:xfrm>
          <a:prstGeom prst="rect">
            <a:avLst/>
          </a:prstGeom>
        </p:spPr>
      </p:pic>
      <p:pic>
        <p:nvPicPr>
          <p:cNvPr id="32" name="Image 30" descr="preencoded.png">    </p:cNvPr>
          <p:cNvPicPr>
            <a:picLocks noChangeAspect="1"/>
          </p:cNvPicPr>
          <p:nvPr/>
        </p:nvPicPr>
        <p:blipFill>
          <a:blip r:embed="rId31"/>
          <a:stretch>
            <a:fillRect/>
          </a:stretch>
        </p:blipFill>
        <p:spPr>
          <a:xfrm>
            <a:off x="18798269" y="10815498"/>
            <a:ext cx="109092" cy="114204"/>
          </a:xfrm>
          <a:prstGeom prst="rect">
            <a:avLst/>
          </a:prstGeom>
        </p:spPr>
      </p:pic>
      <p:pic>
        <p:nvPicPr>
          <p:cNvPr id="33" name="Image 31" descr="preencoded.png">    </p:cNvPr>
          <p:cNvPicPr>
            <a:picLocks noChangeAspect="1"/>
          </p:cNvPicPr>
          <p:nvPr/>
        </p:nvPicPr>
        <p:blipFill>
          <a:blip r:embed="rId32"/>
          <a:stretch>
            <a:fillRect/>
          </a:stretch>
        </p:blipFill>
        <p:spPr>
          <a:xfrm>
            <a:off x="19581237" y="10524139"/>
            <a:ext cx="87553" cy="160693"/>
          </a:xfrm>
          <a:prstGeom prst="rect">
            <a:avLst/>
          </a:prstGeom>
        </p:spPr>
      </p:pic>
      <p:pic>
        <p:nvPicPr>
          <p:cNvPr id="34" name="Image 32" descr="preencoded.png">    </p:cNvPr>
          <p:cNvPicPr>
            <a:picLocks noChangeAspect="1"/>
          </p:cNvPicPr>
          <p:nvPr/>
        </p:nvPicPr>
        <p:blipFill>
          <a:blip r:embed="rId33"/>
          <a:stretch>
            <a:fillRect/>
          </a:stretch>
        </p:blipFill>
        <p:spPr>
          <a:xfrm>
            <a:off x="17860801" y="8460659"/>
            <a:ext cx="3428495" cy="2979186"/>
          </a:xfrm>
          <a:prstGeom prst="rect">
            <a:avLst/>
          </a:prstGeom>
        </p:spPr>
      </p:pic>
      <p:pic>
        <p:nvPicPr>
          <p:cNvPr id="35" name="Image 33" descr="preencoded.png">    </p:cNvPr>
          <p:cNvPicPr>
            <a:picLocks noChangeAspect="1"/>
          </p:cNvPicPr>
          <p:nvPr/>
        </p:nvPicPr>
        <p:blipFill>
          <a:blip r:embed="rId34"/>
          <a:stretch>
            <a:fillRect/>
          </a:stretch>
        </p:blipFill>
        <p:spPr>
          <a:xfrm>
            <a:off x="18050165" y="8618919"/>
            <a:ext cx="3095404" cy="2662837"/>
          </a:xfrm>
          <a:prstGeom prst="rect">
            <a:avLst/>
          </a:prstGeom>
        </p:spPr>
      </p:pic>
      <p:pic>
        <p:nvPicPr>
          <p:cNvPr id="36" name="Image 34" descr="preencoded.png">    </p:cNvPr>
          <p:cNvPicPr>
            <a:picLocks noChangeAspect="1"/>
          </p:cNvPicPr>
          <p:nvPr/>
        </p:nvPicPr>
        <p:blipFill>
          <a:blip r:embed="rId35"/>
          <a:stretch>
            <a:fillRect/>
          </a:stretch>
        </p:blipFill>
        <p:spPr>
          <a:xfrm>
            <a:off x="17914491" y="9398195"/>
            <a:ext cx="377615" cy="453977"/>
          </a:xfrm>
          <a:prstGeom prst="rect">
            <a:avLst/>
          </a:prstGeom>
        </p:spPr>
      </p:pic>
      <p:pic>
        <p:nvPicPr>
          <p:cNvPr id="37" name="Image 35" descr="preencoded.png">    </p:cNvPr>
          <p:cNvPicPr>
            <a:picLocks noChangeAspect="1"/>
          </p:cNvPicPr>
          <p:nvPr/>
        </p:nvPicPr>
        <p:blipFill>
          <a:blip r:embed="rId36"/>
          <a:stretch>
            <a:fillRect/>
          </a:stretch>
        </p:blipFill>
        <p:spPr>
          <a:xfrm>
            <a:off x="18580249" y="8507391"/>
            <a:ext cx="441731" cy="374228"/>
          </a:xfrm>
          <a:prstGeom prst="rect">
            <a:avLst/>
          </a:prstGeom>
        </p:spPr>
      </p:pic>
      <p:pic>
        <p:nvPicPr>
          <p:cNvPr id="38" name="Image 36" descr="preencoded.png">    </p:cNvPr>
          <p:cNvPicPr>
            <a:picLocks noChangeAspect="1"/>
          </p:cNvPicPr>
          <p:nvPr/>
        </p:nvPicPr>
        <p:blipFill>
          <a:blip r:embed="rId37"/>
          <a:stretch>
            <a:fillRect/>
          </a:stretch>
        </p:blipFill>
        <p:spPr>
          <a:xfrm>
            <a:off x="20179815" y="11002961"/>
            <a:ext cx="440989" cy="372160"/>
          </a:xfrm>
          <a:prstGeom prst="rect">
            <a:avLst/>
          </a:prstGeom>
        </p:spPr>
      </p:pic>
      <p:pic>
        <p:nvPicPr>
          <p:cNvPr id="39" name="Image 37" descr="preencoded.png">    </p:cNvPr>
          <p:cNvPicPr>
            <a:picLocks noChangeAspect="1"/>
          </p:cNvPicPr>
          <p:nvPr/>
        </p:nvPicPr>
        <p:blipFill>
          <a:blip r:embed="rId38"/>
          <a:stretch>
            <a:fillRect/>
          </a:stretch>
        </p:blipFill>
        <p:spPr>
          <a:xfrm>
            <a:off x="20893882" y="9952437"/>
            <a:ext cx="375543" cy="449876"/>
          </a:xfrm>
          <a:prstGeom prst="rect">
            <a:avLst/>
          </a:prstGeom>
        </p:spPr>
      </p:pic>
      <p:pic>
        <p:nvPicPr>
          <p:cNvPr id="40" name="Image 38" descr="preencoded.png">    </p:cNvPr>
          <p:cNvPicPr>
            <a:picLocks noChangeAspect="1"/>
          </p:cNvPicPr>
          <p:nvPr/>
        </p:nvPicPr>
        <p:blipFill>
          <a:blip r:embed="rId39"/>
          <a:stretch>
            <a:fillRect/>
          </a:stretch>
        </p:blipFill>
        <p:spPr>
          <a:xfrm>
            <a:off x="18527408" y="9523233"/>
            <a:ext cx="276511" cy="227856"/>
          </a:xfrm>
          <a:prstGeom prst="rect">
            <a:avLst/>
          </a:prstGeom>
        </p:spPr>
      </p:pic>
      <p:pic>
        <p:nvPicPr>
          <p:cNvPr id="41" name="Image 39" descr="preencoded.png">    </p:cNvPr>
          <p:cNvPicPr>
            <a:picLocks noChangeAspect="1"/>
          </p:cNvPicPr>
          <p:nvPr/>
        </p:nvPicPr>
        <p:blipFill>
          <a:blip r:embed="rId40"/>
          <a:stretch>
            <a:fillRect/>
          </a:stretch>
        </p:blipFill>
        <p:spPr>
          <a:xfrm>
            <a:off x="18630100" y="9124979"/>
            <a:ext cx="419314" cy="452034"/>
          </a:xfrm>
          <a:prstGeom prst="rect">
            <a:avLst/>
          </a:prstGeom>
        </p:spPr>
      </p:pic>
      <p:pic>
        <p:nvPicPr>
          <p:cNvPr id="42" name="Image 40" descr="preencoded.png">    </p:cNvPr>
          <p:cNvPicPr>
            <a:picLocks noChangeAspect="1"/>
          </p:cNvPicPr>
          <p:nvPr/>
        </p:nvPicPr>
        <p:blipFill>
          <a:blip r:embed="rId41"/>
          <a:stretch>
            <a:fillRect/>
          </a:stretch>
        </p:blipFill>
        <p:spPr>
          <a:xfrm>
            <a:off x="19963683" y="10514845"/>
            <a:ext cx="262290" cy="244813"/>
          </a:xfrm>
          <a:prstGeom prst="rect">
            <a:avLst/>
          </a:prstGeom>
        </p:spPr>
      </p:pic>
      <p:pic>
        <p:nvPicPr>
          <p:cNvPr id="43" name="Image 41" descr="preencoded.png">    </p:cNvPr>
          <p:cNvPicPr>
            <a:picLocks noChangeAspect="1"/>
          </p:cNvPicPr>
          <p:nvPr/>
        </p:nvPicPr>
        <p:blipFill>
          <a:blip r:embed="rId42"/>
          <a:stretch>
            <a:fillRect/>
          </a:stretch>
        </p:blipFill>
        <p:spPr>
          <a:xfrm>
            <a:off x="20081737" y="10139730"/>
            <a:ext cx="417825" cy="453002"/>
          </a:xfrm>
          <a:prstGeom prst="rect">
            <a:avLst/>
          </a:prstGeom>
        </p:spPr>
      </p:pic>
      <p:pic>
        <p:nvPicPr>
          <p:cNvPr id="44" name="Image 42" descr="preencoded.png">    </p:cNvPr>
          <p:cNvPicPr>
            <a:picLocks noChangeAspect="1"/>
          </p:cNvPicPr>
          <p:nvPr/>
        </p:nvPicPr>
        <p:blipFill>
          <a:blip r:embed="rId43"/>
          <a:stretch>
            <a:fillRect/>
          </a:stretch>
        </p:blipFill>
        <p:spPr>
          <a:xfrm>
            <a:off x="18819573" y="10014871"/>
            <a:ext cx="870791" cy="680048"/>
          </a:xfrm>
          <a:prstGeom prst="rect">
            <a:avLst/>
          </a:prstGeom>
        </p:spPr>
      </p:pic>
      <p:pic>
        <p:nvPicPr>
          <p:cNvPr id="45" name="Image 43" descr="preencoded.png">    </p:cNvPr>
          <p:cNvPicPr>
            <a:picLocks noChangeAspect="1"/>
          </p:cNvPicPr>
          <p:nvPr/>
        </p:nvPicPr>
        <p:blipFill>
          <a:blip r:embed="rId44"/>
          <a:stretch>
            <a:fillRect/>
          </a:stretch>
        </p:blipFill>
        <p:spPr>
          <a:xfrm>
            <a:off x="19015210" y="9370667"/>
            <a:ext cx="1077629" cy="1125937"/>
          </a:xfrm>
          <a:prstGeom prst="rect">
            <a:avLst/>
          </a:prstGeom>
        </p:spPr>
      </p:pic>
      <p:pic>
        <p:nvPicPr>
          <p:cNvPr id="46" name="Image 44" descr="preencoded.png">    </p:cNvPr>
          <p:cNvPicPr>
            <a:picLocks noChangeAspect="1"/>
          </p:cNvPicPr>
          <p:nvPr/>
        </p:nvPicPr>
        <p:blipFill>
          <a:blip r:embed="rId45"/>
          <a:stretch>
            <a:fillRect/>
          </a:stretch>
        </p:blipFill>
        <p:spPr>
          <a:xfrm>
            <a:off x="19401706" y="8944065"/>
            <a:ext cx="239653" cy="207566"/>
          </a:xfrm>
          <a:prstGeom prst="rect">
            <a:avLst/>
          </a:prstGeom>
        </p:spPr>
      </p:pic>
      <p:pic>
        <p:nvPicPr>
          <p:cNvPr id="47" name="Image 45" descr="preencoded.png">    </p:cNvPr>
          <p:cNvPicPr>
            <a:picLocks noChangeAspect="1"/>
          </p:cNvPicPr>
          <p:nvPr/>
        </p:nvPicPr>
        <p:blipFill>
          <a:blip r:embed="rId46"/>
          <a:stretch>
            <a:fillRect/>
          </a:stretch>
        </p:blipFill>
        <p:spPr>
          <a:xfrm>
            <a:off x="19159408" y="8827455"/>
            <a:ext cx="171487" cy="143590"/>
          </a:xfrm>
          <a:prstGeom prst="rect">
            <a:avLst/>
          </a:prstGeom>
        </p:spPr>
      </p:pic>
      <p:pic>
        <p:nvPicPr>
          <p:cNvPr id="48" name="Image 46" descr="preencoded.png">    </p:cNvPr>
          <p:cNvPicPr>
            <a:picLocks noChangeAspect="1"/>
          </p:cNvPicPr>
          <p:nvPr/>
        </p:nvPicPr>
        <p:blipFill>
          <a:blip r:embed="rId47"/>
          <a:stretch>
            <a:fillRect/>
          </a:stretch>
        </p:blipFill>
        <p:spPr>
          <a:xfrm>
            <a:off x="20591711" y="10663362"/>
            <a:ext cx="205179" cy="241089"/>
          </a:xfrm>
          <a:prstGeom prst="rect">
            <a:avLst/>
          </a:prstGeom>
        </p:spPr>
      </p:pic>
      <p:pic>
        <p:nvPicPr>
          <p:cNvPr id="49" name="Image 47" descr="preencoded.png">    </p:cNvPr>
          <p:cNvPicPr>
            <a:picLocks noChangeAspect="1"/>
          </p:cNvPicPr>
          <p:nvPr/>
        </p:nvPicPr>
        <p:blipFill>
          <a:blip r:embed="rId48"/>
          <a:stretch>
            <a:fillRect/>
          </a:stretch>
        </p:blipFill>
        <p:spPr>
          <a:xfrm>
            <a:off x="20766851" y="10419088"/>
            <a:ext cx="142301" cy="172014"/>
          </a:xfrm>
          <a:prstGeom prst="rect">
            <a:avLst/>
          </a:prstGeom>
        </p:spPr>
      </p:pic>
      <p:pic>
        <p:nvPicPr>
          <p:cNvPr id="50" name="Image 48" descr="preencoded.png">    </p:cNvPr>
          <p:cNvPicPr>
            <a:picLocks noChangeAspect="1"/>
          </p:cNvPicPr>
          <p:nvPr/>
        </p:nvPicPr>
        <p:blipFill>
          <a:blip r:embed="rId49"/>
          <a:stretch>
            <a:fillRect/>
          </a:stretch>
        </p:blipFill>
        <p:spPr>
          <a:xfrm>
            <a:off x="18312340" y="9830850"/>
            <a:ext cx="237528" cy="229502"/>
          </a:xfrm>
          <a:prstGeom prst="rect">
            <a:avLst/>
          </a:prstGeom>
        </p:spPr>
      </p:pic>
      <p:pic>
        <p:nvPicPr>
          <p:cNvPr id="51" name="Image 49" descr="preencoded.png">    </p:cNvPr>
          <p:cNvPicPr>
            <a:picLocks noChangeAspect="1"/>
          </p:cNvPicPr>
          <p:nvPr/>
        </p:nvPicPr>
        <p:blipFill>
          <a:blip r:embed="rId50"/>
          <a:stretch>
            <a:fillRect/>
          </a:stretch>
        </p:blipFill>
        <p:spPr>
          <a:xfrm>
            <a:off x="18619002" y="10093748"/>
            <a:ext cx="160519" cy="148076"/>
          </a:xfrm>
          <a:prstGeom prst="rect">
            <a:avLst/>
          </a:prstGeom>
        </p:spPr>
      </p:pic>
      <p:pic>
        <p:nvPicPr>
          <p:cNvPr id="52" name="Image 50" descr="preencoded.png">    </p:cNvPr>
          <p:cNvPicPr>
            <a:picLocks noChangeAspect="1"/>
          </p:cNvPicPr>
          <p:nvPr/>
        </p:nvPicPr>
        <p:blipFill>
          <a:blip r:embed="rId51"/>
          <a:stretch>
            <a:fillRect/>
          </a:stretch>
        </p:blipFill>
        <p:spPr>
          <a:xfrm>
            <a:off x="20602508" y="9778053"/>
            <a:ext cx="160519" cy="148078"/>
          </a:xfrm>
          <a:prstGeom prst="rect">
            <a:avLst/>
          </a:prstGeom>
        </p:spPr>
      </p:pic>
      <p:pic>
        <p:nvPicPr>
          <p:cNvPr id="53" name="Image 51" descr="preencoded.png">    </p:cNvPr>
          <p:cNvPicPr>
            <a:picLocks noChangeAspect="1"/>
          </p:cNvPicPr>
          <p:nvPr/>
        </p:nvPicPr>
        <p:blipFill>
          <a:blip r:embed="rId52"/>
          <a:stretch>
            <a:fillRect/>
          </a:stretch>
        </p:blipFill>
        <p:spPr>
          <a:xfrm>
            <a:off x="18242872" y="9132140"/>
            <a:ext cx="139463" cy="166636"/>
          </a:xfrm>
          <a:prstGeom prst="rect">
            <a:avLst/>
          </a:prstGeom>
        </p:spPr>
      </p:pic>
      <p:pic>
        <p:nvPicPr>
          <p:cNvPr id="54" name="Image 52" descr="preencoded.png">    </p:cNvPr>
          <p:cNvPicPr>
            <a:picLocks noChangeAspect="1"/>
          </p:cNvPicPr>
          <p:nvPr/>
        </p:nvPicPr>
        <p:blipFill>
          <a:blip r:embed="rId53"/>
          <a:stretch>
            <a:fillRect/>
          </a:stretch>
        </p:blipFill>
        <p:spPr>
          <a:xfrm>
            <a:off x="17514150" y="11643285"/>
            <a:ext cx="2576791" cy="1258981"/>
          </a:xfrm>
          <a:prstGeom prst="rect">
            <a:avLst/>
          </a:prstGeom>
        </p:spPr>
      </p:pic>
      <p:pic>
        <p:nvPicPr>
          <p:cNvPr id="55" name="Image 53" descr="preencoded.png">    </p:cNvPr>
          <p:cNvPicPr>
            <a:picLocks noChangeAspect="1"/>
          </p:cNvPicPr>
          <p:nvPr/>
        </p:nvPicPr>
        <p:blipFill>
          <a:blip r:embed="rId54"/>
          <a:stretch>
            <a:fillRect/>
          </a:stretch>
        </p:blipFill>
        <p:spPr>
          <a:xfrm>
            <a:off x="20399593" y="12900777"/>
            <a:ext cx="467233" cy="472649"/>
          </a:xfrm>
          <a:prstGeom prst="rect">
            <a:avLst/>
          </a:prstGeom>
        </p:spPr>
      </p:pic>
      <p:pic>
        <p:nvPicPr>
          <p:cNvPr id="56" name="Image 54" descr="preencoded.png">    </p:cNvPr>
          <p:cNvPicPr>
            <a:picLocks noChangeAspect="1"/>
          </p:cNvPicPr>
          <p:nvPr/>
        </p:nvPicPr>
        <p:blipFill>
          <a:blip r:embed="rId55"/>
          <a:stretch>
            <a:fillRect/>
          </a:stretch>
        </p:blipFill>
        <p:spPr>
          <a:xfrm>
            <a:off x="19230377" y="12973676"/>
            <a:ext cx="506222" cy="319494"/>
          </a:xfrm>
          <a:prstGeom prst="rect">
            <a:avLst/>
          </a:prstGeom>
        </p:spPr>
      </p:pic>
      <p:pic>
        <p:nvPicPr>
          <p:cNvPr id="57" name="Image 55" descr="preencoded.png">    </p:cNvPr>
          <p:cNvPicPr>
            <a:picLocks noChangeAspect="1"/>
          </p:cNvPicPr>
          <p:nvPr/>
        </p:nvPicPr>
        <p:blipFill>
          <a:blip r:embed="rId56"/>
          <a:stretch>
            <a:fillRect/>
          </a:stretch>
        </p:blipFill>
        <p:spPr>
          <a:xfrm>
            <a:off x="17689649" y="12835341"/>
            <a:ext cx="722883" cy="475343"/>
          </a:xfrm>
          <a:prstGeom prst="rect">
            <a:avLst/>
          </a:prstGeom>
        </p:spPr>
      </p:pic>
      <p:pic>
        <p:nvPicPr>
          <p:cNvPr id="58" name="Image 56" descr="preencoded.png">    </p:cNvPr>
          <p:cNvPicPr>
            <a:picLocks noChangeAspect="1"/>
          </p:cNvPicPr>
          <p:nvPr/>
        </p:nvPicPr>
        <p:blipFill>
          <a:blip r:embed="rId57"/>
          <a:stretch>
            <a:fillRect/>
          </a:stretch>
        </p:blipFill>
        <p:spPr>
          <a:xfrm>
            <a:off x="17738942" y="13003185"/>
            <a:ext cx="733610" cy="476838"/>
          </a:xfrm>
          <a:prstGeom prst="rect">
            <a:avLst/>
          </a:prstGeom>
        </p:spPr>
      </p:pic>
      <p:pic>
        <p:nvPicPr>
          <p:cNvPr id="59" name="Image 57" descr="preencoded.png">    </p:cNvPr>
          <p:cNvPicPr>
            <a:picLocks noChangeAspect="1"/>
          </p:cNvPicPr>
          <p:nvPr/>
        </p:nvPicPr>
        <p:blipFill>
          <a:blip r:embed="rId58"/>
          <a:stretch>
            <a:fillRect/>
          </a:stretch>
        </p:blipFill>
        <p:spPr>
          <a:xfrm>
            <a:off x="17995982" y="13097766"/>
            <a:ext cx="133373" cy="144380"/>
          </a:xfrm>
          <a:prstGeom prst="rect">
            <a:avLst/>
          </a:prstGeom>
        </p:spPr>
      </p:pic>
      <p:pic>
        <p:nvPicPr>
          <p:cNvPr id="60" name="Image 58" descr="preencoded.png">    </p:cNvPr>
          <p:cNvPicPr>
            <a:picLocks noChangeAspect="1"/>
          </p:cNvPicPr>
          <p:nvPr/>
        </p:nvPicPr>
        <p:blipFill>
          <a:blip r:embed="rId59"/>
          <a:stretch>
            <a:fillRect/>
          </a:stretch>
        </p:blipFill>
        <p:spPr>
          <a:xfrm>
            <a:off x="19884000" y="13136314"/>
            <a:ext cx="470225" cy="473557"/>
          </a:xfrm>
          <a:prstGeom prst="rect">
            <a:avLst/>
          </a:prstGeom>
        </p:spPr>
      </p:pic>
      <p:pic>
        <p:nvPicPr>
          <p:cNvPr id="61" name="Image 59" descr="preencoded.png">    </p:cNvPr>
          <p:cNvPicPr>
            <a:picLocks noChangeAspect="1"/>
          </p:cNvPicPr>
          <p:nvPr/>
        </p:nvPicPr>
        <p:blipFill>
          <a:blip r:embed="rId60"/>
          <a:stretch>
            <a:fillRect/>
          </a:stretch>
        </p:blipFill>
        <p:spPr>
          <a:xfrm>
            <a:off x="18676810" y="13204341"/>
            <a:ext cx="489805" cy="306989"/>
          </a:xfrm>
          <a:prstGeom prst="rect">
            <a:avLst/>
          </a:prstGeom>
        </p:spPr>
      </p:pic>
      <p:pic>
        <p:nvPicPr>
          <p:cNvPr id="62" name="Image 60" descr="preencoded.png">    </p:cNvPr>
          <p:cNvPicPr>
            <a:picLocks noChangeAspect="1"/>
          </p:cNvPicPr>
          <p:nvPr/>
        </p:nvPicPr>
        <p:blipFill>
          <a:blip r:embed="rId61"/>
          <a:stretch>
            <a:fillRect/>
          </a:stretch>
        </p:blipFill>
        <p:spPr>
          <a:xfrm>
            <a:off x="20495791" y="11952855"/>
            <a:ext cx="159833" cy="277166"/>
          </a:xfrm>
          <a:prstGeom prst="rect">
            <a:avLst/>
          </a:prstGeom>
        </p:spPr>
      </p:pic>
      <p:pic>
        <p:nvPicPr>
          <p:cNvPr id="63" name="Image 61" descr="preencoded.png">    </p:cNvPr>
          <p:cNvPicPr>
            <a:picLocks noChangeAspect="1"/>
          </p:cNvPicPr>
          <p:nvPr/>
        </p:nvPicPr>
        <p:blipFill>
          <a:blip r:embed="rId62"/>
          <a:stretch>
            <a:fillRect/>
          </a:stretch>
        </p:blipFill>
        <p:spPr>
          <a:xfrm>
            <a:off x="20451466" y="12267811"/>
            <a:ext cx="105083" cy="115441"/>
          </a:xfrm>
          <a:prstGeom prst="rect">
            <a:avLst/>
          </a:prstGeom>
        </p:spPr>
      </p:pic>
      <p:pic>
        <p:nvPicPr>
          <p:cNvPr id="64" name="Image 62" descr="preencoded.png">    </p:cNvPr>
          <p:cNvPicPr>
            <a:picLocks noChangeAspect="1"/>
          </p:cNvPicPr>
          <p:nvPr/>
        </p:nvPicPr>
        <p:blipFill>
          <a:blip r:embed="rId63"/>
          <a:stretch>
            <a:fillRect/>
          </a:stretch>
        </p:blipFill>
        <p:spPr>
          <a:xfrm>
            <a:off x="20654474" y="12315130"/>
            <a:ext cx="126228" cy="169797"/>
          </a:xfrm>
          <a:prstGeom prst="rect">
            <a:avLst/>
          </a:prstGeom>
        </p:spPr>
      </p:pic>
      <p:pic>
        <p:nvPicPr>
          <p:cNvPr id="65" name="Image 63" descr="preencoded.png">    </p:cNvPr>
          <p:cNvPicPr>
            <a:picLocks noChangeAspect="1"/>
          </p:cNvPicPr>
          <p:nvPr/>
        </p:nvPicPr>
        <p:blipFill>
          <a:blip r:embed="rId64"/>
          <a:stretch>
            <a:fillRect/>
          </a:stretch>
        </p:blipFill>
        <p:spPr>
          <a:xfrm>
            <a:off x="19263415" y="7747000"/>
            <a:ext cx="4615998" cy="5929785"/>
          </a:xfrm>
          <a:prstGeom prst="rect">
            <a:avLst/>
          </a:prstGeom>
        </p:spPr>
      </p:pic>
      <p:pic>
        <p:nvPicPr>
          <p:cNvPr id="66" name="Image 64" descr="preencoded.png">    </p:cNvPr>
          <p:cNvPicPr>
            <a:picLocks noChangeAspect="1"/>
          </p:cNvPicPr>
          <p:nvPr/>
        </p:nvPicPr>
        <p:blipFill>
          <a:blip r:embed="rId65"/>
          <a:stretch>
            <a:fillRect/>
          </a:stretch>
        </p:blipFill>
        <p:spPr>
          <a:xfrm>
            <a:off x="23550591" y="9177896"/>
            <a:ext cx="142313" cy="301569"/>
          </a:xfrm>
          <a:prstGeom prst="rect">
            <a:avLst/>
          </a:prstGeom>
        </p:spPr>
      </p:pic>
      <p:pic>
        <p:nvPicPr>
          <p:cNvPr id="67" name="Image 65" descr="preencoded.png">    </p:cNvPr>
          <p:cNvPicPr>
            <a:picLocks noChangeAspect="1"/>
          </p:cNvPicPr>
          <p:nvPr/>
        </p:nvPicPr>
        <p:blipFill>
          <a:blip r:embed="rId66"/>
          <a:stretch>
            <a:fillRect/>
          </a:stretch>
        </p:blipFill>
        <p:spPr>
          <a:xfrm>
            <a:off x="23489955" y="9627112"/>
            <a:ext cx="93525" cy="152034"/>
          </a:xfrm>
          <a:prstGeom prst="rect">
            <a:avLst/>
          </a:prstGeom>
        </p:spPr>
      </p:pic>
      <p:pic>
        <p:nvPicPr>
          <p:cNvPr id="68" name="Image 66" descr="preencoded.png">    </p:cNvPr>
          <p:cNvPicPr>
            <a:picLocks noChangeAspect="1"/>
          </p:cNvPicPr>
          <p:nvPr/>
        </p:nvPicPr>
        <p:blipFill>
          <a:blip r:embed="rId67"/>
          <a:stretch>
            <a:fillRect/>
          </a:stretch>
        </p:blipFill>
        <p:spPr>
          <a:xfrm>
            <a:off x="22943601" y="13151073"/>
            <a:ext cx="121071" cy="231679"/>
          </a:xfrm>
          <a:prstGeom prst="rect">
            <a:avLst/>
          </a:prstGeom>
        </p:spPr>
      </p:pic>
      <p:pic>
        <p:nvPicPr>
          <p:cNvPr id="69" name="Image 67" descr="preencoded.png">    </p:cNvPr>
          <p:cNvPicPr>
            <a:picLocks noChangeAspect="1"/>
          </p:cNvPicPr>
          <p:nvPr/>
        </p:nvPicPr>
        <p:blipFill>
          <a:blip r:embed="rId68"/>
          <a:stretch>
            <a:fillRect/>
          </a:stretch>
        </p:blipFill>
        <p:spPr>
          <a:xfrm>
            <a:off x="22787569" y="13475670"/>
            <a:ext cx="145234" cy="95678"/>
          </a:xfrm>
          <a:prstGeom prst="rect">
            <a:avLst/>
          </a:prstGeom>
        </p:spPr>
      </p:pic>
      <p:pic>
        <p:nvPicPr>
          <p:cNvPr id="70" name="Image 68" descr="preencoded.png">    </p:cNvPr>
          <p:cNvPicPr>
            <a:picLocks noChangeAspect="1"/>
          </p:cNvPicPr>
          <p:nvPr/>
        </p:nvPicPr>
        <p:blipFill>
          <a:blip r:embed="rId69"/>
          <a:stretch>
            <a:fillRect/>
          </a:stretch>
        </p:blipFill>
        <p:spPr>
          <a:xfrm>
            <a:off x="22550279" y="9595424"/>
            <a:ext cx="397204" cy="1591525"/>
          </a:xfrm>
          <a:prstGeom prst="rect">
            <a:avLst/>
          </a:prstGeom>
        </p:spPr>
      </p:pic>
      <p:pic>
        <p:nvPicPr>
          <p:cNvPr id="71" name="Image 69" descr="preencoded.png">    </p:cNvPr>
          <p:cNvPicPr>
            <a:picLocks noChangeAspect="1"/>
          </p:cNvPicPr>
          <p:nvPr/>
        </p:nvPicPr>
        <p:blipFill>
          <a:blip r:embed="rId70"/>
          <a:stretch>
            <a:fillRect/>
          </a:stretch>
        </p:blipFill>
        <p:spPr>
          <a:xfrm>
            <a:off x="21752929" y="9528702"/>
            <a:ext cx="397678" cy="1591897"/>
          </a:xfrm>
          <a:prstGeom prst="rect">
            <a:avLst/>
          </a:prstGeom>
        </p:spPr>
      </p:pic>
      <p:pic>
        <p:nvPicPr>
          <p:cNvPr id="72" name="Image 70" descr="preencoded.png">    </p:cNvPr>
          <p:cNvPicPr>
            <a:picLocks noChangeAspect="1"/>
          </p:cNvPicPr>
          <p:nvPr/>
        </p:nvPicPr>
        <p:blipFill>
          <a:blip r:embed="rId71"/>
          <a:stretch>
            <a:fillRect/>
          </a:stretch>
        </p:blipFill>
        <p:spPr>
          <a:xfrm>
            <a:off x="21477650" y="9734747"/>
            <a:ext cx="357939" cy="1369056"/>
          </a:xfrm>
          <a:prstGeom prst="rect">
            <a:avLst/>
          </a:prstGeom>
        </p:spPr>
      </p:pic>
      <p:pic>
        <p:nvPicPr>
          <p:cNvPr id="73" name="Image 71" descr="preencoded.png">    </p:cNvPr>
          <p:cNvPicPr>
            <a:picLocks noChangeAspect="1"/>
          </p:cNvPicPr>
          <p:nvPr/>
        </p:nvPicPr>
        <p:blipFill>
          <a:blip r:embed="rId72"/>
          <a:stretch>
            <a:fillRect/>
          </a:stretch>
        </p:blipFill>
        <p:spPr>
          <a:xfrm>
            <a:off x="20926448" y="9767963"/>
            <a:ext cx="328316" cy="1246425"/>
          </a:xfrm>
          <a:prstGeom prst="rect">
            <a:avLst/>
          </a:prstGeom>
        </p:spPr>
      </p:pic>
      <p:pic>
        <p:nvPicPr>
          <p:cNvPr id="74" name="Image 72" descr="preencoded.png">    </p:cNvPr>
          <p:cNvPicPr>
            <a:picLocks noChangeAspect="1"/>
          </p:cNvPicPr>
          <p:nvPr/>
        </p:nvPicPr>
        <p:blipFill>
          <a:blip r:embed="rId73"/>
          <a:stretch>
            <a:fillRect/>
          </a:stretch>
        </p:blipFill>
        <p:spPr>
          <a:xfrm>
            <a:off x="22030138" y="9897689"/>
            <a:ext cx="320408" cy="1253029"/>
          </a:xfrm>
          <a:prstGeom prst="rect">
            <a:avLst/>
          </a:prstGeom>
        </p:spPr>
      </p:pic>
      <p:pic>
        <p:nvPicPr>
          <p:cNvPr id="75" name="Image 73" descr="preencoded.png">    </p:cNvPr>
          <p:cNvPicPr>
            <a:picLocks noChangeAspect="1"/>
          </p:cNvPicPr>
          <p:nvPr/>
        </p:nvPicPr>
        <p:blipFill>
          <a:blip r:embed="rId74"/>
          <a:stretch>
            <a:fillRect/>
          </a:stretch>
        </p:blipFill>
        <p:spPr>
          <a:xfrm>
            <a:off x="21212485" y="10219296"/>
            <a:ext cx="232672" cy="809011"/>
          </a:xfrm>
          <a:prstGeom prst="rect">
            <a:avLst/>
          </a:prstGeom>
        </p:spPr>
      </p:pic>
      <p:pic>
        <p:nvPicPr>
          <p:cNvPr id="76" name="Image 74" descr="preencoded.png">    </p:cNvPr>
          <p:cNvPicPr>
            <a:picLocks noChangeAspect="1"/>
          </p:cNvPicPr>
          <p:nvPr/>
        </p:nvPicPr>
        <p:blipFill>
          <a:blip r:embed="rId75"/>
          <a:stretch>
            <a:fillRect/>
          </a:stretch>
        </p:blipFill>
        <p:spPr>
          <a:xfrm>
            <a:off x="22310428" y="10271838"/>
            <a:ext cx="239736" cy="924654"/>
          </a:xfrm>
          <a:prstGeom prst="rect">
            <a:avLst/>
          </a:prstGeom>
        </p:spPr>
      </p:pic>
      <p:pic>
        <p:nvPicPr>
          <p:cNvPr id="77" name="Image 75" descr="preencoded.png">    </p:cNvPr>
          <p:cNvPicPr>
            <a:picLocks noChangeAspect="1"/>
          </p:cNvPicPr>
          <p:nvPr/>
        </p:nvPicPr>
        <p:blipFill>
          <a:blip r:embed="rId76"/>
          <a:stretch>
            <a:fillRect/>
          </a:stretch>
        </p:blipFill>
        <p:spPr>
          <a:xfrm>
            <a:off x="20680048" y="9317253"/>
            <a:ext cx="2544175" cy="2123305"/>
          </a:xfrm>
          <a:prstGeom prst="rect">
            <a:avLst/>
          </a:prstGeom>
        </p:spPr>
      </p:pic>
      <p:pic>
        <p:nvPicPr>
          <p:cNvPr id="78" name="Image 76" descr="preencoded.png">    </p:cNvPr>
          <p:cNvPicPr>
            <a:picLocks noChangeAspect="1"/>
          </p:cNvPicPr>
          <p:nvPr/>
        </p:nvPicPr>
        <p:blipFill>
          <a:blip r:embed="rId77"/>
          <a:stretch>
            <a:fillRect/>
          </a:stretch>
        </p:blipFill>
        <p:spPr>
          <a:xfrm>
            <a:off x="20042597" y="9580296"/>
            <a:ext cx="756458" cy="290807"/>
          </a:xfrm>
          <a:prstGeom prst="rect">
            <a:avLst/>
          </a:prstGeom>
        </p:spPr>
      </p:pic>
      <p:pic>
        <p:nvPicPr>
          <p:cNvPr id="79" name="Image 77" descr="preencoded.png">    </p:cNvPr>
          <p:cNvPicPr>
            <a:picLocks noChangeAspect="1"/>
          </p:cNvPicPr>
          <p:nvPr/>
        </p:nvPicPr>
        <p:blipFill>
          <a:blip r:embed="rId78"/>
          <a:stretch>
            <a:fillRect/>
          </a:stretch>
        </p:blipFill>
        <p:spPr>
          <a:xfrm>
            <a:off x="19935095" y="10073855"/>
            <a:ext cx="754265" cy="251014"/>
          </a:xfrm>
          <a:prstGeom prst="rect">
            <a:avLst/>
          </a:prstGeom>
        </p:spPr>
      </p:pic>
      <p:pic>
        <p:nvPicPr>
          <p:cNvPr id="80" name="Image 78" descr="preencoded.png">    </p:cNvPr>
          <p:cNvPicPr>
            <a:picLocks noChangeAspect="1"/>
          </p:cNvPicPr>
          <p:nvPr/>
        </p:nvPicPr>
        <p:blipFill>
          <a:blip r:embed="rId79"/>
          <a:stretch>
            <a:fillRect/>
          </a:stretch>
        </p:blipFill>
        <p:spPr>
          <a:xfrm>
            <a:off x="19894689" y="10543581"/>
            <a:ext cx="704857" cy="229780"/>
          </a:xfrm>
          <a:prstGeom prst="rect">
            <a:avLst/>
          </a:prstGeom>
        </p:spPr>
      </p:pic>
      <p:pic>
        <p:nvPicPr>
          <p:cNvPr id="81" name="Image 79" descr="preencoded.png">    </p:cNvPr>
          <p:cNvPicPr>
            <a:picLocks noChangeAspect="1"/>
          </p:cNvPicPr>
          <p:nvPr/>
        </p:nvPicPr>
        <p:blipFill>
          <a:blip r:embed="rId80"/>
          <a:stretch>
            <a:fillRect/>
          </a:stretch>
        </p:blipFill>
        <p:spPr>
          <a:xfrm>
            <a:off x="19874496" y="11185406"/>
            <a:ext cx="395898" cy="577348"/>
          </a:xfrm>
          <a:prstGeom prst="rect">
            <a:avLst/>
          </a:prstGeom>
        </p:spPr>
      </p:pic>
      <p:pic>
        <p:nvPicPr>
          <p:cNvPr id="82" name="Image 80" descr="preencoded.png">    </p:cNvPr>
          <p:cNvPicPr>
            <a:picLocks noChangeAspect="1"/>
          </p:cNvPicPr>
          <p:nvPr/>
        </p:nvPicPr>
        <p:blipFill>
          <a:blip r:embed="rId81"/>
          <a:stretch>
            <a:fillRect/>
          </a:stretch>
        </p:blipFill>
        <p:spPr>
          <a:xfrm>
            <a:off x="19575376" y="11195472"/>
            <a:ext cx="1450400" cy="1331371"/>
          </a:xfrm>
          <a:prstGeom prst="rect">
            <a:avLst/>
          </a:prstGeom>
        </p:spPr>
      </p:pic>
      <p:pic>
        <p:nvPicPr>
          <p:cNvPr id="83" name="Image 81" descr="preencoded.png">    </p:cNvPr>
          <p:cNvPicPr>
            <a:picLocks noChangeAspect="1"/>
          </p:cNvPicPr>
          <p:nvPr/>
        </p:nvPicPr>
        <p:blipFill>
          <a:blip r:embed="rId82"/>
          <a:stretch>
            <a:fillRect/>
          </a:stretch>
        </p:blipFill>
        <p:spPr>
          <a:xfrm>
            <a:off x="19631451" y="11397864"/>
            <a:ext cx="496168" cy="359795"/>
          </a:xfrm>
          <a:prstGeom prst="rect">
            <a:avLst/>
          </a:prstGeom>
        </p:spPr>
      </p:pic>
      <p:pic>
        <p:nvPicPr>
          <p:cNvPr id="84" name="Image 82" descr="preencoded.png">    </p:cNvPr>
          <p:cNvPicPr>
            <a:picLocks noChangeAspect="1"/>
          </p:cNvPicPr>
          <p:nvPr/>
        </p:nvPicPr>
        <p:blipFill>
          <a:blip r:embed="rId83"/>
          <a:stretch>
            <a:fillRect/>
          </a:stretch>
        </p:blipFill>
        <p:spPr>
          <a:xfrm>
            <a:off x="21159514" y="11379611"/>
            <a:ext cx="1714035" cy="660750"/>
          </a:xfrm>
          <a:prstGeom prst="rect">
            <a:avLst/>
          </a:prstGeom>
        </p:spPr>
      </p:pic>
      <p:pic>
        <p:nvPicPr>
          <p:cNvPr id="85" name="Image 83" descr="preencoded.png">    </p:cNvPr>
          <p:cNvPicPr>
            <a:picLocks noChangeAspect="1"/>
          </p:cNvPicPr>
          <p:nvPr/>
        </p:nvPicPr>
        <p:blipFill>
          <a:blip r:embed="rId84"/>
          <a:stretch>
            <a:fillRect/>
          </a:stretch>
        </p:blipFill>
        <p:spPr>
          <a:xfrm>
            <a:off x="21945586" y="12069504"/>
            <a:ext cx="810740" cy="769863"/>
          </a:xfrm>
          <a:prstGeom prst="rect">
            <a:avLst/>
          </a:prstGeom>
        </p:spPr>
      </p:pic>
      <p:pic>
        <p:nvPicPr>
          <p:cNvPr id="86" name="Image 84" descr="preencoded.png">    </p:cNvPr>
          <p:cNvPicPr>
            <a:picLocks noChangeAspect="1"/>
          </p:cNvPicPr>
          <p:nvPr/>
        </p:nvPicPr>
        <p:blipFill>
          <a:blip r:embed="rId85"/>
          <a:stretch>
            <a:fillRect/>
          </a:stretch>
        </p:blipFill>
        <p:spPr>
          <a:xfrm>
            <a:off x="21119351" y="11970734"/>
            <a:ext cx="800175" cy="222889"/>
          </a:xfrm>
          <a:prstGeom prst="rect">
            <a:avLst/>
          </a:prstGeom>
        </p:spPr>
      </p:pic>
      <p:pic>
        <p:nvPicPr>
          <p:cNvPr id="87" name="Image 85" descr="preencoded.png">    </p:cNvPr>
          <p:cNvPicPr>
            <a:picLocks noChangeAspect="1"/>
          </p:cNvPicPr>
          <p:nvPr/>
        </p:nvPicPr>
        <p:blipFill>
          <a:blip r:embed="rId86"/>
          <a:stretch>
            <a:fillRect/>
          </a:stretch>
        </p:blipFill>
        <p:spPr>
          <a:xfrm>
            <a:off x="21078542" y="12178343"/>
            <a:ext cx="796262" cy="197543"/>
          </a:xfrm>
          <a:prstGeom prst="rect">
            <a:avLst/>
          </a:prstGeom>
        </p:spPr>
      </p:pic>
      <p:pic>
        <p:nvPicPr>
          <p:cNvPr id="88" name="Image 86" descr="preencoded.png">    </p:cNvPr>
          <p:cNvPicPr>
            <a:picLocks noChangeAspect="1"/>
          </p:cNvPicPr>
          <p:nvPr/>
        </p:nvPicPr>
        <p:blipFill>
          <a:blip r:embed="rId87"/>
          <a:stretch>
            <a:fillRect/>
          </a:stretch>
        </p:blipFill>
        <p:spPr>
          <a:xfrm>
            <a:off x="21048726" y="12371039"/>
            <a:ext cx="784680" cy="227733"/>
          </a:xfrm>
          <a:prstGeom prst="rect">
            <a:avLst/>
          </a:prstGeom>
        </p:spPr>
      </p:pic>
      <p:pic>
        <p:nvPicPr>
          <p:cNvPr id="89" name="Image 87" descr="preencoded.png">    </p:cNvPr>
          <p:cNvPicPr>
            <a:picLocks noChangeAspect="1"/>
          </p:cNvPicPr>
          <p:nvPr/>
        </p:nvPicPr>
        <p:blipFill>
          <a:blip r:embed="rId88"/>
          <a:stretch>
            <a:fillRect/>
          </a:stretch>
        </p:blipFill>
        <p:spPr>
          <a:xfrm>
            <a:off x="19493520" y="12586376"/>
            <a:ext cx="3154602" cy="740338"/>
          </a:xfrm>
          <a:prstGeom prst="rect">
            <a:avLst/>
          </a:prstGeom>
        </p:spPr>
      </p:pic>
      <p:pic>
        <p:nvPicPr>
          <p:cNvPr id="90" name="Image 88" descr="preencoded.png">    </p:cNvPr>
          <p:cNvPicPr>
            <a:picLocks noChangeAspect="1"/>
          </p:cNvPicPr>
          <p:nvPr/>
        </p:nvPicPr>
        <p:blipFill>
          <a:blip r:embed="rId89"/>
          <a:stretch>
            <a:fillRect/>
          </a:stretch>
        </p:blipFill>
        <p:spPr>
          <a:xfrm>
            <a:off x="20554787" y="7994087"/>
            <a:ext cx="2998458" cy="825712"/>
          </a:xfrm>
          <a:prstGeom prst="rect">
            <a:avLst/>
          </a:prstGeom>
        </p:spPr>
      </p:pic>
      <p:pic>
        <p:nvPicPr>
          <p:cNvPr id="91" name="Image 89" descr="preencoded.png">    </p:cNvPr>
          <p:cNvPicPr>
            <a:picLocks noChangeAspect="1"/>
          </p:cNvPicPr>
          <p:nvPr/>
        </p:nvPicPr>
        <p:blipFill>
          <a:blip r:embed="rId90"/>
          <a:stretch>
            <a:fillRect/>
          </a:stretch>
        </p:blipFill>
        <p:spPr>
          <a:xfrm>
            <a:off x="20226025" y="8398931"/>
            <a:ext cx="3193144" cy="735755"/>
          </a:xfrm>
          <a:prstGeom prst="rect">
            <a:avLst/>
          </a:prstGeom>
        </p:spPr>
      </p:pic>
      <p:pic>
        <p:nvPicPr>
          <p:cNvPr id="92" name="Image 90" descr="preencoded.png">    </p:cNvPr>
          <p:cNvPicPr>
            <a:picLocks noChangeAspect="1"/>
          </p:cNvPicPr>
          <p:nvPr/>
        </p:nvPicPr>
        <p:blipFill>
          <a:blip r:embed="rId91"/>
          <a:stretch>
            <a:fillRect/>
          </a:stretch>
        </p:blipFill>
        <p:spPr>
          <a:xfrm>
            <a:off x="20051949" y="8623683"/>
            <a:ext cx="2409956" cy="597475"/>
          </a:xfrm>
          <a:prstGeom prst="rect">
            <a:avLst/>
          </a:prstGeom>
        </p:spPr>
      </p:pic>
      <p:pic>
        <p:nvPicPr>
          <p:cNvPr id="93" name="Image 91" descr="preencoded.png">    </p:cNvPr>
          <p:cNvPicPr>
            <a:picLocks noChangeAspect="1"/>
          </p:cNvPicPr>
          <p:nvPr/>
        </p:nvPicPr>
        <p:blipFill>
          <a:blip r:embed="rId92"/>
          <a:stretch>
            <a:fillRect/>
          </a:stretch>
        </p:blipFill>
        <p:spPr>
          <a:xfrm>
            <a:off x="20016164" y="8892042"/>
            <a:ext cx="2000280" cy="516593"/>
          </a:xfrm>
          <a:prstGeom prst="rect">
            <a:avLst/>
          </a:prstGeom>
        </p:spPr>
      </p:pic>
      <p:pic>
        <p:nvPicPr>
          <p:cNvPr id="94" name="Image 92" descr="preencoded.png">    </p:cNvPr>
          <p:cNvPicPr>
            <a:picLocks noChangeAspect="1"/>
          </p:cNvPicPr>
          <p:nvPr/>
        </p:nvPicPr>
        <p:blipFill>
          <a:blip r:embed="rId93"/>
          <a:stretch>
            <a:fillRect/>
          </a:stretch>
        </p:blipFill>
        <p:spPr>
          <a:xfrm>
            <a:off x="19872424" y="7747419"/>
            <a:ext cx="1004709" cy="899734"/>
          </a:xfrm>
          <a:prstGeom prst="rect">
            <a:avLst/>
          </a:prstGeom>
        </p:spPr>
      </p:pic>
      <p:pic>
        <p:nvPicPr>
          <p:cNvPr id="95" name="Image 93" descr="preencoded.png">    </p:cNvPr>
          <p:cNvPicPr>
            <a:picLocks noChangeAspect="1"/>
          </p:cNvPicPr>
          <p:nvPr/>
        </p:nvPicPr>
        <p:blipFill>
          <a:blip r:embed="rId94"/>
          <a:stretch>
            <a:fillRect/>
          </a:stretch>
        </p:blipFill>
        <p:spPr>
          <a:xfrm>
            <a:off x="24014978" y="11165731"/>
            <a:ext cx="321137" cy="311206"/>
          </a:xfrm>
          <a:prstGeom prst="rect">
            <a:avLst/>
          </a:prstGeom>
        </p:spPr>
      </p:pic>
      <p:pic>
        <p:nvPicPr>
          <p:cNvPr id="96" name="Image 94" descr="preencoded.png">    </p:cNvPr>
          <p:cNvPicPr>
            <a:picLocks noChangeAspect="1"/>
          </p:cNvPicPr>
          <p:nvPr/>
        </p:nvPicPr>
        <p:blipFill>
          <a:blip r:embed="rId95"/>
          <a:stretch>
            <a:fillRect/>
          </a:stretch>
        </p:blipFill>
        <p:spPr>
          <a:xfrm>
            <a:off x="23259326" y="11175580"/>
            <a:ext cx="1031812" cy="1000209"/>
          </a:xfrm>
          <a:prstGeom prst="rect">
            <a:avLst/>
          </a:prstGeom>
        </p:spPr>
      </p:pic>
      <p:pic>
        <p:nvPicPr>
          <p:cNvPr id="97" name="Image 95" descr="preencoded.png">    </p:cNvPr>
          <p:cNvPicPr>
            <a:picLocks noChangeAspect="1"/>
          </p:cNvPicPr>
          <p:nvPr/>
        </p:nvPicPr>
        <p:blipFill>
          <a:blip r:embed="rId96"/>
          <a:stretch>
            <a:fillRect/>
          </a:stretch>
        </p:blipFill>
        <p:spPr>
          <a:xfrm>
            <a:off x="21677969" y="11969987"/>
            <a:ext cx="1762454" cy="1666816"/>
          </a:xfrm>
          <a:prstGeom prst="rect">
            <a:avLst/>
          </a:prstGeom>
        </p:spPr>
      </p:pic>
      <p:pic>
        <p:nvPicPr>
          <p:cNvPr id="98" name="Image 96" descr="preencoded.png">    </p:cNvPr>
          <p:cNvPicPr>
            <a:picLocks noChangeAspect="1"/>
          </p:cNvPicPr>
          <p:nvPr/>
        </p:nvPicPr>
        <p:blipFill>
          <a:blip r:embed="rId97"/>
          <a:stretch>
            <a:fillRect/>
          </a:stretch>
        </p:blipFill>
        <p:spPr>
          <a:xfrm>
            <a:off x="23177346" y="11894207"/>
            <a:ext cx="345213" cy="358119"/>
          </a:xfrm>
          <a:prstGeom prst="rect">
            <a:avLst/>
          </a:prstGeom>
        </p:spPr>
      </p:pic>
      <p:pic>
        <p:nvPicPr>
          <p:cNvPr id="99" name="Image 97" descr="preencoded.png">    </p:cNvPr>
          <p:cNvPicPr>
            <a:picLocks noChangeAspect="1"/>
          </p:cNvPicPr>
          <p:nvPr/>
        </p:nvPicPr>
        <p:blipFill>
          <a:blip r:embed="rId98"/>
          <a:stretch>
            <a:fillRect/>
          </a:stretch>
        </p:blipFill>
        <p:spPr>
          <a:xfrm>
            <a:off x="23987826" y="11174211"/>
            <a:ext cx="395250" cy="417190"/>
          </a:xfrm>
          <a:prstGeom prst="rect">
            <a:avLst/>
          </a:prstGeom>
        </p:spPr>
      </p:pic>
      <p:pic>
        <p:nvPicPr>
          <p:cNvPr id="100" name="Image 98" descr="preencoded.png">    </p:cNvPr>
          <p:cNvPicPr>
            <a:picLocks noChangeAspect="1"/>
          </p:cNvPicPr>
          <p:nvPr/>
        </p:nvPicPr>
        <p:blipFill>
          <a:blip r:embed="rId99"/>
          <a:stretch>
            <a:fillRect/>
          </a:stretch>
        </p:blipFill>
        <p:spPr>
          <a:xfrm>
            <a:off x="23920959" y="11485203"/>
            <a:ext cx="166057" cy="163252"/>
          </a:xfrm>
          <a:prstGeom prst="rect">
            <a:avLst/>
          </a:prstGeom>
        </p:spPr>
      </p:pic>
      <p:pic>
        <p:nvPicPr>
          <p:cNvPr id="101" name="Image 99" descr="preencoded.png">    </p:cNvPr>
          <p:cNvPicPr>
            <a:picLocks noChangeAspect="1"/>
          </p:cNvPicPr>
          <p:nvPr/>
        </p:nvPicPr>
        <p:blipFill>
          <a:blip r:embed="rId100"/>
          <a:stretch>
            <a:fillRect/>
          </a:stretch>
        </p:blipFill>
        <p:spPr>
          <a:xfrm>
            <a:off x="23730541" y="11670283"/>
            <a:ext cx="134502" cy="139714"/>
          </a:xfrm>
          <a:prstGeom prst="rect">
            <a:avLst/>
          </a:prstGeom>
        </p:spPr>
      </p:pic>
      <p:pic>
        <p:nvPicPr>
          <p:cNvPr id="102" name="Image 100" descr="preencoded.png">    </p:cNvPr>
          <p:cNvPicPr>
            <a:picLocks noChangeAspect="1"/>
          </p:cNvPicPr>
          <p:nvPr/>
        </p:nvPicPr>
        <p:blipFill>
          <a:blip r:embed="rId101"/>
          <a:stretch>
            <a:fillRect/>
          </a:stretch>
        </p:blipFill>
        <p:spPr>
          <a:xfrm>
            <a:off x="21676462" y="13295303"/>
            <a:ext cx="169478" cy="158114"/>
          </a:xfrm>
          <a:prstGeom prst="rect">
            <a:avLst/>
          </a:prstGeom>
        </p:spPr>
      </p:pic>
      <p:pic>
        <p:nvPicPr>
          <p:cNvPr id="103" name="Image 101" descr="preencoded.png">    </p:cNvPr>
          <p:cNvPicPr>
            <a:picLocks noChangeAspect="1"/>
          </p:cNvPicPr>
          <p:nvPr/>
        </p:nvPicPr>
        <p:blipFill>
          <a:blip r:embed="rId102"/>
          <a:stretch>
            <a:fillRect/>
          </a:stretch>
        </p:blipFill>
        <p:spPr>
          <a:xfrm>
            <a:off x="21939242" y="13220077"/>
            <a:ext cx="112925" cy="117966"/>
          </a:xfrm>
          <a:prstGeom prst="rect">
            <a:avLst/>
          </a:prstGeom>
        </p:spPr>
      </p:pic>
      <p:pic>
        <p:nvPicPr>
          <p:cNvPr id="104" name="Image 102" descr="preencoded.png">    </p:cNvPr>
          <p:cNvPicPr>
            <a:picLocks noChangeAspect="1"/>
          </p:cNvPicPr>
          <p:nvPr/>
        </p:nvPicPr>
        <p:blipFill>
          <a:blip r:embed="rId103"/>
          <a:stretch>
            <a:fillRect/>
          </a:stretch>
        </p:blipFill>
        <p:spPr>
          <a:xfrm>
            <a:off x="3631327" y="735096"/>
            <a:ext cx="3391668" cy="4294561"/>
          </a:xfrm>
          <a:prstGeom prst="rect">
            <a:avLst/>
          </a:prstGeom>
        </p:spPr>
      </p:pic>
      <p:pic>
        <p:nvPicPr>
          <p:cNvPr id="105" name="Image 103" descr="preencoded.png">    </p:cNvPr>
          <p:cNvPicPr>
            <a:picLocks noChangeAspect="1"/>
          </p:cNvPicPr>
          <p:nvPr/>
        </p:nvPicPr>
        <p:blipFill>
          <a:blip r:embed="rId104"/>
          <a:stretch>
            <a:fillRect/>
          </a:stretch>
        </p:blipFill>
        <p:spPr>
          <a:xfrm>
            <a:off x="6089230" y="867837"/>
            <a:ext cx="174526" cy="58789"/>
          </a:xfrm>
          <a:prstGeom prst="rect">
            <a:avLst/>
          </a:prstGeom>
        </p:spPr>
      </p:pic>
      <p:pic>
        <p:nvPicPr>
          <p:cNvPr id="106" name="Image 104" descr="preencoded.png">    </p:cNvPr>
          <p:cNvPicPr>
            <a:picLocks noChangeAspect="1"/>
          </p:cNvPicPr>
          <p:nvPr/>
        </p:nvPicPr>
        <p:blipFill>
          <a:blip r:embed="rId105"/>
          <a:stretch>
            <a:fillRect/>
          </a:stretch>
        </p:blipFill>
        <p:spPr>
          <a:xfrm>
            <a:off x="6303439" y="933645"/>
            <a:ext cx="70622" cy="189861"/>
          </a:xfrm>
          <a:prstGeom prst="rect">
            <a:avLst/>
          </a:prstGeom>
        </p:spPr>
      </p:pic>
      <p:pic>
        <p:nvPicPr>
          <p:cNvPr id="107" name="Image 105" descr="preencoded.png">    </p:cNvPr>
          <p:cNvPicPr>
            <a:picLocks noChangeAspect="1"/>
          </p:cNvPicPr>
          <p:nvPr/>
        </p:nvPicPr>
        <p:blipFill>
          <a:blip r:embed="rId106"/>
          <a:stretch>
            <a:fillRect/>
          </a:stretch>
        </p:blipFill>
        <p:spPr>
          <a:xfrm>
            <a:off x="6353061" y="1185396"/>
            <a:ext cx="59359" cy="89443"/>
          </a:xfrm>
          <a:prstGeom prst="rect">
            <a:avLst/>
          </a:prstGeom>
        </p:spPr>
      </p:pic>
      <p:pic>
        <p:nvPicPr>
          <p:cNvPr id="108" name="Image 106" descr="preencoded.png">    </p:cNvPr>
          <p:cNvPicPr>
            <a:picLocks noChangeAspect="1"/>
          </p:cNvPicPr>
          <p:nvPr/>
        </p:nvPicPr>
        <p:blipFill>
          <a:blip r:embed="rId107"/>
          <a:stretch>
            <a:fillRect/>
          </a:stretch>
        </p:blipFill>
        <p:spPr>
          <a:xfrm>
            <a:off x="4068496" y="2900034"/>
            <a:ext cx="81729" cy="174657"/>
          </a:xfrm>
          <a:prstGeom prst="rect">
            <a:avLst/>
          </a:prstGeom>
        </p:spPr>
      </p:pic>
      <p:pic>
        <p:nvPicPr>
          <p:cNvPr id="109" name="Image 107" descr="preencoded.png">    </p:cNvPr>
          <p:cNvPicPr>
            <a:picLocks noChangeAspect="1"/>
          </p:cNvPicPr>
          <p:nvPr/>
        </p:nvPicPr>
        <p:blipFill>
          <a:blip r:embed="rId108"/>
          <a:stretch>
            <a:fillRect/>
          </a:stretch>
        </p:blipFill>
        <p:spPr>
          <a:xfrm>
            <a:off x="4106039" y="3155337"/>
            <a:ext cx="68938" cy="119874"/>
          </a:xfrm>
          <a:prstGeom prst="rect">
            <a:avLst/>
          </a:prstGeom>
        </p:spPr>
      </p:pic>
      <p:pic>
        <p:nvPicPr>
          <p:cNvPr id="110" name="Image 108" descr="preencoded.png">    </p:cNvPr>
          <p:cNvPicPr>
            <a:picLocks noChangeAspect="1"/>
          </p:cNvPicPr>
          <p:nvPr/>
        </p:nvPicPr>
        <p:blipFill>
          <a:blip r:embed="rId109"/>
          <a:stretch>
            <a:fillRect/>
          </a:stretch>
        </p:blipFill>
        <p:spPr>
          <a:xfrm>
            <a:off x="4248836" y="3024245"/>
            <a:ext cx="330496" cy="650029"/>
          </a:xfrm>
          <a:prstGeom prst="rect">
            <a:avLst/>
          </a:prstGeom>
        </p:spPr>
      </p:pic>
      <p:pic>
        <p:nvPicPr>
          <p:cNvPr id="111" name="Image 109" descr="preencoded.png">    </p:cNvPr>
          <p:cNvPicPr>
            <a:picLocks noChangeAspect="1"/>
          </p:cNvPicPr>
          <p:nvPr/>
        </p:nvPicPr>
        <p:blipFill>
          <a:blip r:embed="rId110"/>
          <a:stretch>
            <a:fillRect/>
          </a:stretch>
        </p:blipFill>
        <p:spPr>
          <a:xfrm>
            <a:off x="4199056" y="3056819"/>
            <a:ext cx="143522" cy="277830"/>
          </a:xfrm>
          <a:prstGeom prst="rect">
            <a:avLst/>
          </a:prstGeom>
        </p:spPr>
      </p:pic>
      <p:pic>
        <p:nvPicPr>
          <p:cNvPr id="112" name="Image 110" descr="preencoded.png">    </p:cNvPr>
          <p:cNvPicPr>
            <a:picLocks noChangeAspect="1"/>
          </p:cNvPicPr>
          <p:nvPr/>
        </p:nvPicPr>
        <p:blipFill>
          <a:blip r:embed="rId111"/>
          <a:stretch>
            <a:fillRect/>
          </a:stretch>
        </p:blipFill>
        <p:spPr>
          <a:xfrm>
            <a:off x="4461653" y="3315567"/>
            <a:ext cx="295179" cy="333273"/>
          </a:xfrm>
          <a:prstGeom prst="rect">
            <a:avLst/>
          </a:prstGeom>
        </p:spPr>
      </p:pic>
      <p:pic>
        <p:nvPicPr>
          <p:cNvPr id="113" name="Image 111" descr="preencoded.png">    </p:cNvPr>
          <p:cNvPicPr>
            <a:picLocks noChangeAspect="1"/>
          </p:cNvPicPr>
          <p:nvPr/>
        </p:nvPicPr>
        <p:blipFill>
          <a:blip r:embed="rId112"/>
          <a:stretch>
            <a:fillRect/>
          </a:stretch>
        </p:blipFill>
        <p:spPr>
          <a:xfrm>
            <a:off x="4395196" y="3535240"/>
            <a:ext cx="1021523" cy="1026545"/>
          </a:xfrm>
          <a:prstGeom prst="rect">
            <a:avLst/>
          </a:prstGeom>
        </p:spPr>
      </p:pic>
      <p:pic>
        <p:nvPicPr>
          <p:cNvPr id="114" name="Image 112" descr="preencoded.png">    </p:cNvPr>
          <p:cNvPicPr>
            <a:picLocks noChangeAspect="1"/>
          </p:cNvPicPr>
          <p:nvPr/>
        </p:nvPicPr>
        <p:blipFill>
          <a:blip r:embed="rId113"/>
          <a:stretch>
            <a:fillRect/>
          </a:stretch>
        </p:blipFill>
        <p:spPr>
          <a:xfrm>
            <a:off x="4115494" y="3847215"/>
            <a:ext cx="1406158" cy="841663"/>
          </a:xfrm>
          <a:prstGeom prst="rect">
            <a:avLst/>
          </a:prstGeom>
        </p:spPr>
      </p:pic>
      <p:pic>
        <p:nvPicPr>
          <p:cNvPr id="115" name="Image 113" descr="preencoded.png">    </p:cNvPr>
          <p:cNvPicPr>
            <a:picLocks noChangeAspect="1"/>
          </p:cNvPicPr>
          <p:nvPr/>
        </p:nvPicPr>
        <p:blipFill>
          <a:blip r:embed="rId114"/>
          <a:stretch>
            <a:fillRect/>
          </a:stretch>
        </p:blipFill>
        <p:spPr>
          <a:xfrm>
            <a:off x="4733776" y="2772872"/>
            <a:ext cx="191708" cy="653395"/>
          </a:xfrm>
          <a:prstGeom prst="rect">
            <a:avLst/>
          </a:prstGeom>
        </p:spPr>
      </p:pic>
      <p:pic>
        <p:nvPicPr>
          <p:cNvPr id="116" name="Image 114" descr="preencoded.png">    </p:cNvPr>
          <p:cNvPicPr>
            <a:picLocks noChangeAspect="1"/>
          </p:cNvPicPr>
          <p:nvPr/>
        </p:nvPicPr>
        <p:blipFill>
          <a:blip r:embed="rId115"/>
          <a:stretch>
            <a:fillRect/>
          </a:stretch>
        </p:blipFill>
        <p:spPr>
          <a:xfrm>
            <a:off x="4869214" y="2482046"/>
            <a:ext cx="225993" cy="920714"/>
          </a:xfrm>
          <a:prstGeom prst="rect">
            <a:avLst/>
          </a:prstGeom>
        </p:spPr>
      </p:pic>
      <p:pic>
        <p:nvPicPr>
          <p:cNvPr id="117" name="Image 115" descr="preencoded.png">    </p:cNvPr>
          <p:cNvPicPr>
            <a:picLocks noChangeAspect="1"/>
          </p:cNvPicPr>
          <p:nvPr/>
        </p:nvPicPr>
        <p:blipFill>
          <a:blip r:embed="rId116"/>
          <a:stretch>
            <a:fillRect/>
          </a:stretch>
        </p:blipFill>
        <p:spPr>
          <a:xfrm>
            <a:off x="5109716" y="2939559"/>
            <a:ext cx="164516" cy="439520"/>
          </a:xfrm>
          <a:prstGeom prst="rect">
            <a:avLst/>
          </a:prstGeom>
        </p:spPr>
      </p:pic>
      <p:pic>
        <p:nvPicPr>
          <p:cNvPr id="118" name="Image 116" descr="preencoded.png">    </p:cNvPr>
          <p:cNvPicPr>
            <a:picLocks noChangeAspect="1"/>
          </p:cNvPicPr>
          <p:nvPr/>
        </p:nvPicPr>
        <p:blipFill>
          <a:blip r:embed="rId117"/>
          <a:stretch>
            <a:fillRect/>
          </a:stretch>
        </p:blipFill>
        <p:spPr>
          <a:xfrm>
            <a:off x="5226161" y="2550522"/>
            <a:ext cx="211269" cy="805503"/>
          </a:xfrm>
          <a:prstGeom prst="rect">
            <a:avLst/>
          </a:prstGeom>
        </p:spPr>
      </p:pic>
      <p:pic>
        <p:nvPicPr>
          <p:cNvPr id="119" name="Image 117" descr="preencoded.png">    </p:cNvPr>
          <p:cNvPicPr>
            <a:picLocks noChangeAspect="1"/>
          </p:cNvPicPr>
          <p:nvPr/>
        </p:nvPicPr>
        <p:blipFill>
          <a:blip r:embed="rId118"/>
          <a:stretch>
            <a:fillRect/>
          </a:stretch>
        </p:blipFill>
        <p:spPr>
          <a:xfrm>
            <a:off x="5420164" y="2656495"/>
            <a:ext cx="194502" cy="675553"/>
          </a:xfrm>
          <a:prstGeom prst="rect">
            <a:avLst/>
          </a:prstGeom>
        </p:spPr>
      </p:pic>
      <p:pic>
        <p:nvPicPr>
          <p:cNvPr id="120" name="Image 118" descr="preencoded.png">    </p:cNvPr>
          <p:cNvPicPr>
            <a:picLocks noChangeAspect="1"/>
          </p:cNvPicPr>
          <p:nvPr/>
        </p:nvPicPr>
        <p:blipFill>
          <a:blip r:embed="rId119"/>
          <a:stretch>
            <a:fillRect/>
          </a:stretch>
        </p:blipFill>
        <p:spPr>
          <a:xfrm>
            <a:off x="5645471" y="3000462"/>
            <a:ext cx="147795" cy="308234"/>
          </a:xfrm>
          <a:prstGeom prst="rect">
            <a:avLst/>
          </a:prstGeom>
        </p:spPr>
      </p:pic>
      <p:pic>
        <p:nvPicPr>
          <p:cNvPr id="121" name="Image 119" descr="preencoded.png">    </p:cNvPr>
          <p:cNvPicPr>
            <a:picLocks noChangeAspect="1"/>
          </p:cNvPicPr>
          <p:nvPr/>
        </p:nvPicPr>
        <p:blipFill>
          <a:blip r:embed="rId120"/>
          <a:stretch>
            <a:fillRect/>
          </a:stretch>
        </p:blipFill>
        <p:spPr>
          <a:xfrm>
            <a:off x="5793508" y="2756571"/>
            <a:ext cx="175630" cy="527438"/>
          </a:xfrm>
          <a:prstGeom prst="rect">
            <a:avLst/>
          </a:prstGeom>
        </p:spPr>
      </p:pic>
      <p:pic>
        <p:nvPicPr>
          <p:cNvPr id="122" name="Image 120" descr="preencoded.png">    </p:cNvPr>
          <p:cNvPicPr>
            <a:picLocks noChangeAspect="1"/>
          </p:cNvPicPr>
          <p:nvPr/>
        </p:nvPicPr>
        <p:blipFill>
          <a:blip r:embed="rId121"/>
          <a:stretch>
            <a:fillRect/>
          </a:stretch>
        </p:blipFill>
        <p:spPr>
          <a:xfrm>
            <a:off x="5929523" y="2363789"/>
            <a:ext cx="222383" cy="894442"/>
          </a:xfrm>
          <a:prstGeom prst="rect">
            <a:avLst/>
          </a:prstGeom>
        </p:spPr>
      </p:pic>
      <p:pic>
        <p:nvPicPr>
          <p:cNvPr id="123" name="Image 121" descr="preencoded.png">    </p:cNvPr>
          <p:cNvPicPr>
            <a:picLocks noChangeAspect="1"/>
          </p:cNvPicPr>
          <p:nvPr/>
        </p:nvPicPr>
        <p:blipFill>
          <a:blip r:embed="rId122"/>
          <a:stretch>
            <a:fillRect/>
          </a:stretch>
        </p:blipFill>
        <p:spPr>
          <a:xfrm>
            <a:off x="6154530" y="2531134"/>
            <a:ext cx="197817" cy="700043"/>
          </a:xfrm>
          <a:prstGeom prst="rect">
            <a:avLst/>
          </a:prstGeom>
        </p:spPr>
      </p:pic>
      <p:pic>
        <p:nvPicPr>
          <p:cNvPr id="124" name="Image 122" descr="preencoded.png">    </p:cNvPr>
          <p:cNvPicPr>
            <a:picLocks noChangeAspect="1"/>
          </p:cNvPicPr>
          <p:nvPr/>
        </p:nvPicPr>
        <p:blipFill>
          <a:blip r:embed="rId123"/>
          <a:stretch>
            <a:fillRect/>
          </a:stretch>
        </p:blipFill>
        <p:spPr>
          <a:xfrm>
            <a:off x="5499859" y="3346417"/>
            <a:ext cx="1147466" cy="1206742"/>
          </a:xfrm>
          <a:prstGeom prst="rect">
            <a:avLst/>
          </a:prstGeom>
        </p:spPr>
      </p:pic>
      <p:pic>
        <p:nvPicPr>
          <p:cNvPr id="125" name="Image 123" descr="preencoded.png">    </p:cNvPr>
          <p:cNvPicPr>
            <a:picLocks noChangeAspect="1"/>
          </p:cNvPicPr>
          <p:nvPr/>
        </p:nvPicPr>
        <p:blipFill>
          <a:blip r:embed="rId124"/>
          <a:stretch>
            <a:fillRect/>
          </a:stretch>
        </p:blipFill>
        <p:spPr>
          <a:xfrm>
            <a:off x="4660766" y="1265779"/>
            <a:ext cx="511106" cy="414993"/>
          </a:xfrm>
          <a:prstGeom prst="rect">
            <a:avLst/>
          </a:prstGeom>
        </p:spPr>
      </p:pic>
      <p:pic>
        <p:nvPicPr>
          <p:cNvPr id="126" name="Image 124" descr="preencoded.png">    </p:cNvPr>
          <p:cNvPicPr>
            <a:picLocks noChangeAspect="1"/>
          </p:cNvPicPr>
          <p:nvPr/>
        </p:nvPicPr>
        <p:blipFill>
          <a:blip r:embed="rId125"/>
          <a:stretch>
            <a:fillRect/>
          </a:stretch>
        </p:blipFill>
        <p:spPr>
          <a:xfrm>
            <a:off x="4692173" y="1608811"/>
            <a:ext cx="534577" cy="512566"/>
          </a:xfrm>
          <a:prstGeom prst="rect">
            <a:avLst/>
          </a:prstGeom>
        </p:spPr>
      </p:pic>
      <p:pic>
        <p:nvPicPr>
          <p:cNvPr id="127" name="Image 125" descr="preencoded.png">    </p:cNvPr>
          <p:cNvPicPr>
            <a:picLocks noChangeAspect="1"/>
          </p:cNvPicPr>
          <p:nvPr/>
        </p:nvPicPr>
        <p:blipFill>
          <a:blip r:embed="rId126"/>
          <a:stretch>
            <a:fillRect/>
          </a:stretch>
        </p:blipFill>
        <p:spPr>
          <a:xfrm>
            <a:off x="4094073" y="1232129"/>
            <a:ext cx="954784" cy="1092905"/>
          </a:xfrm>
          <a:prstGeom prst="rect">
            <a:avLst/>
          </a:prstGeom>
        </p:spPr>
      </p:pic>
      <p:pic>
        <p:nvPicPr>
          <p:cNvPr id="128" name="Image 126" descr="preencoded.png">    </p:cNvPr>
          <p:cNvPicPr>
            <a:picLocks noChangeAspect="1"/>
          </p:cNvPicPr>
          <p:nvPr/>
        </p:nvPicPr>
        <p:blipFill>
          <a:blip r:embed="rId127"/>
          <a:stretch>
            <a:fillRect/>
          </a:stretch>
        </p:blipFill>
        <p:spPr>
          <a:xfrm>
            <a:off x="5391619" y="1092588"/>
            <a:ext cx="734462" cy="427682"/>
          </a:xfrm>
          <a:prstGeom prst="rect">
            <a:avLst/>
          </a:prstGeom>
        </p:spPr>
      </p:pic>
      <p:pic>
        <p:nvPicPr>
          <p:cNvPr id="129" name="Image 127" descr="preencoded.png">    </p:cNvPr>
          <p:cNvPicPr>
            <a:picLocks noChangeAspect="1"/>
          </p:cNvPicPr>
          <p:nvPr/>
        </p:nvPicPr>
        <p:blipFill>
          <a:blip r:embed="rId128"/>
          <a:stretch>
            <a:fillRect/>
          </a:stretch>
        </p:blipFill>
        <p:spPr>
          <a:xfrm>
            <a:off x="5400820" y="1491319"/>
            <a:ext cx="465729" cy="852583"/>
          </a:xfrm>
          <a:prstGeom prst="rect">
            <a:avLst/>
          </a:prstGeom>
        </p:spPr>
      </p:pic>
      <p:pic>
        <p:nvPicPr>
          <p:cNvPr id="130" name="Image 128" descr="preencoded.png">    </p:cNvPr>
          <p:cNvPicPr>
            <a:picLocks noChangeAspect="1"/>
          </p:cNvPicPr>
          <p:nvPr/>
        </p:nvPicPr>
        <p:blipFill>
          <a:blip r:embed="rId129"/>
          <a:stretch>
            <a:fillRect/>
          </a:stretch>
        </p:blipFill>
        <p:spPr>
          <a:xfrm>
            <a:off x="5440934" y="1699279"/>
            <a:ext cx="180036" cy="202946"/>
          </a:xfrm>
          <a:prstGeom prst="rect">
            <a:avLst/>
          </a:prstGeom>
        </p:spPr>
      </p:pic>
      <p:pic>
        <p:nvPicPr>
          <p:cNvPr id="131" name="Image 129" descr="preencoded.png">    </p:cNvPr>
          <p:cNvPicPr>
            <a:picLocks noChangeAspect="1"/>
          </p:cNvPicPr>
          <p:nvPr/>
        </p:nvPicPr>
        <p:blipFill>
          <a:blip r:embed="rId130"/>
          <a:stretch>
            <a:fillRect/>
          </a:stretch>
        </p:blipFill>
        <p:spPr>
          <a:xfrm>
            <a:off x="5805243" y="1841056"/>
            <a:ext cx="127707" cy="134087"/>
          </a:xfrm>
          <a:prstGeom prst="rect">
            <a:avLst/>
          </a:prstGeom>
        </p:spPr>
      </p:pic>
      <p:pic>
        <p:nvPicPr>
          <p:cNvPr id="132" name="Image 130" descr="preencoded.png">    </p:cNvPr>
          <p:cNvPicPr>
            <a:picLocks noChangeAspect="1"/>
          </p:cNvPicPr>
          <p:nvPr/>
        </p:nvPicPr>
        <p:blipFill>
          <a:blip r:embed="rId131"/>
          <a:stretch>
            <a:fillRect/>
          </a:stretch>
        </p:blipFill>
        <p:spPr>
          <a:xfrm>
            <a:off x="6140222" y="2057619"/>
            <a:ext cx="137162" cy="172525"/>
          </a:xfrm>
          <a:prstGeom prst="rect">
            <a:avLst/>
          </a:prstGeom>
        </p:spPr>
      </p:pic>
      <p:pic>
        <p:nvPicPr>
          <p:cNvPr id="133" name="Image 131" descr="preencoded.png">    </p:cNvPr>
          <p:cNvPicPr>
            <a:picLocks noChangeAspect="1"/>
          </p:cNvPicPr>
          <p:nvPr/>
        </p:nvPicPr>
        <p:blipFill>
          <a:blip r:embed="rId132"/>
          <a:stretch>
            <a:fillRect/>
          </a:stretch>
        </p:blipFill>
        <p:spPr>
          <a:xfrm>
            <a:off x="5863336" y="2085289"/>
            <a:ext cx="266820" cy="189536"/>
          </a:xfrm>
          <a:prstGeom prst="rect">
            <a:avLst/>
          </a:prstGeom>
        </p:spPr>
      </p:pic>
      <p:pic>
        <p:nvPicPr>
          <p:cNvPr id="134" name="Image 132" descr="preencoded.png">    </p:cNvPr>
          <p:cNvPicPr>
            <a:picLocks noChangeAspect="1"/>
          </p:cNvPicPr>
          <p:nvPr/>
        </p:nvPicPr>
        <p:blipFill>
          <a:blip r:embed="rId133"/>
          <a:stretch>
            <a:fillRect/>
          </a:stretch>
        </p:blipFill>
        <p:spPr>
          <a:xfrm>
            <a:off x="5674350" y="2088809"/>
            <a:ext cx="169651" cy="301244"/>
          </a:xfrm>
          <a:prstGeom prst="rect">
            <a:avLst/>
          </a:prstGeom>
        </p:spPr>
      </p:pic>
      <p:pic>
        <p:nvPicPr>
          <p:cNvPr id="135" name="Image 133" descr="preencoded.png">    </p:cNvPr>
          <p:cNvPicPr>
            <a:picLocks noChangeAspect="1"/>
          </p:cNvPicPr>
          <p:nvPr/>
        </p:nvPicPr>
        <p:blipFill>
          <a:blip r:embed="rId134"/>
          <a:stretch>
            <a:fillRect/>
          </a:stretch>
        </p:blipFill>
        <p:spPr>
          <a:xfrm>
            <a:off x="976217" y="3523985"/>
            <a:ext cx="798085" cy="789510"/>
          </a:xfrm>
          <a:prstGeom prst="rect">
            <a:avLst/>
          </a:prstGeom>
        </p:spPr>
      </p:pic>
      <p:pic>
        <p:nvPicPr>
          <p:cNvPr id="136" name="Image 134" descr="preencoded.png">    </p:cNvPr>
          <p:cNvPicPr>
            <a:picLocks noChangeAspect="1"/>
          </p:cNvPicPr>
          <p:nvPr/>
        </p:nvPicPr>
        <p:blipFill>
          <a:blip r:embed="rId135"/>
          <a:stretch>
            <a:fillRect/>
          </a:stretch>
        </p:blipFill>
        <p:spPr>
          <a:xfrm>
            <a:off x="1090547" y="3637104"/>
            <a:ext cx="569143" cy="563269"/>
          </a:xfrm>
          <a:prstGeom prst="rect">
            <a:avLst/>
          </a:prstGeom>
        </p:spPr>
      </p:pic>
      <p:pic>
        <p:nvPicPr>
          <p:cNvPr id="137" name="Image 135" descr="preencoded.png">    </p:cNvPr>
          <p:cNvPicPr>
            <a:picLocks noChangeAspect="1"/>
          </p:cNvPicPr>
          <p:nvPr/>
        </p:nvPicPr>
        <p:blipFill>
          <a:blip r:embed="rId136"/>
          <a:stretch>
            <a:fillRect/>
          </a:stretch>
        </p:blipFill>
        <p:spPr>
          <a:xfrm>
            <a:off x="1080841" y="4051128"/>
            <a:ext cx="88768" cy="100144"/>
          </a:xfrm>
          <a:prstGeom prst="rect">
            <a:avLst/>
          </a:prstGeom>
        </p:spPr>
      </p:pic>
      <p:pic>
        <p:nvPicPr>
          <p:cNvPr id="138" name="Image 136" descr="preencoded.png">    </p:cNvPr>
          <p:cNvPicPr>
            <a:picLocks noChangeAspect="1"/>
          </p:cNvPicPr>
          <p:nvPr/>
        </p:nvPicPr>
        <p:blipFill>
          <a:blip r:embed="rId137"/>
          <a:stretch>
            <a:fillRect/>
          </a:stretch>
        </p:blipFill>
        <p:spPr>
          <a:xfrm>
            <a:off x="1069161" y="3929202"/>
            <a:ext cx="76980" cy="80564"/>
          </a:xfrm>
          <a:prstGeom prst="rect">
            <a:avLst/>
          </a:prstGeom>
        </p:spPr>
      </p:pic>
      <p:pic>
        <p:nvPicPr>
          <p:cNvPr id="139" name="Image 137" descr="preencoded.png">    </p:cNvPr>
          <p:cNvPicPr>
            <a:picLocks noChangeAspect="1"/>
          </p:cNvPicPr>
          <p:nvPr/>
        </p:nvPicPr>
        <p:blipFill>
          <a:blip r:embed="rId138"/>
          <a:stretch>
            <a:fillRect/>
          </a:stretch>
        </p:blipFill>
        <p:spPr>
          <a:xfrm>
            <a:off x="1621480" y="3723725"/>
            <a:ext cx="61992" cy="113435"/>
          </a:xfrm>
          <a:prstGeom prst="rect">
            <a:avLst/>
          </a:prstGeom>
        </p:spPr>
      </p:pic>
      <p:pic>
        <p:nvPicPr>
          <p:cNvPr id="140" name="Image 138" descr="preencoded.png">    </p:cNvPr>
          <p:cNvPicPr>
            <a:picLocks noChangeAspect="1"/>
          </p:cNvPicPr>
          <p:nvPr/>
        </p:nvPicPr>
        <p:blipFill>
          <a:blip r:embed="rId139"/>
          <a:stretch>
            <a:fillRect/>
          </a:stretch>
        </p:blipFill>
        <p:spPr>
          <a:xfrm>
            <a:off x="2635756" y="5284685"/>
            <a:ext cx="792013" cy="789626"/>
          </a:xfrm>
          <a:prstGeom prst="rect">
            <a:avLst/>
          </a:prstGeom>
        </p:spPr>
      </p:pic>
      <p:pic>
        <p:nvPicPr>
          <p:cNvPr id="141" name="Image 139" descr="preencoded.png">    </p:cNvPr>
          <p:cNvPicPr>
            <a:picLocks noChangeAspect="1"/>
          </p:cNvPicPr>
          <p:nvPr/>
        </p:nvPicPr>
        <p:blipFill>
          <a:blip r:embed="rId140"/>
          <a:stretch>
            <a:fillRect/>
          </a:stretch>
        </p:blipFill>
        <p:spPr>
          <a:xfrm>
            <a:off x="2749001" y="5397233"/>
            <a:ext cx="564957" cy="563460"/>
          </a:xfrm>
          <a:prstGeom prst="rect">
            <a:avLst/>
          </a:prstGeom>
        </p:spPr>
      </p:pic>
      <p:pic>
        <p:nvPicPr>
          <p:cNvPr id="142" name="Image 140" descr="preencoded.png">    </p:cNvPr>
          <p:cNvPicPr>
            <a:picLocks noChangeAspect="1"/>
          </p:cNvPicPr>
          <p:nvPr/>
        </p:nvPicPr>
        <p:blipFill>
          <a:blip r:embed="rId141"/>
          <a:stretch>
            <a:fillRect/>
          </a:stretch>
        </p:blipFill>
        <p:spPr>
          <a:xfrm>
            <a:off x="3214264" y="5424869"/>
            <a:ext cx="93953" cy="95335"/>
          </a:xfrm>
          <a:prstGeom prst="rect">
            <a:avLst/>
          </a:prstGeom>
        </p:spPr>
      </p:pic>
      <p:pic>
        <p:nvPicPr>
          <p:cNvPr id="143" name="Image 141" descr="preencoded.png">    </p:cNvPr>
          <p:cNvPicPr>
            <a:picLocks noChangeAspect="1"/>
          </p:cNvPicPr>
          <p:nvPr/>
        </p:nvPicPr>
        <p:blipFill>
          <a:blip r:embed="rId142"/>
          <a:stretch>
            <a:fillRect/>
          </a:stretch>
        </p:blipFill>
        <p:spPr>
          <a:xfrm>
            <a:off x="3251427" y="5563226"/>
            <a:ext cx="80461" cy="77160"/>
          </a:xfrm>
          <a:prstGeom prst="rect">
            <a:avLst/>
          </a:prstGeom>
        </p:spPr>
      </p:pic>
      <p:pic>
        <p:nvPicPr>
          <p:cNvPr id="144" name="Image 142" descr="preencoded.png">    </p:cNvPr>
          <p:cNvPicPr>
            <a:picLocks noChangeAspect="1"/>
          </p:cNvPicPr>
          <p:nvPr/>
        </p:nvPicPr>
        <p:blipFill>
          <a:blip r:embed="rId143"/>
          <a:stretch>
            <a:fillRect/>
          </a:stretch>
        </p:blipFill>
        <p:spPr>
          <a:xfrm>
            <a:off x="2737000" y="5786763"/>
            <a:ext cx="62513" cy="113198"/>
          </a:xfrm>
          <a:prstGeom prst="rect">
            <a:avLst/>
          </a:prstGeom>
        </p:spPr>
      </p:pic>
      <p:pic>
        <p:nvPicPr>
          <p:cNvPr id="145" name="Image 143" descr="preencoded.png">    </p:cNvPr>
          <p:cNvPicPr>
            <a:picLocks noChangeAspect="1"/>
          </p:cNvPicPr>
          <p:nvPr/>
        </p:nvPicPr>
        <p:blipFill>
          <a:blip r:embed="rId144"/>
          <a:stretch>
            <a:fillRect/>
          </a:stretch>
        </p:blipFill>
        <p:spPr>
          <a:xfrm>
            <a:off x="1624668" y="1095028"/>
            <a:ext cx="1666860" cy="2016474"/>
          </a:xfrm>
          <a:prstGeom prst="rect">
            <a:avLst/>
          </a:prstGeom>
        </p:spPr>
      </p:pic>
      <p:pic>
        <p:nvPicPr>
          <p:cNvPr id="146" name="Image 144" descr="preencoded.png">    </p:cNvPr>
          <p:cNvPicPr>
            <a:picLocks noChangeAspect="1"/>
          </p:cNvPicPr>
          <p:nvPr/>
        </p:nvPicPr>
        <p:blipFill>
          <a:blip r:embed="rId145"/>
          <a:stretch>
            <a:fillRect/>
          </a:stretch>
        </p:blipFill>
        <p:spPr>
          <a:xfrm>
            <a:off x="1731001" y="1192281"/>
            <a:ext cx="1472491" cy="1833341"/>
          </a:xfrm>
          <a:prstGeom prst="rect">
            <a:avLst/>
          </a:prstGeom>
        </p:spPr>
      </p:pic>
      <p:pic>
        <p:nvPicPr>
          <p:cNvPr id="147" name="Image 145" descr="preencoded.png">    </p:cNvPr>
          <p:cNvPicPr>
            <a:picLocks noChangeAspect="1"/>
          </p:cNvPicPr>
          <p:nvPr/>
        </p:nvPicPr>
        <p:blipFill>
          <a:blip r:embed="rId146"/>
          <a:stretch>
            <a:fillRect/>
          </a:stretch>
        </p:blipFill>
        <p:spPr>
          <a:xfrm>
            <a:off x="1665793" y="1407568"/>
            <a:ext cx="213691" cy="246094"/>
          </a:xfrm>
          <a:prstGeom prst="rect">
            <a:avLst/>
          </a:prstGeom>
        </p:spPr>
      </p:pic>
      <p:pic>
        <p:nvPicPr>
          <p:cNvPr id="148" name="Image 146" descr="preencoded.png">    </p:cNvPr>
          <p:cNvPicPr>
            <a:picLocks noChangeAspect="1"/>
          </p:cNvPicPr>
          <p:nvPr/>
        </p:nvPicPr>
        <p:blipFill>
          <a:blip r:embed="rId147"/>
          <a:stretch>
            <a:fillRect/>
          </a:stretch>
        </p:blipFill>
        <p:spPr>
          <a:xfrm>
            <a:off x="2250997" y="1122163"/>
            <a:ext cx="259517" cy="218832"/>
          </a:xfrm>
          <a:prstGeom prst="rect">
            <a:avLst/>
          </a:prstGeom>
        </p:spPr>
      </p:pic>
      <p:pic>
        <p:nvPicPr>
          <p:cNvPr id="149" name="Image 147" descr="preencoded.png">    </p:cNvPr>
          <p:cNvPicPr>
            <a:picLocks noChangeAspect="1"/>
          </p:cNvPicPr>
          <p:nvPr/>
        </p:nvPicPr>
        <p:blipFill>
          <a:blip r:embed="rId148"/>
          <a:stretch>
            <a:fillRect/>
          </a:stretch>
        </p:blipFill>
        <p:spPr>
          <a:xfrm>
            <a:off x="2408970" y="2857187"/>
            <a:ext cx="260128" cy="220106"/>
          </a:xfrm>
          <a:prstGeom prst="rect">
            <a:avLst/>
          </a:prstGeom>
        </p:spPr>
      </p:pic>
      <p:pic>
        <p:nvPicPr>
          <p:cNvPr id="150" name="Image 148" descr="preencoded.png">    </p:cNvPr>
          <p:cNvPicPr>
            <a:picLocks noChangeAspect="1"/>
          </p:cNvPicPr>
          <p:nvPr/>
        </p:nvPicPr>
        <p:blipFill>
          <a:blip r:embed="rId149"/>
          <a:stretch>
            <a:fillRect/>
          </a:stretch>
        </p:blipFill>
        <p:spPr>
          <a:xfrm>
            <a:off x="3056378" y="2494973"/>
            <a:ext cx="218064" cy="253017"/>
          </a:xfrm>
          <a:prstGeom prst="rect">
            <a:avLst/>
          </a:prstGeom>
        </p:spPr>
      </p:pic>
      <p:pic>
        <p:nvPicPr>
          <p:cNvPr id="151" name="Image 149" descr="preencoded.png">    </p:cNvPr>
          <p:cNvPicPr>
            <a:picLocks noChangeAspect="1"/>
          </p:cNvPicPr>
          <p:nvPr/>
        </p:nvPicPr>
        <p:blipFill>
          <a:blip r:embed="rId150"/>
          <a:stretch>
            <a:fillRect/>
          </a:stretch>
        </p:blipFill>
        <p:spPr>
          <a:xfrm>
            <a:off x="2003412" y="1592346"/>
            <a:ext cx="105659" cy="183857"/>
          </a:xfrm>
          <a:prstGeom prst="rect">
            <a:avLst/>
          </a:prstGeom>
        </p:spPr>
      </p:pic>
      <p:pic>
        <p:nvPicPr>
          <p:cNvPr id="152" name="Image 150" descr="preencoded.png">    </p:cNvPr>
          <p:cNvPicPr>
            <a:picLocks noChangeAspect="1"/>
          </p:cNvPicPr>
          <p:nvPr/>
        </p:nvPicPr>
        <p:blipFill>
          <a:blip r:embed="rId151"/>
          <a:stretch>
            <a:fillRect/>
          </a:stretch>
        </p:blipFill>
        <p:spPr>
          <a:xfrm>
            <a:off x="2101617" y="1455163"/>
            <a:ext cx="247197" cy="264512"/>
          </a:xfrm>
          <a:prstGeom prst="rect">
            <a:avLst/>
          </a:prstGeom>
        </p:spPr>
      </p:pic>
      <p:pic>
        <p:nvPicPr>
          <p:cNvPr id="153" name="Image 151" descr="preencoded.png">    </p:cNvPr>
          <p:cNvPicPr>
            <a:picLocks noChangeAspect="1"/>
          </p:cNvPicPr>
          <p:nvPr/>
        </p:nvPicPr>
        <p:blipFill>
          <a:blip r:embed="rId152"/>
          <a:stretch>
            <a:fillRect/>
          </a:stretch>
        </p:blipFill>
        <p:spPr>
          <a:xfrm>
            <a:off x="2481098" y="2500088"/>
            <a:ext cx="95895" cy="188487"/>
          </a:xfrm>
          <a:prstGeom prst="rect">
            <a:avLst/>
          </a:prstGeom>
        </p:spPr>
      </p:pic>
      <p:pic>
        <p:nvPicPr>
          <p:cNvPr id="154" name="Image 152" descr="preencoded.png">    </p:cNvPr>
          <p:cNvPicPr>
            <a:picLocks noChangeAspect="1"/>
          </p:cNvPicPr>
          <p:nvPr/>
        </p:nvPicPr>
        <p:blipFill>
          <a:blip r:embed="rId153"/>
          <a:stretch>
            <a:fillRect/>
          </a:stretch>
        </p:blipFill>
        <p:spPr>
          <a:xfrm>
            <a:off x="2581446" y="2379335"/>
            <a:ext cx="248059" cy="263547"/>
          </a:xfrm>
          <a:prstGeom prst="rect">
            <a:avLst/>
          </a:prstGeom>
        </p:spPr>
      </p:pic>
      <p:pic>
        <p:nvPicPr>
          <p:cNvPr id="155" name="Image 153" descr="preencoded.png">    </p:cNvPr>
          <p:cNvPicPr>
            <a:picLocks noChangeAspect="1"/>
          </p:cNvPicPr>
          <p:nvPr/>
        </p:nvPicPr>
        <p:blipFill>
          <a:blip r:embed="rId154"/>
          <a:stretch>
            <a:fillRect/>
          </a:stretch>
        </p:blipFill>
        <p:spPr>
          <a:xfrm>
            <a:off x="2011065" y="1940314"/>
            <a:ext cx="314870" cy="555230"/>
          </a:xfrm>
          <a:prstGeom prst="rect">
            <a:avLst/>
          </a:prstGeom>
        </p:spPr>
      </p:pic>
      <p:pic>
        <p:nvPicPr>
          <p:cNvPr id="156" name="Image 154" descr="preencoded.png">    </p:cNvPr>
          <p:cNvPicPr>
            <a:picLocks noChangeAspect="1"/>
          </p:cNvPicPr>
          <p:nvPr/>
        </p:nvPicPr>
        <p:blipFill>
          <a:blip r:embed="rId155"/>
          <a:stretch>
            <a:fillRect/>
          </a:stretch>
        </p:blipFill>
        <p:spPr>
          <a:xfrm>
            <a:off x="2098578" y="1784721"/>
            <a:ext cx="690832" cy="600231"/>
          </a:xfrm>
          <a:prstGeom prst="rect">
            <a:avLst/>
          </a:prstGeom>
        </p:spPr>
      </p:pic>
      <p:pic>
        <p:nvPicPr>
          <p:cNvPr id="157" name="Image 155" descr="preencoded.png">    </p:cNvPr>
          <p:cNvPicPr>
            <a:picLocks noChangeAspect="1"/>
          </p:cNvPicPr>
          <p:nvPr/>
        </p:nvPicPr>
        <p:blipFill>
          <a:blip r:embed="rId156"/>
          <a:stretch>
            <a:fillRect/>
          </a:stretch>
        </p:blipFill>
        <p:spPr>
          <a:xfrm>
            <a:off x="2611888" y="1534703"/>
            <a:ext cx="103303" cy="152552"/>
          </a:xfrm>
          <a:prstGeom prst="rect">
            <a:avLst/>
          </a:prstGeom>
        </p:spPr>
      </p:pic>
      <p:pic>
        <p:nvPicPr>
          <p:cNvPr id="158" name="Image 156" descr="preencoded.png">    </p:cNvPr>
          <p:cNvPicPr>
            <a:picLocks noChangeAspect="1"/>
          </p:cNvPicPr>
          <p:nvPr/>
        </p:nvPicPr>
        <p:blipFill>
          <a:blip r:embed="rId157"/>
          <a:stretch>
            <a:fillRect/>
          </a:stretch>
        </p:blipFill>
        <p:spPr>
          <a:xfrm>
            <a:off x="2516291" y="1408975"/>
            <a:ext cx="85066" cy="100112"/>
          </a:xfrm>
          <a:prstGeom prst="rect">
            <a:avLst/>
          </a:prstGeom>
        </p:spPr>
      </p:pic>
      <p:pic>
        <p:nvPicPr>
          <p:cNvPr id="159" name="Image 157" descr="preencoded.png">    </p:cNvPr>
          <p:cNvPicPr>
            <a:picLocks noChangeAspect="1"/>
          </p:cNvPicPr>
          <p:nvPr/>
        </p:nvPicPr>
        <p:blipFill>
          <a:blip r:embed="rId158"/>
          <a:stretch>
            <a:fillRect/>
          </a:stretch>
        </p:blipFill>
        <p:spPr>
          <a:xfrm>
            <a:off x="2725436" y="2783711"/>
            <a:ext cx="152004" cy="104940"/>
          </a:xfrm>
          <a:prstGeom prst="rect">
            <a:avLst/>
          </a:prstGeom>
        </p:spPr>
      </p:pic>
      <p:pic>
        <p:nvPicPr>
          <p:cNvPr id="160" name="Image 158" descr="preencoded.png">    </p:cNvPr>
          <p:cNvPicPr>
            <a:picLocks noChangeAspect="1"/>
          </p:cNvPicPr>
          <p:nvPr/>
        </p:nvPicPr>
        <p:blipFill>
          <a:blip r:embed="rId159"/>
          <a:stretch>
            <a:fillRect/>
          </a:stretch>
        </p:blipFill>
        <p:spPr>
          <a:xfrm>
            <a:off x="2901668" y="2685989"/>
            <a:ext cx="99547" cy="85582"/>
          </a:xfrm>
          <a:prstGeom prst="rect">
            <a:avLst/>
          </a:prstGeom>
        </p:spPr>
      </p:pic>
      <p:pic>
        <p:nvPicPr>
          <p:cNvPr id="161" name="Image 159" descr="preencoded.png">    </p:cNvPr>
          <p:cNvPicPr>
            <a:picLocks noChangeAspect="1"/>
          </p:cNvPicPr>
          <p:nvPr/>
        </p:nvPicPr>
        <p:blipFill>
          <a:blip r:embed="rId160"/>
          <a:stretch>
            <a:fillRect/>
          </a:stretch>
        </p:blipFill>
        <p:spPr>
          <a:xfrm>
            <a:off x="1802770" y="1698461"/>
            <a:ext cx="93085" cy="168732"/>
          </a:xfrm>
          <a:prstGeom prst="rect">
            <a:avLst/>
          </a:prstGeom>
        </p:spPr>
      </p:pic>
      <p:pic>
        <p:nvPicPr>
          <p:cNvPr id="162" name="Image 160" descr="preencoded.png">    </p:cNvPr>
          <p:cNvPicPr>
            <a:picLocks noChangeAspect="1"/>
          </p:cNvPicPr>
          <p:nvPr/>
        </p:nvPicPr>
        <p:blipFill>
          <a:blip r:embed="rId161"/>
          <a:stretch>
            <a:fillRect/>
          </a:stretch>
        </p:blipFill>
        <p:spPr>
          <a:xfrm>
            <a:off x="1891085" y="1920346"/>
            <a:ext cx="74557" cy="103268"/>
          </a:xfrm>
          <a:prstGeom prst="rect">
            <a:avLst/>
          </a:prstGeom>
        </p:spPr>
      </p:pic>
      <p:pic>
        <p:nvPicPr>
          <p:cNvPr id="163" name="Image 161" descr="preencoded.png">    </p:cNvPr>
          <p:cNvPicPr>
            <a:picLocks noChangeAspect="1"/>
          </p:cNvPicPr>
          <p:nvPr/>
        </p:nvPicPr>
        <p:blipFill>
          <a:blip r:embed="rId162"/>
          <a:stretch>
            <a:fillRect/>
          </a:stretch>
        </p:blipFill>
        <p:spPr>
          <a:xfrm>
            <a:off x="3010503" y="2295389"/>
            <a:ext cx="74628" cy="103268"/>
          </a:xfrm>
          <a:prstGeom prst="rect">
            <a:avLst/>
          </a:prstGeom>
        </p:spPr>
      </p:pic>
      <p:pic>
        <p:nvPicPr>
          <p:cNvPr id="164" name="Image 162" descr="preencoded.png">    </p:cNvPr>
          <p:cNvPicPr>
            <a:picLocks noChangeAspect="1"/>
          </p:cNvPicPr>
          <p:nvPr/>
        </p:nvPicPr>
        <p:blipFill>
          <a:blip r:embed="rId163"/>
          <a:stretch>
            <a:fillRect/>
          </a:stretch>
        </p:blipFill>
        <p:spPr>
          <a:xfrm>
            <a:off x="1937287" y="1331145"/>
            <a:ext cx="100506" cy="79405"/>
          </a:xfrm>
          <a:prstGeom prst="rect">
            <a:avLst/>
          </a:prstGeom>
        </p:spPr>
      </p:pic>
      <p:pic>
        <p:nvPicPr>
          <p:cNvPr id="165" name="Image 163" descr="preencoded.png">    </p:cNvPr>
          <p:cNvPicPr>
            <a:picLocks noChangeAspect="1"/>
          </p:cNvPicPr>
          <p:nvPr/>
        </p:nvPicPr>
        <p:blipFill>
          <a:blip r:embed="rId164"/>
          <a:stretch>
            <a:fillRect/>
          </a:stretch>
        </p:blipFill>
        <p:spPr>
          <a:xfrm>
            <a:off x="4565824" y="4511329"/>
            <a:ext cx="1666997" cy="2016474"/>
          </a:xfrm>
          <a:prstGeom prst="rect">
            <a:avLst/>
          </a:prstGeom>
        </p:spPr>
      </p:pic>
      <p:pic>
        <p:nvPicPr>
          <p:cNvPr id="166" name="Image 164" descr="preencoded.png">    </p:cNvPr>
          <p:cNvPicPr>
            <a:picLocks noChangeAspect="1"/>
          </p:cNvPicPr>
          <p:nvPr/>
        </p:nvPicPr>
        <p:blipFill>
          <a:blip r:embed="rId165"/>
          <a:stretch>
            <a:fillRect/>
          </a:stretch>
        </p:blipFill>
        <p:spPr>
          <a:xfrm>
            <a:off x="4672897" y="4608829"/>
            <a:ext cx="1472187" cy="1833088"/>
          </a:xfrm>
          <a:prstGeom prst="rect">
            <a:avLst/>
          </a:prstGeom>
        </p:spPr>
      </p:pic>
      <p:pic>
        <p:nvPicPr>
          <p:cNvPr id="167" name="Image 165" descr="preencoded.png">    </p:cNvPr>
          <p:cNvPicPr>
            <a:picLocks noChangeAspect="1"/>
          </p:cNvPicPr>
          <p:nvPr/>
        </p:nvPicPr>
        <p:blipFill>
          <a:blip r:embed="rId166"/>
          <a:stretch>
            <a:fillRect/>
          </a:stretch>
        </p:blipFill>
        <p:spPr>
          <a:xfrm>
            <a:off x="4607092" y="4823564"/>
            <a:ext cx="213691" cy="246095"/>
          </a:xfrm>
          <a:prstGeom prst="rect">
            <a:avLst/>
          </a:prstGeom>
        </p:spPr>
      </p:pic>
      <p:pic>
        <p:nvPicPr>
          <p:cNvPr id="168" name="Image 166" descr="preencoded.png">    </p:cNvPr>
          <p:cNvPicPr>
            <a:picLocks noChangeAspect="1"/>
          </p:cNvPicPr>
          <p:nvPr/>
        </p:nvPicPr>
        <p:blipFill>
          <a:blip r:embed="rId167"/>
          <a:stretch>
            <a:fillRect/>
          </a:stretch>
        </p:blipFill>
        <p:spPr>
          <a:xfrm>
            <a:off x="5192608" y="4538463"/>
            <a:ext cx="259517" cy="218832"/>
          </a:xfrm>
          <a:prstGeom prst="rect">
            <a:avLst/>
          </a:prstGeom>
        </p:spPr>
      </p:pic>
      <p:pic>
        <p:nvPicPr>
          <p:cNvPr id="169" name="Image 167" descr="preencoded.png">    </p:cNvPr>
          <p:cNvPicPr>
            <a:picLocks noChangeAspect="1"/>
          </p:cNvPicPr>
          <p:nvPr/>
        </p:nvPicPr>
        <p:blipFill>
          <a:blip r:embed="rId168"/>
          <a:stretch>
            <a:fillRect/>
          </a:stretch>
        </p:blipFill>
        <p:spPr>
          <a:xfrm>
            <a:off x="5350268" y="6273487"/>
            <a:ext cx="260128" cy="220107"/>
          </a:xfrm>
          <a:prstGeom prst="rect">
            <a:avLst/>
          </a:prstGeom>
        </p:spPr>
      </p:pic>
      <p:pic>
        <p:nvPicPr>
          <p:cNvPr id="170" name="Image 168" descr="preencoded.png">    </p:cNvPr>
          <p:cNvPicPr>
            <a:picLocks noChangeAspect="1"/>
          </p:cNvPicPr>
          <p:nvPr/>
        </p:nvPicPr>
        <p:blipFill>
          <a:blip r:embed="rId169"/>
          <a:stretch>
            <a:fillRect/>
          </a:stretch>
        </p:blipFill>
        <p:spPr>
          <a:xfrm>
            <a:off x="5997974" y="5911210"/>
            <a:ext cx="217757" cy="253073"/>
          </a:xfrm>
          <a:prstGeom prst="rect">
            <a:avLst/>
          </a:prstGeom>
        </p:spPr>
      </p:pic>
      <p:pic>
        <p:nvPicPr>
          <p:cNvPr id="171" name="Image 169" descr="preencoded.png">    </p:cNvPr>
          <p:cNvPicPr>
            <a:picLocks noChangeAspect="1"/>
          </p:cNvPicPr>
          <p:nvPr/>
        </p:nvPicPr>
        <p:blipFill>
          <a:blip r:embed="rId170"/>
          <a:stretch>
            <a:fillRect/>
          </a:stretch>
        </p:blipFill>
        <p:spPr>
          <a:xfrm>
            <a:off x="4944784" y="5008649"/>
            <a:ext cx="105597" cy="183857"/>
          </a:xfrm>
          <a:prstGeom prst="rect">
            <a:avLst/>
          </a:prstGeom>
        </p:spPr>
      </p:pic>
      <p:pic>
        <p:nvPicPr>
          <p:cNvPr id="172" name="Image 170" descr="preencoded.png">    </p:cNvPr>
          <p:cNvPicPr>
            <a:picLocks noChangeAspect="1"/>
          </p:cNvPicPr>
          <p:nvPr/>
        </p:nvPicPr>
        <p:blipFill>
          <a:blip r:embed="rId171"/>
          <a:stretch>
            <a:fillRect/>
          </a:stretch>
        </p:blipFill>
        <p:spPr>
          <a:xfrm>
            <a:off x="5043194" y="4871467"/>
            <a:ext cx="247005" cy="264215"/>
          </a:xfrm>
          <a:prstGeom prst="rect">
            <a:avLst/>
          </a:prstGeom>
        </p:spPr>
      </p:pic>
      <p:pic>
        <p:nvPicPr>
          <p:cNvPr id="173" name="Image 171" descr="preencoded.png">    </p:cNvPr>
          <p:cNvPicPr>
            <a:picLocks noChangeAspect="1"/>
          </p:cNvPicPr>
          <p:nvPr/>
        </p:nvPicPr>
        <p:blipFill>
          <a:blip r:embed="rId172"/>
          <a:stretch>
            <a:fillRect/>
          </a:stretch>
        </p:blipFill>
        <p:spPr>
          <a:xfrm>
            <a:off x="5422406" y="5916389"/>
            <a:ext cx="95895" cy="188488"/>
          </a:xfrm>
          <a:prstGeom prst="rect">
            <a:avLst/>
          </a:prstGeom>
        </p:spPr>
      </p:pic>
      <p:pic>
        <p:nvPicPr>
          <p:cNvPr id="174" name="Image 172" descr="preencoded.png">    </p:cNvPr>
          <p:cNvPicPr>
            <a:picLocks noChangeAspect="1"/>
          </p:cNvPicPr>
          <p:nvPr/>
        </p:nvPicPr>
        <p:blipFill>
          <a:blip r:embed="rId173"/>
          <a:stretch>
            <a:fillRect/>
          </a:stretch>
        </p:blipFill>
        <p:spPr>
          <a:xfrm>
            <a:off x="5522859" y="5795333"/>
            <a:ext cx="248013" cy="263632"/>
          </a:xfrm>
          <a:prstGeom prst="rect">
            <a:avLst/>
          </a:prstGeom>
        </p:spPr>
      </p:pic>
      <p:pic>
        <p:nvPicPr>
          <p:cNvPr id="175" name="Image 173" descr="preencoded.png">    </p:cNvPr>
          <p:cNvPicPr>
            <a:picLocks noChangeAspect="1"/>
          </p:cNvPicPr>
          <p:nvPr/>
        </p:nvPicPr>
        <p:blipFill>
          <a:blip r:embed="rId174"/>
          <a:stretch>
            <a:fillRect/>
          </a:stretch>
        </p:blipFill>
        <p:spPr>
          <a:xfrm>
            <a:off x="4952366" y="5356623"/>
            <a:ext cx="314870" cy="555537"/>
          </a:xfrm>
          <a:prstGeom prst="rect">
            <a:avLst/>
          </a:prstGeom>
        </p:spPr>
      </p:pic>
      <p:pic>
        <p:nvPicPr>
          <p:cNvPr id="176" name="Image 174" descr="preencoded.png">    </p:cNvPr>
          <p:cNvPicPr>
            <a:picLocks noChangeAspect="1"/>
          </p:cNvPicPr>
          <p:nvPr/>
        </p:nvPicPr>
        <p:blipFill>
          <a:blip r:embed="rId175"/>
          <a:stretch>
            <a:fillRect/>
          </a:stretch>
        </p:blipFill>
        <p:spPr>
          <a:xfrm>
            <a:off x="5040080" y="5201022"/>
            <a:ext cx="690928" cy="600232"/>
          </a:xfrm>
          <a:prstGeom prst="rect">
            <a:avLst/>
          </a:prstGeom>
        </p:spPr>
      </p:pic>
      <p:pic>
        <p:nvPicPr>
          <p:cNvPr id="177" name="Image 175" descr="preencoded.png">    </p:cNvPr>
          <p:cNvPicPr>
            <a:picLocks noChangeAspect="1"/>
          </p:cNvPicPr>
          <p:nvPr/>
        </p:nvPicPr>
        <p:blipFill>
          <a:blip r:embed="rId176"/>
          <a:stretch>
            <a:fillRect/>
          </a:stretch>
        </p:blipFill>
        <p:spPr>
          <a:xfrm>
            <a:off x="5553180" y="4951005"/>
            <a:ext cx="103303" cy="152552"/>
          </a:xfrm>
          <a:prstGeom prst="rect">
            <a:avLst/>
          </a:prstGeom>
        </p:spPr>
      </p:pic>
      <p:pic>
        <p:nvPicPr>
          <p:cNvPr id="178" name="Image 176" descr="preencoded.png">    </p:cNvPr>
          <p:cNvPicPr>
            <a:picLocks noChangeAspect="1"/>
          </p:cNvPicPr>
          <p:nvPr/>
        </p:nvPicPr>
        <p:blipFill>
          <a:blip r:embed="rId177"/>
          <a:stretch>
            <a:fillRect/>
          </a:stretch>
        </p:blipFill>
        <p:spPr>
          <a:xfrm>
            <a:off x="5457586" y="4825276"/>
            <a:ext cx="85066" cy="99980"/>
          </a:xfrm>
          <a:prstGeom prst="rect">
            <a:avLst/>
          </a:prstGeom>
        </p:spPr>
      </p:pic>
      <p:pic>
        <p:nvPicPr>
          <p:cNvPr id="179" name="Image 177" descr="preencoded.png">    </p:cNvPr>
          <p:cNvPicPr>
            <a:picLocks noChangeAspect="1"/>
          </p:cNvPicPr>
          <p:nvPr/>
        </p:nvPicPr>
        <p:blipFill>
          <a:blip r:embed="rId178"/>
          <a:stretch>
            <a:fillRect/>
          </a:stretch>
        </p:blipFill>
        <p:spPr>
          <a:xfrm>
            <a:off x="5666741" y="6200009"/>
            <a:ext cx="152004" cy="105003"/>
          </a:xfrm>
          <a:prstGeom prst="rect">
            <a:avLst/>
          </a:prstGeom>
        </p:spPr>
      </p:pic>
      <p:pic>
        <p:nvPicPr>
          <p:cNvPr id="180" name="Image 178" descr="preencoded.png">    </p:cNvPr>
          <p:cNvPicPr>
            <a:picLocks noChangeAspect="1"/>
          </p:cNvPicPr>
          <p:nvPr/>
        </p:nvPicPr>
        <p:blipFill>
          <a:blip r:embed="rId179"/>
          <a:stretch>
            <a:fillRect/>
          </a:stretch>
        </p:blipFill>
        <p:spPr>
          <a:xfrm>
            <a:off x="5843087" y="6102291"/>
            <a:ext cx="99737" cy="85581"/>
          </a:xfrm>
          <a:prstGeom prst="rect">
            <a:avLst/>
          </a:prstGeom>
        </p:spPr>
      </p:pic>
      <p:pic>
        <p:nvPicPr>
          <p:cNvPr id="181" name="Image 179" descr="preencoded.png">    </p:cNvPr>
          <p:cNvPicPr>
            <a:picLocks noChangeAspect="1"/>
          </p:cNvPicPr>
          <p:nvPr/>
        </p:nvPicPr>
        <p:blipFill>
          <a:blip r:embed="rId180"/>
          <a:stretch>
            <a:fillRect/>
          </a:stretch>
        </p:blipFill>
        <p:spPr>
          <a:xfrm>
            <a:off x="4744068" y="5114761"/>
            <a:ext cx="93085" cy="168732"/>
          </a:xfrm>
          <a:prstGeom prst="rect">
            <a:avLst/>
          </a:prstGeom>
        </p:spPr>
      </p:pic>
      <p:pic>
        <p:nvPicPr>
          <p:cNvPr id="182" name="Image 180" descr="preencoded.png">    </p:cNvPr>
          <p:cNvPicPr>
            <a:picLocks noChangeAspect="1"/>
          </p:cNvPicPr>
          <p:nvPr/>
        </p:nvPicPr>
        <p:blipFill>
          <a:blip r:embed="rId181"/>
          <a:stretch>
            <a:fillRect/>
          </a:stretch>
        </p:blipFill>
        <p:spPr>
          <a:xfrm>
            <a:off x="4832523" y="5336646"/>
            <a:ext cx="74402" cy="103268"/>
          </a:xfrm>
          <a:prstGeom prst="rect">
            <a:avLst/>
          </a:prstGeom>
        </p:spPr>
      </p:pic>
      <p:pic>
        <p:nvPicPr>
          <p:cNvPr id="183" name="Image 181" descr="preencoded.png">    </p:cNvPr>
          <p:cNvPicPr>
            <a:picLocks noChangeAspect="1"/>
          </p:cNvPicPr>
          <p:nvPr/>
        </p:nvPicPr>
        <p:blipFill>
          <a:blip r:embed="rId182"/>
          <a:stretch>
            <a:fillRect/>
          </a:stretch>
        </p:blipFill>
        <p:spPr>
          <a:xfrm>
            <a:off x="5951798" y="5711689"/>
            <a:ext cx="74628" cy="103268"/>
          </a:xfrm>
          <a:prstGeom prst="rect">
            <a:avLst/>
          </a:prstGeom>
        </p:spPr>
      </p:pic>
      <p:pic>
        <p:nvPicPr>
          <p:cNvPr id="184" name="Image 182" descr="preencoded.png">    </p:cNvPr>
          <p:cNvPicPr>
            <a:picLocks noChangeAspect="1"/>
          </p:cNvPicPr>
          <p:nvPr/>
        </p:nvPicPr>
        <p:blipFill>
          <a:blip r:embed="rId183"/>
          <a:stretch>
            <a:fillRect/>
          </a:stretch>
        </p:blipFill>
        <p:spPr>
          <a:xfrm>
            <a:off x="4878582" y="4747445"/>
            <a:ext cx="100546" cy="79404"/>
          </a:xfrm>
          <a:prstGeom prst="rect">
            <a:avLst/>
          </a:prstGeom>
        </p:spPr>
      </p:pic>
      <p:pic>
        <p:nvPicPr>
          <p:cNvPr id="185" name="Image 183" descr="preencoded.png">    </p:cNvPr>
          <p:cNvPicPr>
            <a:picLocks noChangeAspect="1"/>
          </p:cNvPicPr>
          <p:nvPr/>
        </p:nvPicPr>
        <p:blipFill>
          <a:blip r:embed="rId184"/>
          <a:stretch>
            <a:fillRect/>
          </a:stretch>
        </p:blipFill>
        <p:spPr>
          <a:xfrm>
            <a:off x="431854" y="2039285"/>
            <a:ext cx="2041765" cy="1578693"/>
          </a:xfrm>
          <a:prstGeom prst="rect">
            <a:avLst/>
          </a:prstGeom>
        </p:spPr>
      </p:pic>
      <p:pic>
        <p:nvPicPr>
          <p:cNvPr id="186" name="Image 184" descr="preencoded.png">    </p:cNvPr>
          <p:cNvPicPr>
            <a:picLocks noChangeAspect="1"/>
          </p:cNvPicPr>
          <p:nvPr/>
        </p:nvPicPr>
        <p:blipFill>
          <a:blip r:embed="rId185"/>
          <a:stretch>
            <a:fillRect/>
          </a:stretch>
        </p:blipFill>
        <p:spPr>
          <a:xfrm>
            <a:off x="538873" y="2127248"/>
            <a:ext cx="1854080" cy="1399233"/>
          </a:xfrm>
          <a:prstGeom prst="rect">
            <a:avLst/>
          </a:prstGeom>
        </p:spPr>
      </p:pic>
      <p:pic>
        <p:nvPicPr>
          <p:cNvPr id="187" name="Image 185" descr="preencoded.png">    </p:cNvPr>
          <p:cNvPicPr>
            <a:picLocks noChangeAspect="1"/>
          </p:cNvPicPr>
          <p:nvPr/>
        </p:nvPicPr>
        <p:blipFill>
          <a:blip r:embed="rId186"/>
          <a:stretch>
            <a:fillRect/>
          </a:stretch>
        </p:blipFill>
        <p:spPr>
          <a:xfrm>
            <a:off x="463651" y="2651943"/>
            <a:ext cx="220411" cy="260705"/>
          </a:xfrm>
          <a:prstGeom prst="rect">
            <a:avLst/>
          </a:prstGeom>
        </p:spPr>
      </p:pic>
      <p:pic>
        <p:nvPicPr>
          <p:cNvPr id="188" name="Image 186" descr="preencoded.png">    </p:cNvPr>
          <p:cNvPicPr>
            <a:picLocks noChangeAspect="1"/>
          </p:cNvPicPr>
          <p:nvPr/>
        </p:nvPicPr>
        <p:blipFill>
          <a:blip r:embed="rId187"/>
          <a:stretch>
            <a:fillRect/>
          </a:stretch>
        </p:blipFill>
        <p:spPr>
          <a:xfrm>
            <a:off x="766471" y="2073208"/>
            <a:ext cx="248048" cy="216057"/>
          </a:xfrm>
          <a:prstGeom prst="rect">
            <a:avLst/>
          </a:prstGeom>
        </p:spPr>
      </p:pic>
      <p:pic>
        <p:nvPicPr>
          <p:cNvPr id="189" name="Image 187" descr="preencoded.png">    </p:cNvPr>
          <p:cNvPicPr>
            <a:picLocks noChangeAspect="1"/>
          </p:cNvPicPr>
          <p:nvPr/>
        </p:nvPicPr>
        <p:blipFill>
          <a:blip r:embed="rId188"/>
          <a:stretch>
            <a:fillRect/>
          </a:stretch>
        </p:blipFill>
        <p:spPr>
          <a:xfrm>
            <a:off x="1927348" y="3362468"/>
            <a:ext cx="247402" cy="214291"/>
          </a:xfrm>
          <a:prstGeom prst="rect">
            <a:avLst/>
          </a:prstGeom>
        </p:spPr>
      </p:pic>
      <p:pic>
        <p:nvPicPr>
          <p:cNvPr id="190" name="Image 188" descr="preencoded.png">    </p:cNvPr>
          <p:cNvPicPr>
            <a:picLocks noChangeAspect="1"/>
          </p:cNvPicPr>
          <p:nvPr/>
        </p:nvPicPr>
        <p:blipFill>
          <a:blip r:embed="rId189"/>
          <a:stretch>
            <a:fillRect/>
          </a:stretch>
        </p:blipFill>
        <p:spPr>
          <a:xfrm>
            <a:off x="2240726" y="2695543"/>
            <a:ext cx="217322" cy="254918"/>
          </a:xfrm>
          <a:prstGeom prst="rect">
            <a:avLst/>
          </a:prstGeom>
        </p:spPr>
      </p:pic>
      <p:pic>
        <p:nvPicPr>
          <p:cNvPr id="191" name="Image 189" descr="preencoded.png">    </p:cNvPr>
          <p:cNvPicPr>
            <a:picLocks noChangeAspect="1"/>
          </p:cNvPicPr>
          <p:nvPr/>
        </p:nvPicPr>
        <p:blipFill>
          <a:blip r:embed="rId190"/>
          <a:stretch>
            <a:fillRect/>
          </a:stretch>
        </p:blipFill>
        <p:spPr>
          <a:xfrm>
            <a:off x="811224" y="2681105"/>
            <a:ext cx="177565" cy="112018"/>
          </a:xfrm>
          <a:prstGeom prst="rect">
            <a:avLst/>
          </a:prstGeom>
        </p:spPr>
      </p:pic>
      <p:pic>
        <p:nvPicPr>
          <p:cNvPr id="192" name="Image 190" descr="preencoded.png">    </p:cNvPr>
          <p:cNvPicPr>
            <a:picLocks noChangeAspect="1"/>
          </p:cNvPicPr>
          <p:nvPr/>
        </p:nvPicPr>
        <p:blipFill>
          <a:blip r:embed="rId191"/>
          <a:stretch>
            <a:fillRect/>
          </a:stretch>
        </p:blipFill>
        <p:spPr>
          <a:xfrm>
            <a:off x="850106" y="2421888"/>
            <a:ext cx="248560" cy="264100"/>
          </a:xfrm>
          <a:prstGeom prst="rect">
            <a:avLst/>
          </a:prstGeom>
        </p:spPr>
      </p:pic>
      <p:pic>
        <p:nvPicPr>
          <p:cNvPr id="193" name="Image 191" descr="preencoded.png">    </p:cNvPr>
          <p:cNvPicPr>
            <a:picLocks noChangeAspect="1"/>
          </p:cNvPicPr>
          <p:nvPr/>
        </p:nvPicPr>
        <p:blipFill>
          <a:blip r:embed="rId192"/>
          <a:stretch>
            <a:fillRect/>
          </a:stretch>
        </p:blipFill>
        <p:spPr>
          <a:xfrm>
            <a:off x="1738313" y="3121317"/>
            <a:ext cx="170830" cy="122512"/>
          </a:xfrm>
          <a:prstGeom prst="rect">
            <a:avLst/>
          </a:prstGeom>
        </p:spPr>
      </p:pic>
      <p:pic>
        <p:nvPicPr>
          <p:cNvPr id="194" name="Image 192" descr="preencoded.png">    </p:cNvPr>
          <p:cNvPicPr>
            <a:picLocks noChangeAspect="1"/>
          </p:cNvPicPr>
          <p:nvPr/>
        </p:nvPicPr>
        <p:blipFill>
          <a:blip r:embed="rId193"/>
          <a:stretch>
            <a:fillRect/>
          </a:stretch>
        </p:blipFill>
        <p:spPr>
          <a:xfrm>
            <a:off x="1787612" y="2872984"/>
            <a:ext cx="247641" cy="265047"/>
          </a:xfrm>
          <a:prstGeom prst="rect">
            <a:avLst/>
          </a:prstGeom>
        </p:spPr>
      </p:pic>
      <p:pic>
        <p:nvPicPr>
          <p:cNvPr id="195" name="Image 193" descr="preencoded.png">    </p:cNvPr>
          <p:cNvPicPr>
            <a:picLocks noChangeAspect="1"/>
          </p:cNvPicPr>
          <p:nvPr/>
        </p:nvPicPr>
        <p:blipFill>
          <a:blip r:embed="rId194"/>
          <a:stretch>
            <a:fillRect/>
          </a:stretch>
        </p:blipFill>
        <p:spPr>
          <a:xfrm>
            <a:off x="1031334" y="2935167"/>
            <a:ext cx="554891" cy="327648"/>
          </a:xfrm>
          <a:prstGeom prst="rect">
            <a:avLst/>
          </a:prstGeom>
        </p:spPr>
      </p:pic>
      <p:pic>
        <p:nvPicPr>
          <p:cNvPr id="196" name="Image 194" descr="preencoded.png">    </p:cNvPr>
          <p:cNvPicPr>
            <a:picLocks noChangeAspect="1"/>
          </p:cNvPicPr>
          <p:nvPr/>
        </p:nvPicPr>
        <p:blipFill>
          <a:blip r:embed="rId195"/>
          <a:stretch>
            <a:fillRect/>
          </a:stretch>
        </p:blipFill>
        <p:spPr>
          <a:xfrm>
            <a:off x="1136786" y="2484569"/>
            <a:ext cx="609419" cy="677356"/>
          </a:xfrm>
          <a:prstGeom prst="rect">
            <a:avLst/>
          </a:prstGeom>
        </p:spPr>
      </p:pic>
      <p:pic>
        <p:nvPicPr>
          <p:cNvPr id="197" name="Image 195" descr="preencoded.png">    </p:cNvPr>
          <p:cNvPicPr>
            <a:picLocks noChangeAspect="1"/>
          </p:cNvPicPr>
          <p:nvPr/>
        </p:nvPicPr>
        <p:blipFill>
          <a:blip r:embed="rId196"/>
          <a:stretch>
            <a:fillRect/>
          </a:stretch>
        </p:blipFill>
        <p:spPr>
          <a:xfrm>
            <a:off x="1265321" y="2260653"/>
            <a:ext cx="149287" cy="107601"/>
          </a:xfrm>
          <a:prstGeom prst="rect">
            <a:avLst/>
          </a:prstGeom>
        </p:spPr>
      </p:pic>
      <p:pic>
        <p:nvPicPr>
          <p:cNvPr id="198" name="Image 196" descr="preencoded.png">    </p:cNvPr>
          <p:cNvPicPr>
            <a:picLocks noChangeAspect="1"/>
          </p:cNvPicPr>
          <p:nvPr/>
        </p:nvPicPr>
        <p:blipFill>
          <a:blip r:embed="rId197"/>
          <a:stretch>
            <a:fillRect/>
          </a:stretch>
        </p:blipFill>
        <p:spPr>
          <a:xfrm>
            <a:off x="1114046" y="2215043"/>
            <a:ext cx="104134" cy="78562"/>
          </a:xfrm>
          <a:prstGeom prst="rect">
            <a:avLst/>
          </a:prstGeom>
        </p:spPr>
      </p:pic>
      <p:pic>
        <p:nvPicPr>
          <p:cNvPr id="199" name="Image 197" descr="preencoded.png">    </p:cNvPr>
          <p:cNvPicPr>
            <a:picLocks noChangeAspect="1"/>
          </p:cNvPicPr>
          <p:nvPr/>
        </p:nvPicPr>
        <p:blipFill>
          <a:blip r:embed="rId198"/>
          <a:stretch>
            <a:fillRect/>
          </a:stretch>
        </p:blipFill>
        <p:spPr>
          <a:xfrm>
            <a:off x="2131777" y="3135000"/>
            <a:ext cx="105554" cy="150155"/>
          </a:xfrm>
          <a:prstGeom prst="rect">
            <a:avLst/>
          </a:prstGeom>
        </p:spPr>
      </p:pic>
      <p:pic>
        <p:nvPicPr>
          <p:cNvPr id="200" name="Image 198" descr="preencoded.png">    </p:cNvPr>
          <p:cNvPicPr>
            <a:picLocks noChangeAspect="1"/>
          </p:cNvPicPr>
          <p:nvPr/>
        </p:nvPicPr>
        <p:blipFill>
          <a:blip r:embed="rId199"/>
          <a:stretch>
            <a:fillRect/>
          </a:stretch>
        </p:blipFill>
        <p:spPr>
          <a:xfrm>
            <a:off x="2202997" y="2983183"/>
            <a:ext cx="78104" cy="104611"/>
          </a:xfrm>
          <a:prstGeom prst="rect">
            <a:avLst/>
          </a:prstGeom>
        </p:spPr>
      </p:pic>
      <p:pic>
        <p:nvPicPr>
          <p:cNvPr id="201" name="Image 199" descr="preencoded.png">    </p:cNvPr>
          <p:cNvPicPr>
            <a:picLocks noChangeAspect="1"/>
          </p:cNvPicPr>
          <p:nvPr/>
        </p:nvPicPr>
        <p:blipFill>
          <a:blip r:embed="rId200"/>
          <a:stretch>
            <a:fillRect/>
          </a:stretch>
        </p:blipFill>
        <p:spPr>
          <a:xfrm>
            <a:off x="716602" y="2879654"/>
            <a:ext cx="152431" cy="118147"/>
          </a:xfrm>
          <a:prstGeom prst="rect">
            <a:avLst/>
          </a:prstGeom>
        </p:spPr>
      </p:pic>
      <p:pic>
        <p:nvPicPr>
          <p:cNvPr id="202" name="Image 200" descr="preencoded.png">    </p:cNvPr>
          <p:cNvPicPr>
            <a:picLocks noChangeAspect="1"/>
          </p:cNvPicPr>
          <p:nvPr/>
        </p:nvPicPr>
        <p:blipFill>
          <a:blip r:embed="rId201"/>
          <a:stretch>
            <a:fillRect/>
          </a:stretch>
        </p:blipFill>
        <p:spPr>
          <a:xfrm>
            <a:off x="919862" y="3001727"/>
            <a:ext cx="99440" cy="79359"/>
          </a:xfrm>
          <a:prstGeom prst="rect">
            <a:avLst/>
          </a:prstGeom>
        </p:spPr>
      </p:pic>
      <p:pic>
        <p:nvPicPr>
          <p:cNvPr id="203" name="Image 201" descr="preencoded.png">    </p:cNvPr>
          <p:cNvPicPr>
            <a:picLocks noChangeAspect="1"/>
          </p:cNvPicPr>
          <p:nvPr/>
        </p:nvPicPr>
        <p:blipFill>
          <a:blip r:embed="rId202"/>
          <a:stretch>
            <a:fillRect/>
          </a:stretch>
        </p:blipFill>
        <p:spPr>
          <a:xfrm>
            <a:off x="2040887" y="2630950"/>
            <a:ext cx="99439" cy="79359"/>
          </a:xfrm>
          <a:prstGeom prst="rect">
            <a:avLst/>
          </a:prstGeom>
        </p:spPr>
      </p:pic>
      <p:pic>
        <p:nvPicPr>
          <p:cNvPr id="204" name="Image 202" descr="preencoded.png">    </p:cNvPr>
          <p:cNvPicPr>
            <a:picLocks noChangeAspect="1"/>
          </p:cNvPicPr>
          <p:nvPr/>
        </p:nvPicPr>
        <p:blipFill>
          <a:blip r:embed="rId203"/>
          <a:stretch>
            <a:fillRect/>
          </a:stretch>
        </p:blipFill>
        <p:spPr>
          <a:xfrm>
            <a:off x="617469" y="2474276"/>
            <a:ext cx="73909" cy="102332"/>
          </a:xfrm>
          <a:prstGeom prst="rect">
            <a:avLst/>
          </a:prstGeom>
        </p:spPr>
      </p:pic>
      <p:pic>
        <p:nvPicPr>
          <p:cNvPr id="205" name="Image 203" descr="preencoded.png">    </p:cNvPr>
          <p:cNvPicPr>
            <a:picLocks noChangeAspect="1"/>
          </p:cNvPicPr>
          <p:nvPr/>
        </p:nvPicPr>
        <p:blipFill>
          <a:blip r:embed="rId204"/>
          <a:stretch>
            <a:fillRect/>
          </a:stretch>
        </p:blipFill>
        <p:spPr>
          <a:xfrm>
            <a:off x="3157625" y="1902004"/>
            <a:ext cx="1447289" cy="833485"/>
          </a:xfrm>
          <a:prstGeom prst="rect">
            <a:avLst/>
          </a:prstGeom>
        </p:spPr>
      </p:pic>
      <p:pic>
        <p:nvPicPr>
          <p:cNvPr id="206" name="Image 204" descr="preencoded.png">    </p:cNvPr>
          <p:cNvPicPr>
            <a:picLocks noChangeAspect="1"/>
          </p:cNvPicPr>
          <p:nvPr/>
        </p:nvPicPr>
        <p:blipFill>
          <a:blip r:embed="rId205"/>
          <a:stretch>
            <a:fillRect/>
          </a:stretch>
        </p:blipFill>
        <p:spPr>
          <a:xfrm>
            <a:off x="2976705" y="2303029"/>
            <a:ext cx="497675" cy="290630"/>
          </a:xfrm>
          <a:prstGeom prst="rect">
            <a:avLst/>
          </a:prstGeom>
        </p:spPr>
      </p:pic>
      <p:pic>
        <p:nvPicPr>
          <p:cNvPr id="207" name="Image 205" descr="preencoded.png">    </p:cNvPr>
          <p:cNvPicPr>
            <a:picLocks noChangeAspect="1"/>
          </p:cNvPicPr>
          <p:nvPr/>
        </p:nvPicPr>
        <p:blipFill>
          <a:blip r:embed="rId206"/>
          <a:stretch>
            <a:fillRect/>
          </a:stretch>
        </p:blipFill>
        <p:spPr>
          <a:xfrm>
            <a:off x="4160852" y="2625657"/>
            <a:ext cx="497675" cy="290606"/>
          </a:xfrm>
          <a:prstGeom prst="rect">
            <a:avLst/>
          </a:prstGeom>
        </p:spPr>
      </p:pic>
      <p:pic>
        <p:nvPicPr>
          <p:cNvPr id="208" name="Image 206" descr="preencoded.png">    </p:cNvPr>
          <p:cNvPicPr>
            <a:picLocks noChangeAspect="1"/>
          </p:cNvPicPr>
          <p:nvPr/>
        </p:nvPicPr>
        <p:blipFill>
          <a:blip r:embed="rId207"/>
          <a:stretch>
            <a:fillRect/>
          </a:stretch>
        </p:blipFill>
        <p:spPr>
          <a:xfrm>
            <a:off x="1159100" y="2245283"/>
            <a:ext cx="4682563" cy="3897088"/>
          </a:xfrm>
          <a:prstGeom prst="rect">
            <a:avLst/>
          </a:prstGeom>
        </p:spPr>
      </p:pic>
      <p:pic>
        <p:nvPicPr>
          <p:cNvPr id="209" name="Image 207" descr="preencoded.png">    </p:cNvPr>
          <p:cNvPicPr>
            <a:picLocks noChangeAspect="1"/>
          </p:cNvPicPr>
          <p:nvPr/>
        </p:nvPicPr>
        <p:blipFill>
          <a:blip r:embed="rId208"/>
          <a:stretch>
            <a:fillRect/>
          </a:stretch>
        </p:blipFill>
        <p:spPr>
          <a:xfrm>
            <a:off x="1452611" y="3813012"/>
            <a:ext cx="75366" cy="148402"/>
          </a:xfrm>
          <a:prstGeom prst="rect">
            <a:avLst/>
          </a:prstGeom>
        </p:spPr>
      </p:pic>
      <p:pic>
        <p:nvPicPr>
          <p:cNvPr id="210" name="Image 208" descr="preencoded.png">    </p:cNvPr>
          <p:cNvPicPr>
            <a:picLocks noChangeAspect="1"/>
          </p:cNvPicPr>
          <p:nvPr/>
        </p:nvPicPr>
        <p:blipFill>
          <a:blip r:embed="rId209"/>
          <a:stretch>
            <a:fillRect/>
          </a:stretch>
        </p:blipFill>
        <p:spPr>
          <a:xfrm>
            <a:off x="1399525" y="4066254"/>
            <a:ext cx="65629" cy="131012"/>
          </a:xfrm>
          <a:prstGeom prst="rect">
            <a:avLst/>
          </a:prstGeom>
        </p:spPr>
      </p:pic>
      <p:pic>
        <p:nvPicPr>
          <p:cNvPr id="211" name="Image 209" descr="preencoded.png">    </p:cNvPr>
          <p:cNvPicPr>
            <a:picLocks noChangeAspect="1"/>
          </p:cNvPicPr>
          <p:nvPr/>
        </p:nvPicPr>
        <p:blipFill>
          <a:blip r:embed="rId210"/>
          <a:stretch>
            <a:fillRect/>
          </a:stretch>
        </p:blipFill>
        <p:spPr>
          <a:xfrm>
            <a:off x="1343373" y="4295404"/>
            <a:ext cx="63527" cy="123538"/>
          </a:xfrm>
          <a:prstGeom prst="rect">
            <a:avLst/>
          </a:prstGeom>
        </p:spPr>
      </p:pic>
      <p:pic>
        <p:nvPicPr>
          <p:cNvPr id="212" name="Image 210" descr="preencoded.png">    </p:cNvPr>
          <p:cNvPicPr>
            <a:picLocks noChangeAspect="1"/>
          </p:cNvPicPr>
          <p:nvPr/>
        </p:nvPicPr>
        <p:blipFill>
          <a:blip r:embed="rId211"/>
          <a:stretch>
            <a:fillRect/>
          </a:stretch>
        </p:blipFill>
        <p:spPr>
          <a:xfrm>
            <a:off x="1287341" y="4507757"/>
            <a:ext cx="66962" cy="136224"/>
          </a:xfrm>
          <a:prstGeom prst="rect">
            <a:avLst/>
          </a:prstGeom>
        </p:spPr>
      </p:pic>
      <p:pic>
        <p:nvPicPr>
          <p:cNvPr id="213" name="Image 211" descr="preencoded.png">    </p:cNvPr>
          <p:cNvPicPr>
            <a:picLocks noChangeAspect="1"/>
          </p:cNvPicPr>
          <p:nvPr/>
        </p:nvPicPr>
        <p:blipFill>
          <a:blip r:embed="rId212"/>
          <a:stretch>
            <a:fillRect/>
          </a:stretch>
        </p:blipFill>
        <p:spPr>
          <a:xfrm>
            <a:off x="5360451" y="4561891"/>
            <a:ext cx="77838" cy="139852"/>
          </a:xfrm>
          <a:prstGeom prst="rect">
            <a:avLst/>
          </a:prstGeom>
        </p:spPr>
      </p:pic>
      <p:pic>
        <p:nvPicPr>
          <p:cNvPr id="214" name="Image 212" descr="preencoded.png">    </p:cNvPr>
          <p:cNvPicPr>
            <a:picLocks noChangeAspect="1"/>
          </p:cNvPicPr>
          <p:nvPr/>
        </p:nvPicPr>
        <p:blipFill>
          <a:blip r:embed="rId213"/>
          <a:stretch>
            <a:fillRect/>
          </a:stretch>
        </p:blipFill>
        <p:spPr>
          <a:xfrm>
            <a:off x="1239137" y="4726843"/>
            <a:ext cx="70994" cy="152823"/>
          </a:xfrm>
          <a:prstGeom prst="rect">
            <a:avLst/>
          </a:prstGeom>
        </p:spPr>
      </p:pic>
      <p:pic>
        <p:nvPicPr>
          <p:cNvPr id="215" name="Image 213" descr="preencoded.png">    </p:cNvPr>
          <p:cNvPicPr>
            <a:picLocks noChangeAspect="1"/>
          </p:cNvPicPr>
          <p:nvPr/>
        </p:nvPicPr>
        <p:blipFill>
          <a:blip r:embed="rId214"/>
          <a:stretch>
            <a:fillRect/>
          </a:stretch>
        </p:blipFill>
        <p:spPr>
          <a:xfrm>
            <a:off x="5286701" y="4794452"/>
            <a:ext cx="84567" cy="161114"/>
          </a:xfrm>
          <a:prstGeom prst="rect">
            <a:avLst/>
          </a:prstGeom>
        </p:spPr>
      </p:pic>
      <p:pic>
        <p:nvPicPr>
          <p:cNvPr id="216" name="Image 214" descr="preencoded.png">    </p:cNvPr>
          <p:cNvPicPr>
            <a:picLocks noChangeAspect="1"/>
          </p:cNvPicPr>
          <p:nvPr/>
        </p:nvPicPr>
        <p:blipFill>
          <a:blip r:embed="rId215"/>
          <a:stretch>
            <a:fillRect/>
          </a:stretch>
        </p:blipFill>
        <p:spPr>
          <a:xfrm>
            <a:off x="1269607" y="4961155"/>
            <a:ext cx="77158" cy="98191"/>
          </a:xfrm>
          <a:prstGeom prst="rect">
            <a:avLst/>
          </a:prstGeom>
        </p:spPr>
      </p:pic>
      <p:pic>
        <p:nvPicPr>
          <p:cNvPr id="217" name="Image 215" descr="preencoded.png">    </p:cNvPr>
          <p:cNvPicPr>
            <a:picLocks noChangeAspect="1"/>
          </p:cNvPicPr>
          <p:nvPr/>
        </p:nvPicPr>
        <p:blipFill>
          <a:blip r:embed="rId216"/>
          <a:stretch>
            <a:fillRect/>
          </a:stretch>
        </p:blipFill>
        <p:spPr>
          <a:xfrm>
            <a:off x="5215906" y="5053995"/>
            <a:ext cx="78848" cy="172388"/>
          </a:xfrm>
          <a:prstGeom prst="rect">
            <a:avLst/>
          </a:prstGeom>
        </p:spPr>
      </p:pic>
      <p:pic>
        <p:nvPicPr>
          <p:cNvPr id="218" name="Image 216" descr="preencoded.png">    </p:cNvPr>
          <p:cNvPicPr>
            <a:picLocks noChangeAspect="1"/>
          </p:cNvPicPr>
          <p:nvPr/>
        </p:nvPicPr>
        <p:blipFill>
          <a:blip r:embed="rId217"/>
          <a:stretch>
            <a:fillRect/>
          </a:stretch>
        </p:blipFill>
        <p:spPr>
          <a:xfrm>
            <a:off x="1434380" y="5074475"/>
            <a:ext cx="189656" cy="104617"/>
          </a:xfrm>
          <a:prstGeom prst="rect">
            <a:avLst/>
          </a:prstGeom>
        </p:spPr>
      </p:pic>
      <p:pic>
        <p:nvPicPr>
          <p:cNvPr id="219" name="Image 217" descr="preencoded.png">    </p:cNvPr>
          <p:cNvPicPr>
            <a:picLocks noChangeAspect="1"/>
          </p:cNvPicPr>
          <p:nvPr/>
        </p:nvPicPr>
        <p:blipFill>
          <a:blip r:embed="rId218"/>
          <a:stretch>
            <a:fillRect/>
          </a:stretch>
        </p:blipFill>
        <p:spPr>
          <a:xfrm>
            <a:off x="1746741" y="5165370"/>
            <a:ext cx="157136" cy="96295"/>
          </a:xfrm>
          <a:prstGeom prst="rect">
            <a:avLst/>
          </a:prstGeom>
        </p:spPr>
      </p:pic>
      <p:pic>
        <p:nvPicPr>
          <p:cNvPr id="220" name="Image 218" descr="preencoded.png">    </p:cNvPr>
          <p:cNvPicPr>
            <a:picLocks noChangeAspect="1"/>
          </p:cNvPicPr>
          <p:nvPr/>
        </p:nvPicPr>
        <p:blipFill>
          <a:blip r:embed="rId219"/>
          <a:stretch>
            <a:fillRect/>
          </a:stretch>
        </p:blipFill>
        <p:spPr>
          <a:xfrm>
            <a:off x="2013416" y="5265482"/>
            <a:ext cx="132967" cy="66666"/>
          </a:xfrm>
          <a:prstGeom prst="rect">
            <a:avLst/>
          </a:prstGeom>
        </p:spPr>
      </p:pic>
      <p:pic>
        <p:nvPicPr>
          <p:cNvPr id="221" name="Image 219" descr="preencoded.png">    </p:cNvPr>
          <p:cNvPicPr>
            <a:picLocks noChangeAspect="1"/>
          </p:cNvPicPr>
          <p:nvPr/>
        </p:nvPicPr>
        <p:blipFill>
          <a:blip r:embed="rId220"/>
          <a:stretch>
            <a:fillRect/>
          </a:stretch>
        </p:blipFill>
        <p:spPr>
          <a:xfrm>
            <a:off x="2242444" y="5316891"/>
            <a:ext cx="111306" cy="52566"/>
          </a:xfrm>
          <a:prstGeom prst="rect">
            <a:avLst/>
          </a:prstGeom>
        </p:spPr>
      </p:pic>
      <p:pic>
        <p:nvPicPr>
          <p:cNvPr id="222" name="Image 220" descr="preencoded.png">    </p:cNvPr>
          <p:cNvPicPr>
            <a:picLocks noChangeAspect="1"/>
          </p:cNvPicPr>
          <p:nvPr/>
        </p:nvPicPr>
        <p:blipFill>
          <a:blip r:embed="rId221"/>
          <a:stretch>
            <a:fillRect/>
          </a:stretch>
        </p:blipFill>
        <p:spPr>
          <a:xfrm>
            <a:off x="5145520" y="5343320"/>
            <a:ext cx="85066" cy="169063"/>
          </a:xfrm>
          <a:prstGeom prst="rect">
            <a:avLst/>
          </a:prstGeom>
        </p:spPr>
      </p:pic>
      <p:pic>
        <p:nvPicPr>
          <p:cNvPr id="223" name="Image 221" descr="preencoded.png">    </p:cNvPr>
          <p:cNvPicPr>
            <a:picLocks noChangeAspect="1"/>
          </p:cNvPicPr>
          <p:nvPr/>
        </p:nvPicPr>
        <p:blipFill>
          <a:blip r:embed="rId222"/>
          <a:stretch>
            <a:fillRect/>
          </a:stretch>
        </p:blipFill>
        <p:spPr>
          <a:xfrm>
            <a:off x="2451382" y="5364766"/>
            <a:ext cx="209260" cy="87906"/>
          </a:xfrm>
          <a:prstGeom prst="rect">
            <a:avLst/>
          </a:prstGeom>
        </p:spPr>
      </p:pic>
      <p:pic>
        <p:nvPicPr>
          <p:cNvPr id="224" name="Image 222" descr="preencoded.png">    </p:cNvPr>
          <p:cNvPicPr>
            <a:picLocks noChangeAspect="1"/>
          </p:cNvPicPr>
          <p:nvPr/>
        </p:nvPicPr>
        <p:blipFill>
          <a:blip r:embed="rId223"/>
          <a:stretch>
            <a:fillRect/>
          </a:stretch>
        </p:blipFill>
        <p:spPr>
          <a:xfrm>
            <a:off x="2715389" y="5431117"/>
            <a:ext cx="142167" cy="63474"/>
          </a:xfrm>
          <a:prstGeom prst="rect">
            <a:avLst/>
          </a:prstGeom>
        </p:spPr>
      </p:pic>
      <p:pic>
        <p:nvPicPr>
          <p:cNvPr id="225" name="Image 223" descr="preencoded.png">    </p:cNvPr>
          <p:cNvPicPr>
            <a:picLocks noChangeAspect="1"/>
          </p:cNvPicPr>
          <p:nvPr/>
        </p:nvPicPr>
        <p:blipFill>
          <a:blip r:embed="rId224"/>
          <a:stretch>
            <a:fillRect/>
          </a:stretch>
        </p:blipFill>
        <p:spPr>
          <a:xfrm>
            <a:off x="2946502" y="5507479"/>
            <a:ext cx="168197" cy="73701"/>
          </a:xfrm>
          <a:prstGeom prst="rect">
            <a:avLst/>
          </a:prstGeom>
        </p:spPr>
      </p:pic>
      <p:pic>
        <p:nvPicPr>
          <p:cNvPr id="226" name="Image 224" descr="preencoded.png">    </p:cNvPr>
          <p:cNvPicPr>
            <a:picLocks noChangeAspect="1"/>
          </p:cNvPicPr>
          <p:nvPr/>
        </p:nvPicPr>
        <p:blipFill>
          <a:blip r:embed="rId225"/>
          <a:stretch>
            <a:fillRect/>
          </a:stretch>
        </p:blipFill>
        <p:spPr>
          <a:xfrm>
            <a:off x="3215288" y="5572320"/>
            <a:ext cx="178067" cy="74127"/>
          </a:xfrm>
          <a:prstGeom prst="rect">
            <a:avLst/>
          </a:prstGeom>
        </p:spPr>
      </p:pic>
      <p:pic>
        <p:nvPicPr>
          <p:cNvPr id="227" name="Image 225" descr="preencoded.png">    </p:cNvPr>
          <p:cNvPicPr>
            <a:picLocks noChangeAspect="1"/>
          </p:cNvPicPr>
          <p:nvPr/>
        </p:nvPicPr>
        <p:blipFill>
          <a:blip r:embed="rId226"/>
          <a:stretch>
            <a:fillRect/>
          </a:stretch>
        </p:blipFill>
        <p:spPr>
          <a:xfrm>
            <a:off x="3508172" y="5643784"/>
            <a:ext cx="156630" cy="70194"/>
          </a:xfrm>
          <a:prstGeom prst="rect">
            <a:avLst/>
          </a:prstGeom>
        </p:spPr>
      </p:pic>
      <p:pic>
        <p:nvPicPr>
          <p:cNvPr id="228" name="Image 226" descr="preencoded.png">    </p:cNvPr>
          <p:cNvPicPr>
            <a:picLocks noChangeAspect="1"/>
          </p:cNvPicPr>
          <p:nvPr/>
        </p:nvPicPr>
        <p:blipFill>
          <a:blip r:embed="rId227"/>
          <a:stretch>
            <a:fillRect/>
          </a:stretch>
        </p:blipFill>
        <p:spPr>
          <a:xfrm>
            <a:off x="5038518" y="5643307"/>
            <a:ext cx="94611" cy="201563"/>
          </a:xfrm>
          <a:prstGeom prst="rect">
            <a:avLst/>
          </a:prstGeom>
        </p:spPr>
      </p:pic>
      <p:pic>
        <p:nvPicPr>
          <p:cNvPr id="229" name="Image 227" descr="preencoded.png">    </p:cNvPr>
          <p:cNvPicPr>
            <a:picLocks noChangeAspect="1"/>
          </p:cNvPicPr>
          <p:nvPr/>
        </p:nvPicPr>
        <p:blipFill>
          <a:blip r:embed="rId228"/>
          <a:stretch>
            <a:fillRect/>
          </a:stretch>
        </p:blipFill>
        <p:spPr>
          <a:xfrm>
            <a:off x="3779429" y="5715389"/>
            <a:ext cx="168057" cy="74296"/>
          </a:xfrm>
          <a:prstGeom prst="rect">
            <a:avLst/>
          </a:prstGeom>
        </p:spPr>
      </p:pic>
      <p:pic>
        <p:nvPicPr>
          <p:cNvPr id="230" name="Image 228" descr="preencoded.png">    </p:cNvPr>
          <p:cNvPicPr>
            <a:picLocks noChangeAspect="1"/>
          </p:cNvPicPr>
          <p:nvPr/>
        </p:nvPicPr>
        <p:blipFill>
          <a:blip r:embed="rId229"/>
          <a:stretch>
            <a:fillRect/>
          </a:stretch>
        </p:blipFill>
        <p:spPr>
          <a:xfrm>
            <a:off x="4060263" y="5791071"/>
            <a:ext cx="187438" cy="80611"/>
          </a:xfrm>
          <a:prstGeom prst="rect">
            <a:avLst/>
          </a:prstGeom>
        </p:spPr>
      </p:pic>
      <p:pic>
        <p:nvPicPr>
          <p:cNvPr id="231" name="Image 229" descr="preencoded.png">    </p:cNvPr>
          <p:cNvPicPr>
            <a:picLocks noChangeAspect="1"/>
          </p:cNvPicPr>
          <p:nvPr/>
        </p:nvPicPr>
        <p:blipFill>
          <a:blip r:embed="rId230"/>
          <a:stretch>
            <a:fillRect/>
          </a:stretch>
        </p:blipFill>
        <p:spPr>
          <a:xfrm>
            <a:off x="4343906" y="5873814"/>
            <a:ext cx="182954" cy="84629"/>
          </a:xfrm>
          <a:prstGeom prst="rect">
            <a:avLst/>
          </a:prstGeom>
        </p:spPr>
      </p:pic>
      <p:pic>
        <p:nvPicPr>
          <p:cNvPr id="232" name="Image 230" descr="preencoded.png">    </p:cNvPr>
          <p:cNvPicPr>
            <a:picLocks noChangeAspect="1"/>
          </p:cNvPicPr>
          <p:nvPr/>
        </p:nvPicPr>
        <p:blipFill>
          <a:blip r:embed="rId231"/>
          <a:stretch>
            <a:fillRect/>
          </a:stretch>
        </p:blipFill>
        <p:spPr>
          <a:xfrm>
            <a:off x="4906602" y="5944557"/>
            <a:ext cx="116435" cy="132528"/>
          </a:xfrm>
          <a:prstGeom prst="rect">
            <a:avLst/>
          </a:prstGeom>
        </p:spPr>
      </p:pic>
      <p:pic>
        <p:nvPicPr>
          <p:cNvPr id="233" name="Image 231" descr="preencoded.png">    </p:cNvPr>
          <p:cNvPicPr>
            <a:picLocks noChangeAspect="1"/>
          </p:cNvPicPr>
          <p:nvPr/>
        </p:nvPicPr>
        <p:blipFill>
          <a:blip r:embed="rId232"/>
          <a:stretch>
            <a:fillRect/>
          </a:stretch>
        </p:blipFill>
        <p:spPr>
          <a:xfrm>
            <a:off x="4640632" y="5964901"/>
            <a:ext cx="175227" cy="83282"/>
          </a:xfrm>
          <a:prstGeom prst="rect">
            <a:avLst/>
          </a:prstGeom>
        </p:spPr>
      </p:pic>
      <p:pic>
        <p:nvPicPr>
          <p:cNvPr id="234" name="Image 232" descr="preencoded.png">    </p:cNvPr>
          <p:cNvPicPr>
            <a:picLocks noChangeAspect="1"/>
          </p:cNvPicPr>
          <p:nvPr/>
        </p:nvPicPr>
        <p:blipFill>
          <a:blip r:embed="rId233"/>
          <a:stretch>
            <a:fillRect/>
          </a:stretch>
        </p:blipFill>
        <p:spPr>
          <a:xfrm>
            <a:off x="1651271" y="2245283"/>
            <a:ext cx="4162508" cy="2466820"/>
          </a:xfrm>
          <a:prstGeom prst="rect">
            <a:avLst/>
          </a:prstGeom>
        </p:spPr>
      </p:pic>
      <p:pic>
        <p:nvPicPr>
          <p:cNvPr id="235" name="Image 233" descr="preencoded.png">    </p:cNvPr>
          <p:cNvPicPr>
            <a:picLocks noChangeAspect="1"/>
          </p:cNvPicPr>
          <p:nvPr/>
        </p:nvPicPr>
        <p:blipFill>
          <a:blip r:embed="rId234"/>
          <a:stretch>
            <a:fillRect/>
          </a:stretch>
        </p:blipFill>
        <p:spPr>
          <a:xfrm>
            <a:off x="3433100" y="2699723"/>
            <a:ext cx="290766" cy="1113345"/>
          </a:xfrm>
          <a:prstGeom prst="rect">
            <a:avLst/>
          </a:prstGeom>
        </p:spPr>
      </p:pic>
      <p:pic>
        <p:nvPicPr>
          <p:cNvPr id="236" name="Image 234" descr="preencoded.png">    </p:cNvPr>
          <p:cNvPicPr>
            <a:picLocks noChangeAspect="1"/>
          </p:cNvPicPr>
          <p:nvPr/>
        </p:nvPicPr>
        <p:blipFill>
          <a:blip r:embed="rId235"/>
          <a:stretch>
            <a:fillRect/>
          </a:stretch>
        </p:blipFill>
        <p:spPr>
          <a:xfrm>
            <a:off x="3728989" y="2771049"/>
            <a:ext cx="303809" cy="1111758"/>
          </a:xfrm>
          <a:prstGeom prst="rect">
            <a:avLst/>
          </a:prstGeom>
        </p:spPr>
      </p:pic>
      <p:pic>
        <p:nvPicPr>
          <p:cNvPr id="237" name="Image 235" descr="preencoded.png">    </p:cNvPr>
          <p:cNvPicPr>
            <a:picLocks noChangeAspect="1"/>
          </p:cNvPicPr>
          <p:nvPr/>
        </p:nvPicPr>
        <p:blipFill>
          <a:blip r:embed="rId236"/>
          <a:stretch>
            <a:fillRect/>
          </a:stretch>
        </p:blipFill>
        <p:spPr>
          <a:xfrm>
            <a:off x="1777680" y="2245771"/>
            <a:ext cx="3953465" cy="2306878"/>
          </a:xfrm>
          <a:prstGeom prst="rect">
            <a:avLst/>
          </a:prstGeom>
        </p:spPr>
      </p:pic>
      <p:pic>
        <p:nvPicPr>
          <p:cNvPr id="238" name="Image 236" descr="preencoded.png">    </p:cNvPr>
          <p:cNvPicPr>
            <a:picLocks noChangeAspect="1"/>
          </p:cNvPicPr>
          <p:nvPr/>
        </p:nvPicPr>
        <p:blipFill>
          <a:blip r:embed="rId237"/>
          <a:stretch>
            <a:fillRect/>
          </a:stretch>
        </p:blipFill>
        <p:spPr>
          <a:xfrm>
            <a:off x="3098552" y="3918080"/>
            <a:ext cx="669224" cy="997347"/>
          </a:xfrm>
          <a:prstGeom prst="rect">
            <a:avLst/>
          </a:prstGeom>
        </p:spPr>
      </p:pic>
      <p:pic>
        <p:nvPicPr>
          <p:cNvPr id="239" name="Image 237" descr="preencoded.png">    </p:cNvPr>
          <p:cNvPicPr>
            <a:picLocks noChangeAspect="1"/>
          </p:cNvPicPr>
          <p:nvPr/>
        </p:nvPicPr>
        <p:blipFill>
          <a:blip r:embed="rId238"/>
          <a:stretch>
            <a:fillRect/>
          </a:stretch>
        </p:blipFill>
        <p:spPr>
          <a:xfrm>
            <a:off x="3254658" y="4151993"/>
            <a:ext cx="356206" cy="530085"/>
          </a:xfrm>
          <a:prstGeom prst="rect">
            <a:avLst/>
          </a:prstGeom>
        </p:spPr>
      </p:pic>
      <p:pic>
        <p:nvPicPr>
          <p:cNvPr id="240" name="Image 238" descr="preencoded.png">    </p:cNvPr>
          <p:cNvPicPr>
            <a:picLocks noChangeAspect="1"/>
          </p:cNvPicPr>
          <p:nvPr/>
        </p:nvPicPr>
        <p:blipFill>
          <a:blip r:embed="rId239"/>
          <a:stretch>
            <a:fillRect/>
          </a:stretch>
        </p:blipFill>
        <p:spPr>
          <a:xfrm>
            <a:off x="5100717" y="3117335"/>
            <a:ext cx="176895" cy="112170"/>
          </a:xfrm>
          <a:prstGeom prst="rect">
            <a:avLst/>
          </a:prstGeom>
        </p:spPr>
      </p:pic>
      <p:pic>
        <p:nvPicPr>
          <p:cNvPr id="241" name="Image 239" descr="preencoded.png">    </p:cNvPr>
          <p:cNvPicPr>
            <a:picLocks noChangeAspect="1"/>
          </p:cNvPicPr>
          <p:nvPr/>
        </p:nvPicPr>
        <p:blipFill>
          <a:blip r:embed="rId240"/>
          <a:stretch>
            <a:fillRect/>
          </a:stretch>
        </p:blipFill>
        <p:spPr>
          <a:xfrm>
            <a:off x="5342670" y="3221963"/>
            <a:ext cx="146171" cy="96836"/>
          </a:xfrm>
          <a:prstGeom prst="rect">
            <a:avLst/>
          </a:prstGeom>
        </p:spPr>
      </p:pic>
      <p:pic>
        <p:nvPicPr>
          <p:cNvPr id="242" name="Image 240" descr="preencoded.png">    </p:cNvPr>
          <p:cNvPicPr>
            <a:picLocks noChangeAspect="1"/>
          </p:cNvPicPr>
          <p:nvPr/>
        </p:nvPicPr>
        <p:blipFill>
          <a:blip r:embed="rId241"/>
          <a:stretch>
            <a:fillRect/>
          </a:stretch>
        </p:blipFill>
        <p:spPr>
          <a:xfrm>
            <a:off x="2197427" y="2387340"/>
            <a:ext cx="224293" cy="117652"/>
          </a:xfrm>
          <a:prstGeom prst="rect">
            <a:avLst/>
          </a:prstGeom>
        </p:spPr>
      </p:pic>
      <p:pic>
        <p:nvPicPr>
          <p:cNvPr id="243" name="Image 241" descr="preencoded.png">    </p:cNvPr>
          <p:cNvPicPr>
            <a:picLocks noChangeAspect="1"/>
          </p:cNvPicPr>
          <p:nvPr/>
        </p:nvPicPr>
        <p:blipFill>
          <a:blip r:embed="rId242"/>
          <a:stretch>
            <a:fillRect/>
          </a:stretch>
        </p:blipFill>
        <p:spPr>
          <a:xfrm>
            <a:off x="2373894" y="2567425"/>
            <a:ext cx="93928" cy="81245"/>
          </a:xfrm>
          <a:prstGeom prst="rect">
            <a:avLst/>
          </a:prstGeom>
        </p:spPr>
      </p:pic>
      <p:pic>
        <p:nvPicPr>
          <p:cNvPr id="244" name="Image 242" descr="preencoded.png">    </p:cNvPr>
          <p:cNvPicPr>
            <a:picLocks noChangeAspect="1"/>
          </p:cNvPicPr>
          <p:nvPr/>
        </p:nvPicPr>
        <p:blipFill>
          <a:blip r:embed="rId243"/>
          <a:stretch>
            <a:fillRect/>
          </a:stretch>
        </p:blipFill>
        <p:spPr>
          <a:xfrm>
            <a:off x="2504349" y="2464495"/>
            <a:ext cx="140369" cy="88804"/>
          </a:xfrm>
          <a:prstGeom prst="rect">
            <a:avLst/>
          </a:prstGeom>
        </p:spPr>
      </p:pic>
      <p:pic>
        <p:nvPicPr>
          <p:cNvPr id="245" name="Image 243" descr="preencoded.png">    </p:cNvPr>
          <p:cNvPicPr>
            <a:picLocks noChangeAspect="1"/>
          </p:cNvPicPr>
          <p:nvPr/>
        </p:nvPicPr>
        <p:blipFill>
          <a:blip r:embed="rId244"/>
          <a:stretch>
            <a:fillRect/>
          </a:stretch>
        </p:blipFill>
        <p:spPr>
          <a:xfrm>
            <a:off x="5444699" y="4968889"/>
            <a:ext cx="387485" cy="298788"/>
          </a:xfrm>
          <a:prstGeom prst="rect">
            <a:avLst/>
          </a:prstGeom>
        </p:spPr>
      </p:pic>
      <p:pic>
        <p:nvPicPr>
          <p:cNvPr id="246" name="Image 244" descr="preencoded.png">    </p:cNvPr>
          <p:cNvPicPr>
            <a:picLocks noChangeAspect="1"/>
          </p:cNvPicPr>
          <p:nvPr/>
        </p:nvPicPr>
        <p:blipFill>
          <a:blip r:embed="rId245"/>
          <a:stretch>
            <a:fillRect/>
          </a:stretch>
        </p:blipFill>
        <p:spPr>
          <a:xfrm>
            <a:off x="5784202" y="4918232"/>
            <a:ext cx="143501" cy="123651"/>
          </a:xfrm>
          <a:prstGeom prst="rect">
            <a:avLst/>
          </a:prstGeom>
        </p:spPr>
      </p:pic>
      <p:pic>
        <p:nvPicPr>
          <p:cNvPr id="247" name="Image 245" descr="preencoded.png">    </p:cNvPr>
          <p:cNvPicPr>
            <a:picLocks noChangeAspect="1"/>
          </p:cNvPicPr>
          <p:nvPr/>
        </p:nvPicPr>
        <p:blipFill>
          <a:blip r:embed="rId246"/>
          <a:stretch>
            <a:fillRect/>
          </a:stretch>
        </p:blipFill>
        <p:spPr>
          <a:xfrm>
            <a:off x="3632549" y="6086322"/>
            <a:ext cx="225673" cy="181211"/>
          </a:xfrm>
          <a:prstGeom prst="rect">
            <a:avLst/>
          </a:prstGeom>
        </p:spPr>
      </p:pic>
      <p:pic>
        <p:nvPicPr>
          <p:cNvPr id="248" name="Image 246" descr="preencoded.png">    </p:cNvPr>
          <p:cNvPicPr>
            <a:picLocks noChangeAspect="1"/>
          </p:cNvPicPr>
          <p:nvPr/>
        </p:nvPicPr>
        <p:blipFill>
          <a:blip r:embed="rId247"/>
          <a:stretch>
            <a:fillRect/>
          </a:stretch>
        </p:blipFill>
        <p:spPr>
          <a:xfrm>
            <a:off x="3691058" y="5730438"/>
            <a:ext cx="720958" cy="561871"/>
          </a:xfrm>
          <a:prstGeom prst="rect">
            <a:avLst/>
          </a:prstGeom>
        </p:spPr>
      </p:pic>
      <p:pic>
        <p:nvPicPr>
          <p:cNvPr id="249" name="Image 247" descr="preencoded.png">    </p:cNvPr>
          <p:cNvPicPr>
            <a:picLocks noChangeAspect="1"/>
          </p:cNvPicPr>
          <p:nvPr/>
        </p:nvPicPr>
        <p:blipFill>
          <a:blip r:embed="rId248"/>
          <a:stretch>
            <a:fillRect/>
          </a:stretch>
        </p:blipFill>
        <p:spPr>
          <a:xfrm>
            <a:off x="4349686" y="5033035"/>
            <a:ext cx="1283865" cy="878467"/>
          </a:xfrm>
          <a:prstGeom prst="rect">
            <a:avLst/>
          </a:prstGeom>
        </p:spPr>
      </p:pic>
      <p:pic>
        <p:nvPicPr>
          <p:cNvPr id="250" name="Image 248" descr="preencoded.png">    </p:cNvPr>
          <p:cNvPicPr>
            <a:picLocks noChangeAspect="1"/>
          </p:cNvPicPr>
          <p:nvPr/>
        </p:nvPicPr>
        <p:blipFill>
          <a:blip r:embed="rId249"/>
          <a:stretch>
            <a:fillRect/>
          </a:stretch>
        </p:blipFill>
        <p:spPr>
          <a:xfrm>
            <a:off x="4286761" y="5693733"/>
            <a:ext cx="189349" cy="254397"/>
          </a:xfrm>
          <a:prstGeom prst="rect">
            <a:avLst/>
          </a:prstGeom>
        </p:spPr>
      </p:pic>
      <p:pic>
        <p:nvPicPr>
          <p:cNvPr id="251" name="Image 249" descr="preencoded.png">    </p:cNvPr>
          <p:cNvPicPr>
            <a:picLocks noChangeAspect="1"/>
          </p:cNvPicPr>
          <p:nvPr/>
        </p:nvPicPr>
        <p:blipFill>
          <a:blip r:embed="rId250"/>
          <a:stretch>
            <a:fillRect/>
          </a:stretch>
        </p:blipFill>
        <p:spPr>
          <a:xfrm>
            <a:off x="3647514" y="5981080"/>
            <a:ext cx="201287" cy="311584"/>
          </a:xfrm>
          <a:prstGeom prst="rect">
            <a:avLst/>
          </a:prstGeom>
        </p:spPr>
      </p:pic>
      <p:pic>
        <p:nvPicPr>
          <p:cNvPr id="252" name="Image 250" descr="preencoded.png">    </p:cNvPr>
          <p:cNvPicPr>
            <a:picLocks noChangeAspect="1"/>
          </p:cNvPicPr>
          <p:nvPr/>
        </p:nvPicPr>
        <p:blipFill>
          <a:blip r:embed="rId251"/>
          <a:stretch>
            <a:fillRect/>
          </a:stretch>
        </p:blipFill>
        <p:spPr>
          <a:xfrm>
            <a:off x="3647697" y="5635861"/>
            <a:ext cx="654132" cy="408589"/>
          </a:xfrm>
          <a:prstGeom prst="rect">
            <a:avLst/>
          </a:prstGeom>
        </p:spPr>
      </p:pic>
      <p:pic>
        <p:nvPicPr>
          <p:cNvPr id="253" name="Image 251" descr="preencoded.png">    </p:cNvPr>
          <p:cNvPicPr>
            <a:picLocks noChangeAspect="1"/>
          </p:cNvPicPr>
          <p:nvPr/>
        </p:nvPicPr>
        <p:blipFill>
          <a:blip r:embed="rId252"/>
          <a:stretch>
            <a:fillRect/>
          </a:stretch>
        </p:blipFill>
        <p:spPr>
          <a:xfrm>
            <a:off x="3829767" y="5999722"/>
            <a:ext cx="119927" cy="92010"/>
          </a:xfrm>
          <a:prstGeom prst="rect">
            <a:avLst/>
          </a:prstGeom>
        </p:spPr>
      </p:pic>
      <p:pic>
        <p:nvPicPr>
          <p:cNvPr id="254" name="Image 252" descr="preencoded.png">    </p:cNvPr>
          <p:cNvPicPr>
            <a:picLocks noChangeAspect="1"/>
          </p:cNvPicPr>
          <p:nvPr/>
        </p:nvPicPr>
        <p:blipFill>
          <a:blip r:embed="rId253"/>
          <a:stretch>
            <a:fillRect/>
          </a:stretch>
        </p:blipFill>
        <p:spPr>
          <a:xfrm>
            <a:off x="3998339" y="5925069"/>
            <a:ext cx="96481" cy="81998"/>
          </a:xfrm>
          <a:prstGeom prst="rect">
            <a:avLst/>
          </a:prstGeom>
        </p:spPr>
      </p:pic>
      <p:pic>
        <p:nvPicPr>
          <p:cNvPr id="255" name="Image 253" descr="preencoded.png">    </p:cNvPr>
          <p:cNvPicPr>
            <a:picLocks noChangeAspect="1"/>
          </p:cNvPicPr>
          <p:nvPr/>
        </p:nvPicPr>
        <p:blipFill>
          <a:blip r:embed="rId254"/>
          <a:stretch>
            <a:fillRect/>
          </a:stretch>
        </p:blipFill>
        <p:spPr>
          <a:xfrm>
            <a:off x="5522353" y="5181676"/>
            <a:ext cx="121552" cy="88233"/>
          </a:xfrm>
          <a:prstGeom prst="rect">
            <a:avLst/>
          </a:prstGeom>
        </p:spPr>
      </p:pic>
      <p:pic>
        <p:nvPicPr>
          <p:cNvPr id="256" name="Image 254" descr="preencoded.png">    </p:cNvPr>
          <p:cNvPicPr>
            <a:picLocks noChangeAspect="1"/>
          </p:cNvPicPr>
          <p:nvPr/>
        </p:nvPicPr>
        <p:blipFill>
          <a:blip r:embed="rId255"/>
          <a:stretch>
            <a:fillRect/>
          </a:stretch>
        </p:blipFill>
        <p:spPr>
          <a:xfrm>
            <a:off x="5380614" y="5217562"/>
            <a:ext cx="79605" cy="70355"/>
          </a:xfrm>
          <a:prstGeom prst="rect">
            <a:avLst/>
          </a:prstGeom>
        </p:spPr>
      </p:pic>
      <p:pic>
        <p:nvPicPr>
          <p:cNvPr id="257" name="Image 255" descr="preencoded.png">    </p:cNvPr>
          <p:cNvPicPr>
            <a:picLocks noChangeAspect="1"/>
          </p:cNvPicPr>
          <p:nvPr/>
        </p:nvPicPr>
        <p:blipFill>
          <a:blip r:embed="rId256"/>
          <a:stretch>
            <a:fillRect/>
          </a:stretch>
        </p:blipFill>
        <p:spPr>
          <a:xfrm>
            <a:off x="3815013" y="835144"/>
            <a:ext cx="672917" cy="470764"/>
          </a:xfrm>
          <a:prstGeom prst="rect">
            <a:avLst/>
          </a:prstGeom>
        </p:spPr>
      </p:pic>
      <p:pic>
        <p:nvPicPr>
          <p:cNvPr id="258" name="Image 256" descr="preencoded.png">    </p:cNvPr>
          <p:cNvPicPr>
            <a:picLocks noChangeAspect="1"/>
          </p:cNvPicPr>
          <p:nvPr/>
        </p:nvPicPr>
        <p:blipFill>
          <a:blip r:embed="rId257"/>
          <a:stretch>
            <a:fillRect/>
          </a:stretch>
        </p:blipFill>
        <p:spPr>
          <a:xfrm>
            <a:off x="4089834" y="1186152"/>
            <a:ext cx="191597" cy="87304"/>
          </a:xfrm>
          <a:prstGeom prst="rect">
            <a:avLst/>
          </a:prstGeom>
        </p:spPr>
      </p:pic>
      <p:pic>
        <p:nvPicPr>
          <p:cNvPr id="259" name="Image 257" descr="preencoded.png">    </p:cNvPr>
          <p:cNvPicPr>
            <a:picLocks noChangeAspect="1"/>
          </p:cNvPicPr>
          <p:nvPr/>
        </p:nvPicPr>
        <p:blipFill>
          <a:blip r:embed="rId258"/>
          <a:stretch>
            <a:fillRect/>
          </a:stretch>
        </p:blipFill>
        <p:spPr>
          <a:xfrm>
            <a:off x="3874226" y="1233414"/>
            <a:ext cx="153492" cy="78753"/>
          </a:xfrm>
          <a:prstGeom prst="rect">
            <a:avLst/>
          </a:prstGeom>
        </p:spPr>
      </p:pic>
      <p:pic>
        <p:nvPicPr>
          <p:cNvPr id="260" name="Image 258" descr="preencoded.png">    </p:cNvPr>
          <p:cNvPicPr>
            <a:picLocks noChangeAspect="1"/>
          </p:cNvPicPr>
          <p:nvPr/>
        </p:nvPicPr>
        <p:blipFill>
          <a:blip r:embed="rId259"/>
          <a:stretch>
            <a:fillRect/>
          </a:stretch>
        </p:blipFill>
        <p:spPr>
          <a:xfrm>
            <a:off x="4344774" y="1133704"/>
            <a:ext cx="144648" cy="76619"/>
          </a:xfrm>
          <a:prstGeom prst="rect">
            <a:avLst/>
          </a:prstGeom>
        </p:spPr>
      </p:pic>
      <p:pic>
        <p:nvPicPr>
          <p:cNvPr id="261" name="Image 259" descr="preencoded.png">    </p:cNvPr>
          <p:cNvPicPr>
            <a:picLocks noChangeAspect="1"/>
          </p:cNvPicPr>
          <p:nvPr/>
        </p:nvPicPr>
        <p:blipFill>
          <a:blip r:embed="rId260"/>
          <a:stretch>
            <a:fillRect/>
          </a:stretch>
        </p:blipFill>
        <p:spPr>
          <a:xfrm>
            <a:off x="3871851" y="482600"/>
            <a:ext cx="485141" cy="775591"/>
          </a:xfrm>
          <a:prstGeom prst="rect">
            <a:avLst/>
          </a:prstGeom>
        </p:spPr>
      </p:pic>
      <p:sp>
        <p:nvSpPr>
          <p:cNvPr id="262" name="Shape 0"/>
          <p:cNvSpPr/>
          <p:nvPr/>
        </p:nvSpPr>
        <p:spPr>
          <a:xfrm>
            <a:off x="23370921" y="10515600"/>
            <a:ext cx="1016127" cy="3200400"/>
          </a:xfrm>
          <a:prstGeom prst="rect">
            <a:avLst/>
          </a:prstGeom>
          <a:noFill/>
          <a:ln/>
        </p:spPr>
      </p:sp>
      <p:pic>
        <p:nvPicPr>
          <p:cNvPr id="263" name="Image 260" descr="preencoded.png">    </p:cNvPr>
          <p:cNvPicPr>
            <a:picLocks noChangeAspect="1"/>
          </p:cNvPicPr>
          <p:nvPr/>
        </p:nvPicPr>
        <p:blipFill>
          <a:blip r:embed="rId261"/>
          <a:stretch>
            <a:fillRect/>
          </a:stretch>
        </p:blipFill>
        <p:spPr>
          <a:xfrm>
            <a:off x="23523340" y="10820400"/>
            <a:ext cx="711289" cy="2590800"/>
          </a:xfrm>
          <a:prstGeom prst="rect">
            <a:avLst/>
          </a:prstGeom>
        </p:spPr>
      </p:pic>
      <p:sp>
        <p:nvSpPr>
          <p:cNvPr id="264" name="Shape 1"/>
          <p:cNvSpPr/>
          <p:nvPr/>
        </p:nvSpPr>
        <p:spPr>
          <a:xfrm>
            <a:off x="8243330" y="3619500"/>
            <a:ext cx="7913089" cy="2463800"/>
          </a:xfrm>
          <a:prstGeom prst="rect">
            <a:avLst/>
          </a:prstGeom>
          <a:solidFill>
            <a:srgbClr val="CBCAFE">
              <a:alpha val="100000"/>
            </a:srgbClr>
          </a:solidFill>
          <a:ln w="50800">
            <a:solidFill>
              <a:srgbClr val="012F6A"/>
            </a:solidFill>
            <a:prstDash val="solid"/>
          </a:ln>
        </p:spPr>
      </p:sp>
      <p:sp>
        <p:nvSpPr>
          <p:cNvPr id="265" name="Text 2"/>
          <p:cNvSpPr/>
          <p:nvPr/>
        </p:nvSpPr>
        <p:spPr>
          <a:xfrm>
            <a:off x="9005426" y="3924300"/>
            <a:ext cx="6930833" cy="2396067"/>
          </a:xfrm>
          <a:prstGeom prst="rect">
            <a:avLst/>
          </a:prstGeom>
          <a:noFill/>
          <a:ln/>
        </p:spPr>
        <p:txBody>
          <a:bodyPr wrap="square" lIns="0" tIns="0" rIns="0" bIns="0" rtlCol="0" anchor="t"/>
          <a:lstStyle/>
          <a:p>
            <a:pPr algn="l"/>
            <a:r>
              <a:rPr lang="en-US" sz="12800" dirty="0">
                <a:solidFill>
                  <a:srgbClr val="272727">
                    <a:alpha val="100000"/>
                  </a:srgbClr>
                </a:solidFill>
                <a:latin typeface="Rokkitt Bold" pitchFamily="34" charset="0"/>
                <a:ea typeface="Rokkitt Bold" pitchFamily="34" charset="-122"/>
                <a:cs typeface="Rokkitt Bold" pitchFamily="34" charset="-120"/>
              </a:rPr>
              <a:t>Welcome</a:t>
            </a:r>
            <a:endParaRPr lang="en-US" sz="12800" dirty="0"/>
          </a:p>
        </p:txBody>
      </p:sp>
      <p:sp>
        <p:nvSpPr>
          <p:cNvPr id="266" name="Text 3"/>
          <p:cNvSpPr/>
          <p:nvPr/>
        </p:nvSpPr>
        <p:spPr>
          <a:xfrm>
            <a:off x="5000192" y="6921500"/>
            <a:ext cx="14399366" cy="2218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79449" y="8682"/>
            <a:ext cx="2593141" cy="1011411"/>
          </a:xfrm>
          <a:prstGeom prst="rect">
            <a:avLst/>
          </a:prstGeom>
        </p:spPr>
      </p:pic>
      <p:pic>
        <p:nvPicPr>
          <p:cNvPr id="4" name="Image 2" descr="preencoded.png">    </p:cNvPr>
          <p:cNvPicPr>
            <a:picLocks noChangeAspect="1"/>
          </p:cNvPicPr>
          <p:nvPr/>
        </p:nvPicPr>
        <p:blipFill>
          <a:blip r:embed="rId3"/>
          <a:stretch>
            <a:fillRect/>
          </a:stretch>
        </p:blipFill>
        <p:spPr>
          <a:xfrm>
            <a:off x="1563337" y="494258"/>
            <a:ext cx="2137827" cy="557213"/>
          </a:xfrm>
          <a:prstGeom prst="rect">
            <a:avLst/>
          </a:prstGeom>
        </p:spPr>
      </p:pic>
      <p:pic>
        <p:nvPicPr>
          <p:cNvPr id="5" name="Image 3" descr="preencoded.png">    </p:cNvPr>
          <p:cNvPicPr>
            <a:picLocks noChangeAspect="1"/>
          </p:cNvPicPr>
          <p:nvPr/>
        </p:nvPicPr>
        <p:blipFill>
          <a:blip r:embed="rId4"/>
          <a:stretch>
            <a:fillRect/>
          </a:stretch>
        </p:blipFill>
        <p:spPr>
          <a:xfrm>
            <a:off x="1579986" y="924297"/>
            <a:ext cx="2202801" cy="564704"/>
          </a:xfrm>
          <a:prstGeom prst="rect">
            <a:avLst/>
          </a:prstGeom>
        </p:spPr>
      </p:pic>
      <p:pic>
        <p:nvPicPr>
          <p:cNvPr id="6" name="Image 4" descr="preencoded.png">    </p:cNvPr>
          <p:cNvPicPr>
            <a:picLocks noChangeAspect="1"/>
          </p:cNvPicPr>
          <p:nvPr/>
        </p:nvPicPr>
        <p:blipFill>
          <a:blip r:embed="rId5"/>
          <a:stretch>
            <a:fillRect/>
          </a:stretch>
        </p:blipFill>
        <p:spPr>
          <a:xfrm>
            <a:off x="1768253" y="1329382"/>
            <a:ext cx="2079240" cy="548878"/>
          </a:xfrm>
          <a:prstGeom prst="rect">
            <a:avLst/>
          </a:prstGeom>
        </p:spPr>
      </p:pic>
      <p:pic>
        <p:nvPicPr>
          <p:cNvPr id="7" name="Image 5" descr="preencoded.png">    </p:cNvPr>
          <p:cNvPicPr>
            <a:picLocks noChangeAspect="1"/>
          </p:cNvPicPr>
          <p:nvPr/>
        </p:nvPicPr>
        <p:blipFill>
          <a:blip r:embed="rId6"/>
          <a:stretch>
            <a:fillRect/>
          </a:stretch>
        </p:blipFill>
        <p:spPr>
          <a:xfrm>
            <a:off x="1785187" y="1760538"/>
            <a:ext cx="2110616" cy="554980"/>
          </a:xfrm>
          <a:prstGeom prst="rect">
            <a:avLst/>
          </a:prstGeom>
        </p:spPr>
      </p:pic>
      <p:pic>
        <p:nvPicPr>
          <p:cNvPr id="8" name="Image 6" descr="preencoded.png">    </p:cNvPr>
          <p:cNvPicPr>
            <a:picLocks noChangeAspect="1"/>
          </p:cNvPicPr>
          <p:nvPr/>
        </p:nvPicPr>
        <p:blipFill>
          <a:blip r:embed="rId7"/>
          <a:stretch>
            <a:fillRect/>
          </a:stretch>
        </p:blipFill>
        <p:spPr>
          <a:xfrm>
            <a:off x="1870154" y="2133947"/>
            <a:ext cx="2138103" cy="556915"/>
          </a:xfrm>
          <a:prstGeom prst="rect">
            <a:avLst/>
          </a:prstGeom>
        </p:spPr>
      </p:pic>
      <p:pic>
        <p:nvPicPr>
          <p:cNvPr id="9" name="Image 7" descr="preencoded.png">    </p:cNvPr>
          <p:cNvPicPr>
            <a:picLocks noChangeAspect="1"/>
          </p:cNvPicPr>
          <p:nvPr/>
        </p:nvPicPr>
        <p:blipFill>
          <a:blip r:embed="rId8"/>
          <a:stretch>
            <a:fillRect/>
          </a:stretch>
        </p:blipFill>
        <p:spPr>
          <a:xfrm>
            <a:off x="1886818" y="2564011"/>
            <a:ext cx="2202522" cy="564704"/>
          </a:xfrm>
          <a:prstGeom prst="rect">
            <a:avLst/>
          </a:prstGeom>
        </p:spPr>
      </p:pic>
      <p:pic>
        <p:nvPicPr>
          <p:cNvPr id="10" name="Image 8" descr="preencoded.png">    </p:cNvPr>
          <p:cNvPicPr>
            <a:picLocks noChangeAspect="1"/>
          </p:cNvPicPr>
          <p:nvPr/>
        </p:nvPicPr>
        <p:blipFill>
          <a:blip r:embed="rId9"/>
          <a:stretch>
            <a:fillRect/>
          </a:stretch>
        </p:blipFill>
        <p:spPr>
          <a:xfrm>
            <a:off x="2075069" y="2969071"/>
            <a:ext cx="2079516" cy="549151"/>
          </a:xfrm>
          <a:prstGeom prst="rect">
            <a:avLst/>
          </a:prstGeom>
        </p:spPr>
      </p:pic>
      <p:pic>
        <p:nvPicPr>
          <p:cNvPr id="11" name="Image 9" descr="preencoded.png">    </p:cNvPr>
          <p:cNvPicPr>
            <a:picLocks noChangeAspect="1"/>
          </p:cNvPicPr>
          <p:nvPr/>
        </p:nvPicPr>
        <p:blipFill>
          <a:blip r:embed="rId10"/>
          <a:stretch>
            <a:fillRect/>
          </a:stretch>
        </p:blipFill>
        <p:spPr>
          <a:xfrm>
            <a:off x="2092004" y="3399954"/>
            <a:ext cx="2110892" cy="555253"/>
          </a:xfrm>
          <a:prstGeom prst="rect">
            <a:avLst/>
          </a:prstGeom>
        </p:spPr>
      </p:pic>
      <p:pic>
        <p:nvPicPr>
          <p:cNvPr id="12" name="Image 10" descr="preencoded.png">    </p:cNvPr>
          <p:cNvPicPr>
            <a:picLocks noChangeAspect="1"/>
          </p:cNvPicPr>
          <p:nvPr/>
        </p:nvPicPr>
        <p:blipFill>
          <a:blip r:embed="rId11"/>
          <a:stretch>
            <a:fillRect/>
          </a:stretch>
        </p:blipFill>
        <p:spPr>
          <a:xfrm>
            <a:off x="1480647" y="489521"/>
            <a:ext cx="164972" cy="100806"/>
          </a:xfrm>
          <a:prstGeom prst="rect">
            <a:avLst/>
          </a:prstGeom>
        </p:spPr>
      </p:pic>
      <p:pic>
        <p:nvPicPr>
          <p:cNvPr id="13" name="Image 11" descr="preencoded.png">    </p:cNvPr>
          <p:cNvPicPr>
            <a:picLocks noChangeAspect="1"/>
          </p:cNvPicPr>
          <p:nvPr/>
        </p:nvPicPr>
        <p:blipFill>
          <a:blip r:embed="rId12"/>
          <a:stretch>
            <a:fillRect/>
          </a:stretch>
        </p:blipFill>
        <p:spPr>
          <a:xfrm>
            <a:off x="1342830" y="638001"/>
            <a:ext cx="80340" cy="104453"/>
          </a:xfrm>
          <a:prstGeom prst="rect">
            <a:avLst/>
          </a:prstGeom>
        </p:spPr>
      </p:pic>
      <p:pic>
        <p:nvPicPr>
          <p:cNvPr id="14" name="Image 12" descr="preencoded.png">    </p:cNvPr>
          <p:cNvPicPr>
            <a:picLocks noChangeAspect="1"/>
          </p:cNvPicPr>
          <p:nvPr/>
        </p:nvPicPr>
        <p:blipFill>
          <a:blip r:embed="rId13"/>
          <a:stretch>
            <a:fillRect/>
          </a:stretch>
        </p:blipFill>
        <p:spPr>
          <a:xfrm>
            <a:off x="1497308" y="652735"/>
            <a:ext cx="82467" cy="73347"/>
          </a:xfrm>
          <a:prstGeom prst="rect">
            <a:avLst/>
          </a:prstGeom>
        </p:spPr>
      </p:pic>
      <p:pic>
        <p:nvPicPr>
          <p:cNvPr id="15" name="Image 13" descr="preencoded.png">    </p:cNvPr>
          <p:cNvPicPr>
            <a:picLocks noChangeAspect="1"/>
          </p:cNvPicPr>
          <p:nvPr/>
        </p:nvPicPr>
        <p:blipFill>
          <a:blip r:embed="rId14"/>
          <a:stretch>
            <a:fillRect/>
          </a:stretch>
        </p:blipFill>
        <p:spPr>
          <a:xfrm>
            <a:off x="3581308" y="49188"/>
            <a:ext cx="126470" cy="66477"/>
          </a:xfrm>
          <a:prstGeom prst="rect">
            <a:avLst/>
          </a:prstGeom>
        </p:spPr>
      </p:pic>
      <p:pic>
        <p:nvPicPr>
          <p:cNvPr id="16" name="Image 14" descr="preencoded.png">    </p:cNvPr>
          <p:cNvPicPr>
            <a:picLocks noChangeAspect="1"/>
          </p:cNvPicPr>
          <p:nvPr/>
        </p:nvPicPr>
        <p:blipFill>
          <a:blip r:embed="rId15"/>
          <a:stretch>
            <a:fillRect/>
          </a:stretch>
        </p:blipFill>
        <p:spPr>
          <a:xfrm>
            <a:off x="3342077" y="84361"/>
            <a:ext cx="169257" cy="77738"/>
          </a:xfrm>
          <a:prstGeom prst="rect">
            <a:avLst/>
          </a:prstGeom>
        </p:spPr>
      </p:pic>
      <p:pic>
        <p:nvPicPr>
          <p:cNvPr id="17" name="Image 15" descr="preencoded.png">    </p:cNvPr>
          <p:cNvPicPr>
            <a:picLocks noChangeAspect="1"/>
          </p:cNvPicPr>
          <p:nvPr/>
        </p:nvPicPr>
        <p:blipFill>
          <a:blip r:embed="rId16"/>
          <a:stretch>
            <a:fillRect/>
          </a:stretch>
        </p:blipFill>
        <p:spPr>
          <a:xfrm>
            <a:off x="3734217" y="143148"/>
            <a:ext cx="53362" cy="72157"/>
          </a:xfrm>
          <a:prstGeom prst="rect">
            <a:avLst/>
          </a:prstGeom>
        </p:spPr>
      </p:pic>
      <p:pic>
        <p:nvPicPr>
          <p:cNvPr id="18" name="Image 16" descr="preencoded.png">    </p:cNvPr>
          <p:cNvPicPr>
            <a:picLocks noChangeAspect="1"/>
          </p:cNvPicPr>
          <p:nvPr/>
        </p:nvPicPr>
        <p:blipFill>
          <a:blip r:embed="rId17"/>
          <a:stretch>
            <a:fillRect/>
          </a:stretch>
        </p:blipFill>
        <p:spPr>
          <a:xfrm>
            <a:off x="3941601" y="560263"/>
            <a:ext cx="197147" cy="540370"/>
          </a:xfrm>
          <a:prstGeom prst="rect">
            <a:avLst/>
          </a:prstGeom>
        </p:spPr>
      </p:pic>
      <p:pic>
        <p:nvPicPr>
          <p:cNvPr id="19" name="Image 17" descr="preencoded.png">    </p:cNvPr>
          <p:cNvPicPr>
            <a:picLocks noChangeAspect="1"/>
          </p:cNvPicPr>
          <p:nvPr/>
        </p:nvPicPr>
        <p:blipFill>
          <a:blip r:embed="rId18"/>
          <a:stretch>
            <a:fillRect/>
          </a:stretch>
        </p:blipFill>
        <p:spPr>
          <a:xfrm>
            <a:off x="279435" y="109984"/>
            <a:ext cx="3833405" cy="4614441"/>
          </a:xfrm>
          <a:prstGeom prst="rect">
            <a:avLst/>
          </a:prstGeom>
        </p:spPr>
      </p:pic>
      <p:pic>
        <p:nvPicPr>
          <p:cNvPr id="20" name="Image 18" descr="preencoded.png">    </p:cNvPr>
          <p:cNvPicPr>
            <a:picLocks noChangeAspect="1"/>
          </p:cNvPicPr>
          <p:nvPr/>
        </p:nvPicPr>
        <p:blipFill>
          <a:blip r:embed="rId19"/>
          <a:stretch>
            <a:fillRect/>
          </a:stretch>
        </p:blipFill>
        <p:spPr>
          <a:xfrm>
            <a:off x="444951" y="1137518"/>
            <a:ext cx="77197" cy="150168"/>
          </a:xfrm>
          <a:prstGeom prst="rect">
            <a:avLst/>
          </a:prstGeom>
        </p:spPr>
      </p:pic>
      <p:pic>
        <p:nvPicPr>
          <p:cNvPr id="21" name="Image 19" descr="preencoded.png">    </p:cNvPr>
          <p:cNvPicPr>
            <a:picLocks noChangeAspect="1"/>
          </p:cNvPicPr>
          <p:nvPr/>
        </p:nvPicPr>
        <p:blipFill>
          <a:blip r:embed="rId20"/>
          <a:stretch>
            <a:fillRect/>
          </a:stretch>
        </p:blipFill>
        <p:spPr>
          <a:xfrm>
            <a:off x="579228" y="1219919"/>
            <a:ext cx="62531" cy="86544"/>
          </a:xfrm>
          <a:prstGeom prst="rect">
            <a:avLst/>
          </a:prstGeom>
        </p:spPr>
      </p:pic>
      <p:pic>
        <p:nvPicPr>
          <p:cNvPr id="22" name="Image 20" descr="preencoded.png">    </p:cNvPr>
          <p:cNvPicPr>
            <a:picLocks noChangeAspect="1"/>
          </p:cNvPicPr>
          <p:nvPr/>
        </p:nvPicPr>
        <p:blipFill>
          <a:blip r:embed="rId21"/>
          <a:stretch>
            <a:fillRect/>
          </a:stretch>
        </p:blipFill>
        <p:spPr>
          <a:xfrm>
            <a:off x="514231" y="1345059"/>
            <a:ext cx="75351" cy="109215"/>
          </a:xfrm>
          <a:prstGeom prst="rect">
            <a:avLst/>
          </a:prstGeom>
        </p:spPr>
      </p:pic>
      <p:pic>
        <p:nvPicPr>
          <p:cNvPr id="23" name="Image 21" descr="preencoded.png">    </p:cNvPr>
          <p:cNvPicPr>
            <a:picLocks noChangeAspect="1"/>
          </p:cNvPicPr>
          <p:nvPr/>
        </p:nvPicPr>
        <p:blipFill>
          <a:blip r:embed="rId22"/>
          <a:stretch>
            <a:fillRect/>
          </a:stretch>
        </p:blipFill>
        <p:spPr>
          <a:xfrm>
            <a:off x="608202" y="1552178"/>
            <a:ext cx="1093892" cy="2919760"/>
          </a:xfrm>
          <a:prstGeom prst="rect">
            <a:avLst/>
          </a:prstGeom>
        </p:spPr>
      </p:pic>
      <p:pic>
        <p:nvPicPr>
          <p:cNvPr id="24" name="Image 22" descr="preencoded.png">    </p:cNvPr>
          <p:cNvPicPr>
            <a:picLocks noChangeAspect="1"/>
          </p:cNvPicPr>
          <p:nvPr/>
        </p:nvPicPr>
        <p:blipFill>
          <a:blip r:embed="rId23"/>
          <a:stretch>
            <a:fillRect/>
          </a:stretch>
        </p:blipFill>
        <p:spPr>
          <a:xfrm>
            <a:off x="600000" y="560487"/>
            <a:ext cx="321033" cy="637555"/>
          </a:xfrm>
          <a:prstGeom prst="rect">
            <a:avLst/>
          </a:prstGeom>
        </p:spPr>
      </p:pic>
      <p:pic>
        <p:nvPicPr>
          <p:cNvPr id="25" name="Image 23" descr="preencoded.png">    </p:cNvPr>
          <p:cNvPicPr>
            <a:picLocks noChangeAspect="1"/>
          </p:cNvPicPr>
          <p:nvPr/>
        </p:nvPicPr>
        <p:blipFill>
          <a:blip r:embed="rId24"/>
          <a:stretch>
            <a:fillRect/>
          </a:stretch>
        </p:blipFill>
        <p:spPr>
          <a:xfrm>
            <a:off x="1304865" y="1018356"/>
            <a:ext cx="1358955" cy="1100534"/>
          </a:xfrm>
          <a:prstGeom prst="rect">
            <a:avLst/>
          </a:prstGeom>
        </p:spPr>
      </p:pic>
      <p:pic>
        <p:nvPicPr>
          <p:cNvPr id="26" name="Image 24" descr="preencoded.png">    </p:cNvPr>
          <p:cNvPicPr>
            <a:picLocks noChangeAspect="1"/>
          </p:cNvPicPr>
          <p:nvPr/>
        </p:nvPicPr>
        <p:blipFill>
          <a:blip r:embed="rId25"/>
          <a:stretch>
            <a:fillRect/>
          </a:stretch>
        </p:blipFill>
        <p:spPr>
          <a:xfrm>
            <a:off x="1475170" y="1272505"/>
            <a:ext cx="897648" cy="387896"/>
          </a:xfrm>
          <a:prstGeom prst="rect">
            <a:avLst/>
          </a:prstGeom>
        </p:spPr>
      </p:pic>
      <p:pic>
        <p:nvPicPr>
          <p:cNvPr id="27" name="Image 25" descr="preencoded.png">    </p:cNvPr>
          <p:cNvPicPr>
            <a:picLocks noChangeAspect="1"/>
          </p:cNvPicPr>
          <p:nvPr/>
        </p:nvPicPr>
        <p:blipFill>
          <a:blip r:embed="rId26"/>
          <a:stretch>
            <a:fillRect/>
          </a:stretch>
        </p:blipFill>
        <p:spPr>
          <a:xfrm>
            <a:off x="1556828" y="1495028"/>
            <a:ext cx="886233" cy="380231"/>
          </a:xfrm>
          <a:prstGeom prst="rect">
            <a:avLst/>
          </a:prstGeom>
        </p:spPr>
      </p:pic>
      <p:pic>
        <p:nvPicPr>
          <p:cNvPr id="28" name="Image 26" descr="preencoded.png">    </p:cNvPr>
          <p:cNvPicPr>
            <a:picLocks noChangeAspect="1"/>
          </p:cNvPicPr>
          <p:nvPr/>
        </p:nvPicPr>
        <p:blipFill>
          <a:blip r:embed="rId27"/>
          <a:stretch>
            <a:fillRect/>
          </a:stretch>
        </p:blipFill>
        <p:spPr>
          <a:xfrm>
            <a:off x="2331696" y="321345"/>
            <a:ext cx="209232" cy="128811"/>
          </a:xfrm>
          <a:prstGeom prst="rect">
            <a:avLst/>
          </a:prstGeom>
        </p:spPr>
      </p:pic>
      <p:pic>
        <p:nvPicPr>
          <p:cNvPr id="29" name="Image 27" descr="preencoded.png">    </p:cNvPr>
          <p:cNvPicPr>
            <a:picLocks noChangeAspect="1"/>
          </p:cNvPicPr>
          <p:nvPr/>
        </p:nvPicPr>
        <p:blipFill>
          <a:blip r:embed="rId28"/>
          <a:stretch>
            <a:fillRect/>
          </a:stretch>
        </p:blipFill>
        <p:spPr>
          <a:xfrm>
            <a:off x="2574140" y="390624"/>
            <a:ext cx="87903" cy="81111"/>
          </a:xfrm>
          <a:prstGeom prst="rect">
            <a:avLst/>
          </a:prstGeom>
        </p:spPr>
      </p:pic>
      <p:pic>
        <p:nvPicPr>
          <p:cNvPr id="30" name="Image 28" descr="preencoded.png">    </p:cNvPr>
          <p:cNvPicPr>
            <a:picLocks noChangeAspect="1"/>
          </p:cNvPicPr>
          <p:nvPr/>
        </p:nvPicPr>
        <p:blipFill>
          <a:blip r:embed="rId29"/>
          <a:stretch>
            <a:fillRect/>
          </a:stretch>
        </p:blipFill>
        <p:spPr>
          <a:xfrm>
            <a:off x="2602312" y="215354"/>
            <a:ext cx="128480" cy="99293"/>
          </a:xfrm>
          <a:prstGeom prst="rect">
            <a:avLst/>
          </a:prstGeom>
        </p:spPr>
      </p:pic>
      <p:sp>
        <p:nvSpPr>
          <p:cNvPr id="31" name="Shape 0"/>
          <p:cNvSpPr/>
          <p:nvPr/>
        </p:nvSpPr>
        <p:spPr>
          <a:xfrm>
            <a:off x="23370921" y="10515600"/>
            <a:ext cx="1016127" cy="3200400"/>
          </a:xfrm>
          <a:prstGeom prst="rect">
            <a:avLst/>
          </a:prstGeom>
          <a:noFill/>
          <a:ln/>
        </p:spPr>
      </p:sp>
      <p:pic>
        <p:nvPicPr>
          <p:cNvPr id="32" name="Image 29" descr="preencoded.png">    </p:cNvPr>
          <p:cNvPicPr>
            <a:picLocks noChangeAspect="1"/>
          </p:cNvPicPr>
          <p:nvPr/>
        </p:nvPicPr>
        <p:blipFill>
          <a:blip r:embed="rId30"/>
          <a:stretch>
            <a:fillRect/>
          </a:stretch>
        </p:blipFill>
        <p:spPr>
          <a:xfrm>
            <a:off x="23523340" y="10820400"/>
            <a:ext cx="711289" cy="2590800"/>
          </a:xfrm>
          <a:prstGeom prst="rect">
            <a:avLst/>
          </a:prstGeom>
        </p:spPr>
      </p:pic>
      <p:pic>
        <p:nvPicPr>
          <p:cNvPr id="33" name="Image 30" descr="preencoded.png">    </p:cNvPr>
          <p:cNvPicPr>
            <a:picLocks noChangeAspect="1"/>
          </p:cNvPicPr>
          <p:nvPr/>
        </p:nvPicPr>
        <p:blipFill>
          <a:blip r:embed="rId31"/>
          <a:stretch>
            <a:fillRect/>
          </a:stretch>
        </p:blipFill>
        <p:spPr>
          <a:xfrm>
            <a:off x="0" y="0"/>
            <a:ext cx="11266308" cy="13716000"/>
          </a:xfrm>
          <a:prstGeom prst="rect">
            <a:avLst/>
          </a:prstGeom>
        </p:spPr>
      </p:pic>
      <p:sp>
        <p:nvSpPr>
          <p:cNvPr id="34" name="Shape 1"/>
          <p:cNvSpPr/>
          <p:nvPr/>
        </p:nvSpPr>
        <p:spPr>
          <a:xfrm>
            <a:off x="13044530" y="1879600"/>
            <a:ext cx="8560870" cy="2463800"/>
          </a:xfrm>
          <a:prstGeom prst="rect">
            <a:avLst/>
          </a:prstGeom>
          <a:noFill/>
          <a:ln/>
        </p:spPr>
      </p:sp>
      <p:sp>
        <p:nvSpPr>
          <p:cNvPr id="35" name="Shape 2"/>
          <p:cNvSpPr/>
          <p:nvPr/>
        </p:nvSpPr>
        <p:spPr>
          <a:xfrm>
            <a:off x="13044530" y="1879600"/>
            <a:ext cx="2070359" cy="2463800"/>
          </a:xfrm>
          <a:prstGeom prst="rect">
            <a:avLst/>
          </a:prstGeom>
          <a:solidFill>
            <a:srgbClr val="CBCAFE">
              <a:alpha val="100000"/>
            </a:srgbClr>
          </a:solidFill>
          <a:ln w="50800">
            <a:solidFill>
              <a:srgbClr val="012F6A"/>
            </a:solidFill>
            <a:prstDash val="solid"/>
          </a:ln>
        </p:spPr>
      </p:sp>
      <p:sp>
        <p:nvSpPr>
          <p:cNvPr id="36" name="Text 3"/>
          <p:cNvSpPr/>
          <p:nvPr/>
        </p:nvSpPr>
        <p:spPr>
          <a:xfrm>
            <a:off x="13806626" y="2184400"/>
            <a:ext cx="1088103" cy="2396067"/>
          </a:xfrm>
          <a:prstGeom prst="rect">
            <a:avLst/>
          </a:prstGeom>
          <a:noFill/>
          <a:ln/>
        </p:spPr>
        <p:txBody>
          <a:bodyPr wrap="square" lIns="0" tIns="0" rIns="0" bIns="0" rtlCol="0" anchor="t"/>
          <a:lstStyle/>
          <a:p>
            <a:pPr algn="l"/>
            <a:r>
              <a:rPr lang="en-US" sz="12800" dirty="0">
                <a:solidFill>
                  <a:srgbClr val="272727">
                    <a:alpha val="100000"/>
                  </a:srgbClr>
                </a:solidFill>
                <a:latin typeface="Rokkitt Bold" pitchFamily="34" charset="0"/>
                <a:ea typeface="Rokkitt Bold" pitchFamily="34" charset="-122"/>
                <a:cs typeface="Rokkitt Bold" pitchFamily="34" charset="-120"/>
              </a:rPr>
              <a:t>1</a:t>
            </a:r>
            <a:endParaRPr lang="en-US" sz="12800" dirty="0"/>
          </a:p>
        </p:txBody>
      </p:sp>
      <p:sp>
        <p:nvSpPr>
          <p:cNvPr id="37" name="Shape 4"/>
          <p:cNvSpPr/>
          <p:nvPr/>
        </p:nvSpPr>
        <p:spPr>
          <a:xfrm>
            <a:off x="15318115" y="2190750"/>
            <a:ext cx="6287286" cy="1841500"/>
          </a:xfrm>
          <a:prstGeom prst="rect">
            <a:avLst/>
          </a:prstGeom>
          <a:noFill/>
          <a:ln/>
        </p:spPr>
      </p:sp>
      <p:sp>
        <p:nvSpPr>
          <p:cNvPr id="38" name="Text 5"/>
          <p:cNvSpPr/>
          <p:nvPr/>
        </p:nvSpPr>
        <p:spPr>
          <a:xfrm>
            <a:off x="15318115" y="2190750"/>
            <a:ext cx="64905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Discover the secrets</a:t>
            </a:r>
            <a:endParaRPr lang="en-US" sz="4800" dirty="0"/>
          </a:p>
        </p:txBody>
      </p:sp>
      <p:sp>
        <p:nvSpPr>
          <p:cNvPr id="39" name="Text 6"/>
          <p:cNvSpPr/>
          <p:nvPr/>
        </p:nvSpPr>
        <p:spPr>
          <a:xfrm>
            <a:off x="15318115" y="2990850"/>
            <a:ext cx="6422769"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the lush, vibrant forest and uncover the mysteries that lie within.</a:t>
            </a:r>
            <a:endParaRPr lang="en-US" sz="3200" dirty="0"/>
          </a:p>
        </p:txBody>
      </p:sp>
      <p:sp>
        <p:nvSpPr>
          <p:cNvPr id="40" name="Shape 7"/>
          <p:cNvSpPr/>
          <p:nvPr/>
        </p:nvSpPr>
        <p:spPr>
          <a:xfrm>
            <a:off x="13044530" y="5702300"/>
            <a:ext cx="8560870" cy="2463800"/>
          </a:xfrm>
          <a:prstGeom prst="rect">
            <a:avLst/>
          </a:prstGeom>
          <a:noFill/>
          <a:ln/>
        </p:spPr>
      </p:sp>
      <p:sp>
        <p:nvSpPr>
          <p:cNvPr id="41" name="Shape 8"/>
          <p:cNvSpPr/>
          <p:nvPr/>
        </p:nvSpPr>
        <p:spPr>
          <a:xfrm>
            <a:off x="13044530" y="5702300"/>
            <a:ext cx="2349794" cy="2463800"/>
          </a:xfrm>
          <a:prstGeom prst="rect">
            <a:avLst/>
          </a:prstGeom>
          <a:solidFill>
            <a:srgbClr val="CBCAFE">
              <a:alpha val="100000"/>
            </a:srgbClr>
          </a:solidFill>
          <a:ln w="50800">
            <a:solidFill>
              <a:srgbClr val="012F6A"/>
            </a:solidFill>
            <a:prstDash val="solid"/>
          </a:ln>
        </p:spPr>
      </p:sp>
      <p:sp>
        <p:nvSpPr>
          <p:cNvPr id="42" name="Text 9"/>
          <p:cNvSpPr/>
          <p:nvPr/>
        </p:nvSpPr>
        <p:spPr>
          <a:xfrm>
            <a:off x="13806626" y="6007100"/>
            <a:ext cx="1367538" cy="2396067"/>
          </a:xfrm>
          <a:prstGeom prst="rect">
            <a:avLst/>
          </a:prstGeom>
          <a:noFill/>
          <a:ln/>
        </p:spPr>
        <p:txBody>
          <a:bodyPr wrap="square" lIns="0" tIns="0" rIns="0" bIns="0" rtlCol="0" anchor="t"/>
          <a:lstStyle/>
          <a:p>
            <a:pPr algn="l"/>
            <a:r>
              <a:rPr lang="en-US" sz="12800" dirty="0">
                <a:solidFill>
                  <a:srgbClr val="272727">
                    <a:alpha val="100000"/>
                  </a:srgbClr>
                </a:solidFill>
                <a:latin typeface="Rokkitt Bold" pitchFamily="34" charset="0"/>
                <a:ea typeface="Rokkitt Bold" pitchFamily="34" charset="-122"/>
                <a:cs typeface="Rokkitt Bold" pitchFamily="34" charset="-120"/>
              </a:rPr>
              <a:t>2</a:t>
            </a:r>
            <a:endParaRPr lang="en-US" sz="12800" dirty="0"/>
          </a:p>
        </p:txBody>
      </p:sp>
      <p:sp>
        <p:nvSpPr>
          <p:cNvPr id="43" name="Shape 10"/>
          <p:cNvSpPr/>
          <p:nvPr/>
        </p:nvSpPr>
        <p:spPr>
          <a:xfrm>
            <a:off x="15597549" y="6013450"/>
            <a:ext cx="6007851" cy="1841500"/>
          </a:xfrm>
          <a:prstGeom prst="rect">
            <a:avLst/>
          </a:prstGeom>
          <a:noFill/>
          <a:ln/>
        </p:spPr>
      </p:sp>
      <p:sp>
        <p:nvSpPr>
          <p:cNvPr id="44" name="Text 11"/>
          <p:cNvSpPr/>
          <p:nvPr/>
        </p:nvSpPr>
        <p:spPr>
          <a:xfrm>
            <a:off x="15597549" y="6013450"/>
            <a:ext cx="6211076"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Find your own path</a:t>
            </a:r>
            <a:endParaRPr lang="en-US" sz="4800" dirty="0"/>
          </a:p>
        </p:txBody>
      </p:sp>
      <p:sp>
        <p:nvSpPr>
          <p:cNvPr id="45" name="Text 12"/>
          <p:cNvSpPr/>
          <p:nvPr/>
        </p:nvSpPr>
        <p:spPr>
          <a:xfrm>
            <a:off x="15597549" y="6813550"/>
            <a:ext cx="6143334"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Choose your own path through the forest, and see where it takes you.</a:t>
            </a:r>
            <a:endParaRPr lang="en-US" sz="3200" dirty="0"/>
          </a:p>
        </p:txBody>
      </p:sp>
      <p:sp>
        <p:nvSpPr>
          <p:cNvPr id="46" name="Shape 13"/>
          <p:cNvSpPr/>
          <p:nvPr/>
        </p:nvSpPr>
        <p:spPr>
          <a:xfrm>
            <a:off x="13044530" y="9525000"/>
            <a:ext cx="8560870" cy="2463800"/>
          </a:xfrm>
          <a:prstGeom prst="rect">
            <a:avLst/>
          </a:prstGeom>
          <a:noFill/>
          <a:ln/>
        </p:spPr>
      </p:sp>
      <p:sp>
        <p:nvSpPr>
          <p:cNvPr id="47" name="Shape 14"/>
          <p:cNvSpPr/>
          <p:nvPr/>
        </p:nvSpPr>
        <p:spPr>
          <a:xfrm>
            <a:off x="13044530" y="9525000"/>
            <a:ext cx="2349794" cy="2463800"/>
          </a:xfrm>
          <a:prstGeom prst="rect">
            <a:avLst/>
          </a:prstGeom>
          <a:solidFill>
            <a:srgbClr val="CBCAFE">
              <a:alpha val="100000"/>
            </a:srgbClr>
          </a:solidFill>
          <a:ln w="50800">
            <a:solidFill>
              <a:srgbClr val="012F6A"/>
            </a:solidFill>
            <a:prstDash val="solid"/>
          </a:ln>
        </p:spPr>
      </p:sp>
      <p:sp>
        <p:nvSpPr>
          <p:cNvPr id="48" name="Text 15"/>
          <p:cNvSpPr/>
          <p:nvPr/>
        </p:nvSpPr>
        <p:spPr>
          <a:xfrm>
            <a:off x="13806626" y="9829800"/>
            <a:ext cx="1367538" cy="2396067"/>
          </a:xfrm>
          <a:prstGeom prst="rect">
            <a:avLst/>
          </a:prstGeom>
          <a:noFill/>
          <a:ln/>
        </p:spPr>
        <p:txBody>
          <a:bodyPr wrap="square" lIns="0" tIns="0" rIns="0" bIns="0" rtlCol="0" anchor="t"/>
          <a:lstStyle/>
          <a:p>
            <a:pPr algn="l"/>
            <a:r>
              <a:rPr lang="en-US" sz="12800" dirty="0">
                <a:solidFill>
                  <a:srgbClr val="272727">
                    <a:alpha val="100000"/>
                  </a:srgbClr>
                </a:solidFill>
                <a:latin typeface="Rokkitt Bold" pitchFamily="34" charset="0"/>
                <a:ea typeface="Rokkitt Bold" pitchFamily="34" charset="-122"/>
                <a:cs typeface="Rokkitt Bold" pitchFamily="34" charset="-120"/>
              </a:rPr>
              <a:t>3</a:t>
            </a:r>
            <a:endParaRPr lang="en-US" sz="12800" dirty="0"/>
          </a:p>
        </p:txBody>
      </p:sp>
      <p:sp>
        <p:nvSpPr>
          <p:cNvPr id="49" name="Shape 16"/>
          <p:cNvSpPr/>
          <p:nvPr/>
        </p:nvSpPr>
        <p:spPr>
          <a:xfrm>
            <a:off x="15597549" y="9575800"/>
            <a:ext cx="6007851" cy="2362200"/>
          </a:xfrm>
          <a:prstGeom prst="rect">
            <a:avLst/>
          </a:prstGeom>
          <a:noFill/>
          <a:ln/>
        </p:spPr>
      </p:sp>
      <p:sp>
        <p:nvSpPr>
          <p:cNvPr id="50" name="Text 17"/>
          <p:cNvSpPr/>
          <p:nvPr/>
        </p:nvSpPr>
        <p:spPr>
          <a:xfrm>
            <a:off x="15597549" y="9575800"/>
            <a:ext cx="6211076"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Meet the creatures</a:t>
            </a:r>
            <a:endParaRPr lang="en-US" sz="4800" dirty="0"/>
          </a:p>
        </p:txBody>
      </p:sp>
      <p:sp>
        <p:nvSpPr>
          <p:cNvPr id="51" name="Text 18"/>
          <p:cNvSpPr/>
          <p:nvPr/>
        </p:nvSpPr>
        <p:spPr>
          <a:xfrm>
            <a:off x="15597549" y="10375900"/>
            <a:ext cx="6143334"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Encounter the mythical creatures that call the forest home, from talking animals to fairies.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7016" y="10395669"/>
            <a:ext cx="2325259" cy="2527201"/>
          </a:xfrm>
          <a:prstGeom prst="rect">
            <a:avLst/>
          </a:prstGeom>
        </p:spPr>
      </p:pic>
      <p:pic>
        <p:nvPicPr>
          <p:cNvPr id="4" name="Image 2" descr="preencoded.png">    </p:cNvPr>
          <p:cNvPicPr>
            <a:picLocks noChangeAspect="1"/>
          </p:cNvPicPr>
          <p:nvPr/>
        </p:nvPicPr>
        <p:blipFill>
          <a:blip r:embed="rId3"/>
          <a:stretch>
            <a:fillRect/>
          </a:stretch>
        </p:blipFill>
        <p:spPr>
          <a:xfrm>
            <a:off x="2371736" y="9364588"/>
            <a:ext cx="1438740" cy="1438548"/>
          </a:xfrm>
          <a:prstGeom prst="rect">
            <a:avLst/>
          </a:prstGeom>
        </p:spPr>
      </p:pic>
      <p:pic>
        <p:nvPicPr>
          <p:cNvPr id="5" name="Image 3" descr="preencoded.png">    </p:cNvPr>
          <p:cNvPicPr>
            <a:picLocks noChangeAspect="1"/>
          </p:cNvPicPr>
          <p:nvPr/>
        </p:nvPicPr>
        <p:blipFill>
          <a:blip r:embed="rId4"/>
          <a:stretch>
            <a:fillRect/>
          </a:stretch>
        </p:blipFill>
        <p:spPr>
          <a:xfrm>
            <a:off x="21691663" y="35570"/>
            <a:ext cx="77438" cy="102840"/>
          </a:xfrm>
          <a:prstGeom prst="rect">
            <a:avLst/>
          </a:prstGeom>
        </p:spPr>
      </p:pic>
      <p:pic>
        <p:nvPicPr>
          <p:cNvPr id="6" name="Image 4" descr="preencoded.png">    </p:cNvPr>
          <p:cNvPicPr>
            <a:picLocks noChangeAspect="1"/>
          </p:cNvPicPr>
          <p:nvPr/>
        </p:nvPicPr>
        <p:blipFill>
          <a:blip r:embed="rId5"/>
          <a:stretch>
            <a:fillRect/>
          </a:stretch>
        </p:blipFill>
        <p:spPr>
          <a:xfrm>
            <a:off x="23775186" y="2684413"/>
            <a:ext cx="121890" cy="197718"/>
          </a:xfrm>
          <a:prstGeom prst="rect">
            <a:avLst/>
          </a:prstGeom>
        </p:spPr>
      </p:pic>
      <p:pic>
        <p:nvPicPr>
          <p:cNvPr id="7" name="Image 5" descr="preencoded.png">    </p:cNvPr>
          <p:cNvPicPr>
            <a:picLocks noChangeAspect="1"/>
          </p:cNvPicPr>
          <p:nvPr/>
        </p:nvPicPr>
        <p:blipFill>
          <a:blip r:embed="rId6"/>
          <a:stretch>
            <a:fillRect/>
          </a:stretch>
        </p:blipFill>
        <p:spPr>
          <a:xfrm>
            <a:off x="23686991" y="2970361"/>
            <a:ext cx="100540" cy="134789"/>
          </a:xfrm>
          <a:prstGeom prst="rect">
            <a:avLst/>
          </a:prstGeom>
        </p:spPr>
      </p:pic>
      <p:pic>
        <p:nvPicPr>
          <p:cNvPr id="8" name="Image 6" descr="preencoded.png">    </p:cNvPr>
          <p:cNvPicPr>
            <a:picLocks noChangeAspect="1"/>
          </p:cNvPicPr>
          <p:nvPr/>
        </p:nvPicPr>
        <p:blipFill>
          <a:blip r:embed="rId7"/>
          <a:stretch>
            <a:fillRect/>
          </a:stretch>
        </p:blipFill>
        <p:spPr>
          <a:xfrm>
            <a:off x="20922355" y="2079923"/>
            <a:ext cx="722849" cy="487263"/>
          </a:xfrm>
          <a:prstGeom prst="rect">
            <a:avLst/>
          </a:prstGeom>
        </p:spPr>
      </p:pic>
      <p:pic>
        <p:nvPicPr>
          <p:cNvPr id="9" name="Image 7" descr="preencoded.png">    </p:cNvPr>
          <p:cNvPicPr>
            <a:picLocks noChangeAspect="1"/>
          </p:cNvPicPr>
          <p:nvPr/>
        </p:nvPicPr>
        <p:blipFill>
          <a:blip r:embed="rId8"/>
          <a:stretch>
            <a:fillRect/>
          </a:stretch>
        </p:blipFill>
        <p:spPr>
          <a:xfrm>
            <a:off x="21129609" y="1938858"/>
            <a:ext cx="213028" cy="317475"/>
          </a:xfrm>
          <a:prstGeom prst="rect">
            <a:avLst/>
          </a:prstGeom>
        </p:spPr>
      </p:pic>
      <p:pic>
        <p:nvPicPr>
          <p:cNvPr id="10" name="Image 8" descr="preencoded.png">    </p:cNvPr>
          <p:cNvPicPr>
            <a:picLocks noChangeAspect="1"/>
          </p:cNvPicPr>
          <p:nvPr/>
        </p:nvPicPr>
        <p:blipFill>
          <a:blip r:embed="rId9"/>
          <a:stretch>
            <a:fillRect/>
          </a:stretch>
        </p:blipFill>
        <p:spPr>
          <a:xfrm>
            <a:off x="21179385" y="2393801"/>
            <a:ext cx="350277" cy="366588"/>
          </a:xfrm>
          <a:prstGeom prst="rect">
            <a:avLst/>
          </a:prstGeom>
        </p:spPr>
      </p:pic>
      <p:pic>
        <p:nvPicPr>
          <p:cNvPr id="11" name="Image 9" descr="preencoded.png">    </p:cNvPr>
          <p:cNvPicPr>
            <a:picLocks noChangeAspect="1"/>
          </p:cNvPicPr>
          <p:nvPr/>
        </p:nvPicPr>
        <p:blipFill>
          <a:blip r:embed="rId10"/>
          <a:stretch>
            <a:fillRect/>
          </a:stretch>
        </p:blipFill>
        <p:spPr>
          <a:xfrm>
            <a:off x="20545438" y="2847504"/>
            <a:ext cx="1580718" cy="884486"/>
          </a:xfrm>
          <a:prstGeom prst="rect">
            <a:avLst/>
          </a:prstGeom>
        </p:spPr>
      </p:pic>
      <p:pic>
        <p:nvPicPr>
          <p:cNvPr id="12" name="Image 10" descr="preencoded.png">    </p:cNvPr>
          <p:cNvPicPr>
            <a:picLocks noChangeAspect="1"/>
          </p:cNvPicPr>
          <p:nvPr/>
        </p:nvPicPr>
        <p:blipFill>
          <a:blip r:embed="rId11"/>
          <a:stretch>
            <a:fillRect/>
          </a:stretch>
        </p:blipFill>
        <p:spPr>
          <a:xfrm>
            <a:off x="20298191" y="2655714"/>
            <a:ext cx="1456397" cy="1505074"/>
          </a:xfrm>
          <a:prstGeom prst="rect">
            <a:avLst/>
          </a:prstGeom>
        </p:spPr>
      </p:pic>
      <p:pic>
        <p:nvPicPr>
          <p:cNvPr id="13" name="Image 11" descr="preencoded.png">    </p:cNvPr>
          <p:cNvPicPr>
            <a:picLocks noChangeAspect="1"/>
          </p:cNvPicPr>
          <p:nvPr/>
        </p:nvPicPr>
        <p:blipFill>
          <a:blip r:embed="rId12"/>
          <a:stretch>
            <a:fillRect/>
          </a:stretch>
        </p:blipFill>
        <p:spPr>
          <a:xfrm>
            <a:off x="21667662" y="1935262"/>
            <a:ext cx="383711" cy="745207"/>
          </a:xfrm>
          <a:prstGeom prst="rect">
            <a:avLst/>
          </a:prstGeom>
        </p:spPr>
      </p:pic>
      <p:pic>
        <p:nvPicPr>
          <p:cNvPr id="14" name="Image 12" descr="preencoded.png">    </p:cNvPr>
          <p:cNvPicPr>
            <a:picLocks noChangeAspect="1"/>
          </p:cNvPicPr>
          <p:nvPr/>
        </p:nvPicPr>
        <p:blipFill>
          <a:blip r:embed="rId13"/>
          <a:stretch>
            <a:fillRect/>
          </a:stretch>
        </p:blipFill>
        <p:spPr>
          <a:xfrm>
            <a:off x="21860018" y="1717576"/>
            <a:ext cx="501195" cy="1038250"/>
          </a:xfrm>
          <a:prstGeom prst="rect">
            <a:avLst/>
          </a:prstGeom>
        </p:spPr>
      </p:pic>
      <p:pic>
        <p:nvPicPr>
          <p:cNvPr id="15" name="Image 13" descr="preencoded.png">    </p:cNvPr>
          <p:cNvPicPr>
            <a:picLocks noChangeAspect="1"/>
          </p:cNvPicPr>
          <p:nvPr/>
        </p:nvPicPr>
        <p:blipFill>
          <a:blip r:embed="rId14"/>
          <a:stretch>
            <a:fillRect/>
          </a:stretch>
        </p:blipFill>
        <p:spPr>
          <a:xfrm>
            <a:off x="22051544" y="2330772"/>
            <a:ext cx="289277" cy="512440"/>
          </a:xfrm>
          <a:prstGeom prst="rect">
            <a:avLst/>
          </a:prstGeom>
        </p:spPr>
      </p:pic>
      <p:pic>
        <p:nvPicPr>
          <p:cNvPr id="16" name="Image 14" descr="preencoded.png">    </p:cNvPr>
          <p:cNvPicPr>
            <a:picLocks noChangeAspect="1"/>
          </p:cNvPicPr>
          <p:nvPr/>
        </p:nvPicPr>
        <p:blipFill>
          <a:blip r:embed="rId15"/>
          <a:stretch>
            <a:fillRect/>
          </a:stretch>
        </p:blipFill>
        <p:spPr>
          <a:xfrm>
            <a:off x="22238737" y="2001391"/>
            <a:ext cx="450162" cy="912118"/>
          </a:xfrm>
          <a:prstGeom prst="rect">
            <a:avLst/>
          </a:prstGeom>
        </p:spPr>
      </p:pic>
      <p:pic>
        <p:nvPicPr>
          <p:cNvPr id="17" name="Image 15" descr="preencoded.png">    </p:cNvPr>
          <p:cNvPicPr>
            <a:picLocks noChangeAspect="1"/>
          </p:cNvPicPr>
          <p:nvPr/>
        </p:nvPicPr>
        <p:blipFill>
          <a:blip r:embed="rId16"/>
          <a:stretch>
            <a:fillRect/>
          </a:stretch>
        </p:blipFill>
        <p:spPr>
          <a:xfrm>
            <a:off x="22433943" y="2226518"/>
            <a:ext cx="393414" cy="769392"/>
          </a:xfrm>
          <a:prstGeom prst="rect">
            <a:avLst/>
          </a:prstGeom>
        </p:spPr>
      </p:pic>
      <p:pic>
        <p:nvPicPr>
          <p:cNvPr id="18" name="Image 16" descr="preencoded.png">    </p:cNvPr>
          <p:cNvPicPr>
            <a:picLocks noChangeAspect="1"/>
          </p:cNvPicPr>
          <p:nvPr/>
        </p:nvPicPr>
        <p:blipFill>
          <a:blip r:embed="rId17"/>
          <a:stretch>
            <a:fillRect/>
          </a:stretch>
        </p:blipFill>
        <p:spPr>
          <a:xfrm>
            <a:off x="22625850" y="2713459"/>
            <a:ext cx="232331" cy="370681"/>
          </a:xfrm>
          <a:prstGeom prst="rect">
            <a:avLst/>
          </a:prstGeom>
        </p:spPr>
      </p:pic>
      <p:pic>
        <p:nvPicPr>
          <p:cNvPr id="19" name="Image 17" descr="preencoded.png">    </p:cNvPr>
          <p:cNvPicPr>
            <a:picLocks noChangeAspect="1"/>
          </p:cNvPicPr>
          <p:nvPr/>
        </p:nvPicPr>
        <p:blipFill>
          <a:blip r:embed="rId18"/>
          <a:stretch>
            <a:fillRect/>
          </a:stretch>
        </p:blipFill>
        <p:spPr>
          <a:xfrm>
            <a:off x="22825680" y="2551956"/>
            <a:ext cx="328192" cy="608236"/>
          </a:xfrm>
          <a:prstGeom prst="rect">
            <a:avLst/>
          </a:prstGeom>
        </p:spPr>
      </p:pic>
      <p:pic>
        <p:nvPicPr>
          <p:cNvPr id="20" name="Image 18" descr="preencoded.png">    </p:cNvPr>
          <p:cNvPicPr>
            <a:picLocks noChangeAspect="1"/>
          </p:cNvPicPr>
          <p:nvPr/>
        </p:nvPicPr>
        <p:blipFill>
          <a:blip r:embed="rId19"/>
          <a:stretch>
            <a:fillRect/>
          </a:stretch>
        </p:blipFill>
        <p:spPr>
          <a:xfrm>
            <a:off x="23034447" y="2230661"/>
            <a:ext cx="489811" cy="1009600"/>
          </a:xfrm>
          <a:prstGeom prst="rect">
            <a:avLst/>
          </a:prstGeom>
        </p:spPr>
      </p:pic>
      <p:pic>
        <p:nvPicPr>
          <p:cNvPr id="21" name="Image 19" descr="preencoded.png">    </p:cNvPr>
          <p:cNvPicPr>
            <a:picLocks noChangeAspect="1"/>
          </p:cNvPicPr>
          <p:nvPr/>
        </p:nvPicPr>
        <p:blipFill>
          <a:blip r:embed="rId20"/>
          <a:stretch>
            <a:fillRect/>
          </a:stretch>
        </p:blipFill>
        <p:spPr>
          <a:xfrm>
            <a:off x="23254064" y="2536949"/>
            <a:ext cx="404100" cy="796454"/>
          </a:xfrm>
          <a:prstGeom prst="rect">
            <a:avLst/>
          </a:prstGeom>
        </p:spPr>
      </p:pic>
      <p:pic>
        <p:nvPicPr>
          <p:cNvPr id="22" name="Image 20" descr="preencoded.png">    </p:cNvPr>
          <p:cNvPicPr>
            <a:picLocks noChangeAspect="1"/>
          </p:cNvPicPr>
          <p:nvPr/>
        </p:nvPicPr>
        <p:blipFill>
          <a:blip r:embed="rId21"/>
          <a:stretch>
            <a:fillRect/>
          </a:stretch>
        </p:blipFill>
        <p:spPr>
          <a:xfrm>
            <a:off x="21934606" y="3218954"/>
            <a:ext cx="1411638" cy="1382688"/>
          </a:xfrm>
          <a:prstGeom prst="rect">
            <a:avLst/>
          </a:prstGeom>
        </p:spPr>
      </p:pic>
      <p:pic>
        <p:nvPicPr>
          <p:cNvPr id="23" name="Image 21" descr="preencoded.png">    </p:cNvPr>
          <p:cNvPicPr>
            <a:picLocks noChangeAspect="1"/>
          </p:cNvPicPr>
          <p:nvPr/>
        </p:nvPicPr>
        <p:blipFill>
          <a:blip r:embed="rId22"/>
          <a:stretch>
            <a:fillRect/>
          </a:stretch>
        </p:blipFill>
        <p:spPr>
          <a:xfrm>
            <a:off x="22534775" y="444450"/>
            <a:ext cx="618396" cy="456158"/>
          </a:xfrm>
          <a:prstGeom prst="rect">
            <a:avLst/>
          </a:prstGeom>
        </p:spPr>
      </p:pic>
      <p:pic>
        <p:nvPicPr>
          <p:cNvPr id="24" name="Image 22" descr="preencoded.png">    </p:cNvPr>
          <p:cNvPicPr>
            <a:picLocks noChangeAspect="1"/>
          </p:cNvPicPr>
          <p:nvPr/>
        </p:nvPicPr>
        <p:blipFill>
          <a:blip r:embed="rId23"/>
          <a:stretch>
            <a:fillRect/>
          </a:stretch>
        </p:blipFill>
        <p:spPr>
          <a:xfrm>
            <a:off x="22516166" y="855911"/>
            <a:ext cx="613171" cy="610493"/>
          </a:xfrm>
          <a:prstGeom prst="rect">
            <a:avLst/>
          </a:prstGeom>
        </p:spPr>
      </p:pic>
      <p:pic>
        <p:nvPicPr>
          <p:cNvPr id="25" name="Image 23" descr="preencoded.png">    </p:cNvPr>
          <p:cNvPicPr>
            <a:picLocks noChangeAspect="1"/>
          </p:cNvPicPr>
          <p:nvPr/>
        </p:nvPicPr>
        <p:blipFill>
          <a:blip r:embed="rId24"/>
          <a:stretch>
            <a:fillRect/>
          </a:stretch>
        </p:blipFill>
        <p:spPr>
          <a:xfrm>
            <a:off x="21806945" y="193129"/>
            <a:ext cx="1132466" cy="1314152"/>
          </a:xfrm>
          <a:prstGeom prst="rect">
            <a:avLst/>
          </a:prstGeom>
        </p:spPr>
      </p:pic>
      <p:pic>
        <p:nvPicPr>
          <p:cNvPr id="26" name="Image 24" descr="preencoded.png">    </p:cNvPr>
          <p:cNvPicPr>
            <a:picLocks noChangeAspect="1"/>
          </p:cNvPicPr>
          <p:nvPr/>
        </p:nvPicPr>
        <p:blipFill>
          <a:blip r:embed="rId25"/>
          <a:stretch>
            <a:fillRect/>
          </a:stretch>
        </p:blipFill>
        <p:spPr>
          <a:xfrm>
            <a:off x="22727624" y="892621"/>
            <a:ext cx="780903" cy="315094"/>
          </a:xfrm>
          <a:prstGeom prst="rect">
            <a:avLst/>
          </a:prstGeom>
        </p:spPr>
      </p:pic>
      <p:pic>
        <p:nvPicPr>
          <p:cNvPr id="27" name="Image 25" descr="preencoded.png">    </p:cNvPr>
          <p:cNvPicPr>
            <a:picLocks noChangeAspect="1"/>
          </p:cNvPicPr>
          <p:nvPr/>
        </p:nvPicPr>
        <p:blipFill>
          <a:blip r:embed="rId26"/>
          <a:stretch>
            <a:fillRect/>
          </a:stretch>
        </p:blipFill>
        <p:spPr>
          <a:xfrm>
            <a:off x="21550885" y="1340445"/>
            <a:ext cx="758712" cy="578743"/>
          </a:xfrm>
          <a:prstGeom prst="rect">
            <a:avLst/>
          </a:prstGeom>
        </p:spPr>
      </p:pic>
      <p:pic>
        <p:nvPicPr>
          <p:cNvPr id="28" name="Image 26" descr="preencoded.png">    </p:cNvPr>
          <p:cNvPicPr>
            <a:picLocks noChangeAspect="1"/>
          </p:cNvPicPr>
          <p:nvPr/>
        </p:nvPicPr>
        <p:blipFill>
          <a:blip r:embed="rId27"/>
          <a:stretch>
            <a:fillRect/>
          </a:stretch>
        </p:blipFill>
        <p:spPr>
          <a:xfrm>
            <a:off x="22902531" y="1270943"/>
            <a:ext cx="984202" cy="614883"/>
          </a:xfrm>
          <a:prstGeom prst="rect">
            <a:avLst/>
          </a:prstGeom>
        </p:spPr>
      </p:pic>
      <p:pic>
        <p:nvPicPr>
          <p:cNvPr id="29" name="Image 27" descr="preencoded.png">    </p:cNvPr>
          <p:cNvPicPr>
            <a:picLocks noChangeAspect="1"/>
          </p:cNvPicPr>
          <p:nvPr/>
        </p:nvPicPr>
        <p:blipFill>
          <a:blip r:embed="rId28"/>
          <a:stretch>
            <a:fillRect/>
          </a:stretch>
        </p:blipFill>
        <p:spPr>
          <a:xfrm>
            <a:off x="23240953" y="1279773"/>
            <a:ext cx="240254" cy="201141"/>
          </a:xfrm>
          <a:prstGeom prst="rect">
            <a:avLst/>
          </a:prstGeom>
        </p:spPr>
      </p:pic>
      <p:pic>
        <p:nvPicPr>
          <p:cNvPr id="30" name="Image 28" descr="preencoded.png">    </p:cNvPr>
          <p:cNvPicPr>
            <a:picLocks noChangeAspect="1"/>
          </p:cNvPicPr>
          <p:nvPr/>
        </p:nvPicPr>
        <p:blipFill>
          <a:blip r:embed="rId29"/>
          <a:stretch>
            <a:fillRect/>
          </a:stretch>
        </p:blipFill>
        <p:spPr>
          <a:xfrm>
            <a:off x="23565160" y="1627436"/>
            <a:ext cx="158010" cy="157411"/>
          </a:xfrm>
          <a:prstGeom prst="rect">
            <a:avLst/>
          </a:prstGeom>
        </p:spPr>
      </p:pic>
      <p:pic>
        <p:nvPicPr>
          <p:cNvPr id="31" name="Image 29" descr="preencoded.png">    </p:cNvPr>
          <p:cNvPicPr>
            <a:picLocks noChangeAspect="1"/>
          </p:cNvPicPr>
          <p:nvPr/>
        </p:nvPicPr>
        <p:blipFill>
          <a:blip r:embed="rId30"/>
          <a:stretch>
            <a:fillRect/>
          </a:stretch>
        </p:blipFill>
        <p:spPr>
          <a:xfrm>
            <a:off x="23757916" y="2056135"/>
            <a:ext cx="183168" cy="193799"/>
          </a:xfrm>
          <a:prstGeom prst="rect">
            <a:avLst/>
          </a:prstGeom>
        </p:spPr>
      </p:pic>
      <p:pic>
        <p:nvPicPr>
          <p:cNvPr id="32" name="Image 30" descr="preencoded.png">    </p:cNvPr>
          <p:cNvPicPr>
            <a:picLocks noChangeAspect="1"/>
          </p:cNvPicPr>
          <p:nvPr/>
        </p:nvPicPr>
        <p:blipFill>
          <a:blip r:embed="rId31"/>
          <a:stretch>
            <a:fillRect/>
          </a:stretch>
        </p:blipFill>
        <p:spPr>
          <a:xfrm>
            <a:off x="23440401" y="1948731"/>
            <a:ext cx="337901" cy="244847"/>
          </a:xfrm>
          <a:prstGeom prst="rect">
            <a:avLst/>
          </a:prstGeom>
        </p:spPr>
      </p:pic>
      <p:pic>
        <p:nvPicPr>
          <p:cNvPr id="33" name="Image 31" descr="preencoded.png">    </p:cNvPr>
          <p:cNvPicPr>
            <a:picLocks noChangeAspect="1"/>
          </p:cNvPicPr>
          <p:nvPr/>
        </p:nvPicPr>
        <p:blipFill>
          <a:blip r:embed="rId32"/>
          <a:stretch>
            <a:fillRect/>
          </a:stretch>
        </p:blipFill>
        <p:spPr>
          <a:xfrm>
            <a:off x="23189567" y="1830189"/>
            <a:ext cx="314718" cy="308967"/>
          </a:xfrm>
          <a:prstGeom prst="rect">
            <a:avLst/>
          </a:prstGeom>
        </p:spPr>
      </p:pic>
      <p:sp>
        <p:nvSpPr>
          <p:cNvPr id="34" name="Shape 0"/>
          <p:cNvSpPr/>
          <p:nvPr/>
        </p:nvSpPr>
        <p:spPr>
          <a:xfrm>
            <a:off x="15419727" y="0"/>
            <a:ext cx="8103613" cy="13716000"/>
          </a:xfrm>
          <a:prstGeom prst="rect">
            <a:avLst/>
          </a:prstGeom>
          <a:solidFill>
            <a:srgbClr val="CBCAFE">
              <a:alpha val="100000"/>
            </a:srgbClr>
          </a:solidFill>
          <a:ln w="50800">
            <a:solidFill>
              <a:srgbClr val="012F6A"/>
            </a:solidFill>
            <a:prstDash val="solid"/>
          </a:ln>
        </p:spPr>
      </p:sp>
      <p:sp>
        <p:nvSpPr>
          <p:cNvPr id="35" name="Shape 1"/>
          <p:cNvSpPr/>
          <p:nvPr/>
        </p:nvSpPr>
        <p:spPr>
          <a:xfrm>
            <a:off x="23370921" y="10515600"/>
            <a:ext cx="1016127" cy="3200400"/>
          </a:xfrm>
          <a:prstGeom prst="rect">
            <a:avLst/>
          </a:prstGeom>
          <a:noFill/>
          <a:ln/>
        </p:spPr>
      </p:sp>
      <p:pic>
        <p:nvPicPr>
          <p:cNvPr id="36"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pic>
        <p:nvPicPr>
          <p:cNvPr id="37" name="Image 33" descr="preencoded.png">    </p:cNvPr>
          <p:cNvPicPr>
            <a:picLocks noChangeAspect="1"/>
          </p:cNvPicPr>
          <p:nvPr/>
        </p:nvPicPr>
        <p:blipFill>
          <a:blip r:embed="rId34"/>
          <a:stretch>
            <a:fillRect/>
          </a:stretch>
        </p:blipFill>
        <p:spPr>
          <a:xfrm>
            <a:off x="508063" y="3911600"/>
            <a:ext cx="14479810" cy="7861300"/>
          </a:xfrm>
          <a:prstGeom prst="rect">
            <a:avLst/>
          </a:prstGeom>
        </p:spPr>
      </p:pic>
      <p:sp>
        <p:nvSpPr>
          <p:cNvPr id="38" name="Shape 2"/>
          <p:cNvSpPr/>
          <p:nvPr/>
        </p:nvSpPr>
        <p:spPr>
          <a:xfrm>
            <a:off x="5582348" y="1003300"/>
            <a:ext cx="13209651" cy="1765300"/>
          </a:xfrm>
          <a:prstGeom prst="rect">
            <a:avLst/>
          </a:prstGeom>
          <a:solidFill>
            <a:srgbClr val="CBCAFE">
              <a:alpha val="100000"/>
            </a:srgbClr>
          </a:solidFill>
          <a:ln w="50800">
            <a:solidFill>
              <a:srgbClr val="012F6A"/>
            </a:solidFill>
            <a:prstDash val="solid"/>
          </a:ln>
        </p:spPr>
      </p:sp>
      <p:sp>
        <p:nvSpPr>
          <p:cNvPr id="39" name="Text 3"/>
          <p:cNvSpPr/>
          <p:nvPr/>
        </p:nvSpPr>
        <p:spPr>
          <a:xfrm>
            <a:off x="6344443" y="1308100"/>
            <a:ext cx="12024170"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Fantasy Realm at a Glance</a:t>
            </a:r>
            <a:endParaRPr lang="en-US" sz="8000" dirty="0"/>
          </a:p>
        </p:txBody>
      </p:sp>
      <p:sp>
        <p:nvSpPr>
          <p:cNvPr id="40" name="Shape 4"/>
          <p:cNvSpPr/>
          <p:nvPr/>
        </p:nvSpPr>
        <p:spPr>
          <a:xfrm>
            <a:off x="16118315" y="3695700"/>
            <a:ext cx="6935067" cy="1841500"/>
          </a:xfrm>
          <a:prstGeom prst="rect">
            <a:avLst/>
          </a:prstGeom>
          <a:noFill/>
          <a:ln/>
        </p:spPr>
      </p:sp>
      <p:sp>
        <p:nvSpPr>
          <p:cNvPr id="41" name="Shape 5"/>
          <p:cNvSpPr/>
          <p:nvPr/>
        </p:nvSpPr>
        <p:spPr>
          <a:xfrm>
            <a:off x="16118315" y="3695700"/>
            <a:ext cx="6935067" cy="1841500"/>
          </a:xfrm>
          <a:prstGeom prst="rect">
            <a:avLst/>
          </a:prstGeom>
          <a:noFill/>
          <a:ln/>
        </p:spPr>
      </p:sp>
      <p:sp>
        <p:nvSpPr>
          <p:cNvPr id="42" name="Text 6"/>
          <p:cNvSpPr/>
          <p:nvPr/>
        </p:nvSpPr>
        <p:spPr>
          <a:xfrm>
            <a:off x="16118315" y="3695700"/>
            <a:ext cx="7138292"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The Enchanted Forest</a:t>
            </a:r>
            <a:endParaRPr lang="en-US" sz="4800" dirty="0"/>
          </a:p>
        </p:txBody>
      </p:sp>
      <p:sp>
        <p:nvSpPr>
          <p:cNvPr id="43" name="Text 7"/>
          <p:cNvSpPr/>
          <p:nvPr/>
        </p:nvSpPr>
        <p:spPr>
          <a:xfrm>
            <a:off x="16118315" y="449580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magical forest filled with talking animals and enchanted creatures.</a:t>
            </a:r>
            <a:endParaRPr lang="en-US" sz="3200" dirty="0"/>
          </a:p>
        </p:txBody>
      </p:sp>
      <p:sp>
        <p:nvSpPr>
          <p:cNvPr id="44" name="Shape 8"/>
          <p:cNvSpPr/>
          <p:nvPr/>
        </p:nvSpPr>
        <p:spPr>
          <a:xfrm>
            <a:off x="16118315" y="6864350"/>
            <a:ext cx="6935067" cy="1841500"/>
          </a:xfrm>
          <a:prstGeom prst="rect">
            <a:avLst/>
          </a:prstGeom>
          <a:noFill/>
          <a:ln/>
        </p:spPr>
      </p:sp>
      <p:sp>
        <p:nvSpPr>
          <p:cNvPr id="45" name="Shape 9"/>
          <p:cNvSpPr/>
          <p:nvPr/>
        </p:nvSpPr>
        <p:spPr>
          <a:xfrm>
            <a:off x="16118315" y="6864350"/>
            <a:ext cx="6935067" cy="1841500"/>
          </a:xfrm>
          <a:prstGeom prst="rect">
            <a:avLst/>
          </a:prstGeom>
          <a:noFill/>
          <a:ln/>
        </p:spPr>
      </p:sp>
      <p:sp>
        <p:nvSpPr>
          <p:cNvPr id="46" name="Text 10"/>
          <p:cNvSpPr/>
          <p:nvPr/>
        </p:nvSpPr>
        <p:spPr>
          <a:xfrm>
            <a:off x="16118315" y="6864350"/>
            <a:ext cx="7138292"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The Crystal Caves</a:t>
            </a:r>
            <a:endParaRPr lang="en-US" sz="4800" dirty="0"/>
          </a:p>
        </p:txBody>
      </p:sp>
      <p:sp>
        <p:nvSpPr>
          <p:cNvPr id="47" name="Text 11"/>
          <p:cNvSpPr/>
          <p:nvPr/>
        </p:nvSpPr>
        <p:spPr>
          <a:xfrm>
            <a:off x="16118315" y="766445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network of underground caves filled with precious gems and crystals.</a:t>
            </a:r>
            <a:endParaRPr lang="en-US" sz="3200" dirty="0"/>
          </a:p>
        </p:txBody>
      </p:sp>
      <p:sp>
        <p:nvSpPr>
          <p:cNvPr id="48" name="Shape 12"/>
          <p:cNvSpPr/>
          <p:nvPr/>
        </p:nvSpPr>
        <p:spPr>
          <a:xfrm>
            <a:off x="16118315" y="10026650"/>
            <a:ext cx="6935067" cy="1841500"/>
          </a:xfrm>
          <a:prstGeom prst="rect">
            <a:avLst/>
          </a:prstGeom>
          <a:noFill/>
          <a:ln/>
        </p:spPr>
      </p:sp>
      <p:sp>
        <p:nvSpPr>
          <p:cNvPr id="49" name="Shape 13"/>
          <p:cNvSpPr/>
          <p:nvPr/>
        </p:nvSpPr>
        <p:spPr>
          <a:xfrm>
            <a:off x="16118315" y="10026650"/>
            <a:ext cx="6935067" cy="1841500"/>
          </a:xfrm>
          <a:prstGeom prst="rect">
            <a:avLst/>
          </a:prstGeom>
          <a:noFill/>
          <a:ln/>
        </p:spPr>
      </p:sp>
      <p:sp>
        <p:nvSpPr>
          <p:cNvPr id="50" name="Text 14"/>
          <p:cNvSpPr/>
          <p:nvPr/>
        </p:nvSpPr>
        <p:spPr>
          <a:xfrm>
            <a:off x="16118315" y="10026650"/>
            <a:ext cx="7138292"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The Dragon's Lair</a:t>
            </a:r>
            <a:endParaRPr lang="en-US" sz="4800" dirty="0"/>
          </a:p>
        </p:txBody>
      </p:sp>
      <p:sp>
        <p:nvSpPr>
          <p:cNvPr id="51" name="Text 15"/>
          <p:cNvSpPr/>
          <p:nvPr/>
        </p:nvSpPr>
        <p:spPr>
          <a:xfrm>
            <a:off x="16118315" y="1082675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0113727" y="11089258"/>
            <a:ext cx="3685237" cy="194334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651206" y="850900"/>
            <a:ext cx="7354219" cy="1765300"/>
          </a:xfrm>
          <a:prstGeom prst="rect">
            <a:avLst/>
          </a:prstGeom>
          <a:solidFill>
            <a:srgbClr val="CBCAFE">
              <a:alpha val="100000"/>
            </a:srgbClr>
          </a:solidFill>
          <a:ln w="50800">
            <a:solidFill>
              <a:srgbClr val="012F6A"/>
            </a:solidFill>
            <a:prstDash val="solid"/>
          </a:ln>
        </p:spPr>
      </p:sp>
      <p:sp>
        <p:nvSpPr>
          <p:cNvPr id="7" name="Text 2"/>
          <p:cNvSpPr/>
          <p:nvPr/>
        </p:nvSpPr>
        <p:spPr>
          <a:xfrm>
            <a:off x="2413302" y="1155700"/>
            <a:ext cx="6168738"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The Timeline</a:t>
            </a:r>
            <a:endParaRPr lang="en-US" sz="8000" dirty="0"/>
          </a:p>
        </p:txBody>
      </p:sp>
      <p:sp>
        <p:nvSpPr>
          <p:cNvPr id="8" name="Shape 3"/>
          <p:cNvSpPr/>
          <p:nvPr/>
        </p:nvSpPr>
        <p:spPr>
          <a:xfrm>
            <a:off x="304838" y="2616200"/>
            <a:ext cx="24387048" cy="9766300"/>
          </a:xfrm>
          <a:prstGeom prst="rect">
            <a:avLst/>
          </a:prstGeom>
          <a:noFill/>
          <a:ln/>
        </p:spPr>
      </p:sp>
      <p:sp>
        <p:nvSpPr>
          <p:cNvPr id="9" name="Shape 4"/>
          <p:cNvSpPr/>
          <p:nvPr/>
        </p:nvSpPr>
        <p:spPr>
          <a:xfrm>
            <a:off x="304838" y="7251700"/>
            <a:ext cx="24387048" cy="0"/>
          </a:xfrm>
          <a:prstGeom prst="rect">
            <a:avLst/>
          </a:prstGeom>
          <a:noFill/>
          <a:ln/>
        </p:spPr>
      </p:sp>
      <p:pic>
        <p:nvPicPr>
          <p:cNvPr id="10" name="Image 3" descr="preencoded.png">    </p:cNvPr>
          <p:cNvPicPr>
            <a:picLocks noChangeAspect="1"/>
          </p:cNvPicPr>
          <p:nvPr/>
        </p:nvPicPr>
        <p:blipFill>
          <a:blip r:embed="rId4"/>
          <a:stretch>
            <a:fillRect/>
          </a:stretch>
        </p:blipFill>
        <p:spPr>
          <a:xfrm>
            <a:off x="304838" y="7239000"/>
            <a:ext cx="24082210" cy="12700"/>
          </a:xfrm>
          <a:prstGeom prst="rect">
            <a:avLst/>
          </a:prstGeom>
        </p:spPr>
      </p:pic>
      <p:pic>
        <p:nvPicPr>
          <p:cNvPr id="11" name="Image 4" descr="preencoded.png">    </p:cNvPr>
          <p:cNvPicPr>
            <a:picLocks noChangeAspect="1"/>
          </p:cNvPicPr>
          <p:nvPr/>
        </p:nvPicPr>
        <p:blipFill>
          <a:blip r:embed="rId5"/>
          <a:stretch>
            <a:fillRect/>
          </a:stretch>
        </p:blipFill>
        <p:spPr>
          <a:xfrm>
            <a:off x="1549594" y="4343400"/>
            <a:ext cx="190524" cy="2908300"/>
          </a:xfrm>
          <a:prstGeom prst="rect">
            <a:avLst/>
          </a:prstGeom>
        </p:spPr>
      </p:pic>
      <p:pic>
        <p:nvPicPr>
          <p:cNvPr id="12" name="Image 5" descr="preencoded.png">    </p:cNvPr>
          <p:cNvPicPr>
            <a:picLocks noChangeAspect="1"/>
          </p:cNvPicPr>
          <p:nvPr/>
        </p:nvPicPr>
        <p:blipFill>
          <a:blip r:embed="rId6"/>
          <a:stretch>
            <a:fillRect/>
          </a:stretch>
        </p:blipFill>
        <p:spPr>
          <a:xfrm>
            <a:off x="12866708" y="2832100"/>
            <a:ext cx="190524" cy="4419600"/>
          </a:xfrm>
          <a:prstGeom prst="rect">
            <a:avLst/>
          </a:prstGeom>
        </p:spPr>
      </p:pic>
      <p:pic>
        <p:nvPicPr>
          <p:cNvPr id="13" name="Image 6" descr="preencoded.png">    </p:cNvPr>
          <p:cNvPicPr>
            <a:picLocks noChangeAspect="1"/>
          </p:cNvPicPr>
          <p:nvPr/>
        </p:nvPicPr>
        <p:blipFill>
          <a:blip r:embed="rId7"/>
          <a:stretch>
            <a:fillRect/>
          </a:stretch>
        </p:blipFill>
        <p:spPr>
          <a:xfrm>
            <a:off x="7189099" y="7251700"/>
            <a:ext cx="190524" cy="5029200"/>
          </a:xfrm>
          <a:prstGeom prst="rect">
            <a:avLst/>
          </a:prstGeom>
        </p:spPr>
      </p:pic>
      <p:pic>
        <p:nvPicPr>
          <p:cNvPr id="14" name="Image 7" descr="preencoded.png">    </p:cNvPr>
          <p:cNvPicPr>
            <a:picLocks noChangeAspect="1"/>
          </p:cNvPicPr>
          <p:nvPr/>
        </p:nvPicPr>
        <p:blipFill>
          <a:blip r:embed="rId8"/>
          <a:stretch>
            <a:fillRect/>
          </a:stretch>
        </p:blipFill>
        <p:spPr>
          <a:xfrm>
            <a:off x="18518915" y="7251700"/>
            <a:ext cx="190524" cy="3048000"/>
          </a:xfrm>
          <a:prstGeom prst="rect">
            <a:avLst/>
          </a:prstGeom>
        </p:spPr>
      </p:pic>
      <p:sp>
        <p:nvSpPr>
          <p:cNvPr id="15" name="Shape 5"/>
          <p:cNvSpPr/>
          <p:nvPr/>
        </p:nvSpPr>
        <p:spPr>
          <a:xfrm>
            <a:off x="2044956" y="4102100"/>
            <a:ext cx="4572572" cy="2692400"/>
          </a:xfrm>
          <a:prstGeom prst="rect">
            <a:avLst/>
          </a:prstGeom>
          <a:noFill/>
          <a:ln/>
        </p:spPr>
      </p:sp>
      <p:sp>
        <p:nvSpPr>
          <p:cNvPr id="16" name="Shape 6"/>
          <p:cNvSpPr/>
          <p:nvPr/>
        </p:nvSpPr>
        <p:spPr>
          <a:xfrm>
            <a:off x="2044956" y="4102100"/>
            <a:ext cx="4572572" cy="2692400"/>
          </a:xfrm>
          <a:prstGeom prst="rect">
            <a:avLst/>
          </a:prstGeom>
          <a:noFill/>
          <a:ln/>
        </p:spPr>
      </p:sp>
      <p:sp>
        <p:nvSpPr>
          <p:cNvPr id="17" name="Text 7"/>
          <p:cNvSpPr/>
          <p:nvPr/>
        </p:nvSpPr>
        <p:spPr>
          <a:xfrm>
            <a:off x="2044956" y="4102100"/>
            <a:ext cx="4724991"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War</a:t>
            </a:r>
            <a:endParaRPr lang="en-US" sz="3600" dirty="0"/>
          </a:p>
        </p:txBody>
      </p:sp>
      <p:sp>
        <p:nvSpPr>
          <p:cNvPr id="18" name="Text 8"/>
          <p:cNvSpPr/>
          <p:nvPr/>
        </p:nvSpPr>
        <p:spPr>
          <a:xfrm>
            <a:off x="2044956" y="4826000"/>
            <a:ext cx="4708055" cy="21039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Volcano disaster</a:t>
            </a:r>
            <a:endParaRPr lang="en-US" sz="3200" dirty="0"/>
          </a:p>
        </p:txBody>
      </p:sp>
      <p:sp>
        <p:nvSpPr>
          <p:cNvPr id="19" name="Shape 9"/>
          <p:cNvSpPr/>
          <p:nvPr/>
        </p:nvSpPr>
        <p:spPr>
          <a:xfrm>
            <a:off x="13374772" y="2616200"/>
            <a:ext cx="4572572" cy="4254500"/>
          </a:xfrm>
          <a:prstGeom prst="rect">
            <a:avLst/>
          </a:prstGeom>
          <a:noFill/>
          <a:ln/>
        </p:spPr>
      </p:sp>
      <p:sp>
        <p:nvSpPr>
          <p:cNvPr id="20" name="Shape 10"/>
          <p:cNvSpPr/>
          <p:nvPr/>
        </p:nvSpPr>
        <p:spPr>
          <a:xfrm>
            <a:off x="13374772" y="2616200"/>
            <a:ext cx="4572572" cy="4254500"/>
          </a:xfrm>
          <a:prstGeom prst="rect">
            <a:avLst/>
          </a:prstGeom>
          <a:noFill/>
          <a:ln/>
        </p:spPr>
      </p:sp>
      <p:sp>
        <p:nvSpPr>
          <p:cNvPr id="21" name="Text 11"/>
          <p:cNvSpPr/>
          <p:nvPr/>
        </p:nvSpPr>
        <p:spPr>
          <a:xfrm>
            <a:off x="13374772" y="2616200"/>
            <a:ext cx="4724991"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Transformation</a:t>
            </a:r>
            <a:endParaRPr lang="en-US" sz="3600" dirty="0"/>
          </a:p>
        </p:txBody>
      </p:sp>
      <p:sp>
        <p:nvSpPr>
          <p:cNvPr id="22" name="Text 12"/>
          <p:cNvSpPr/>
          <p:nvPr/>
        </p:nvSpPr>
        <p:spPr>
          <a:xfrm>
            <a:off x="13374772" y="3340100"/>
            <a:ext cx="4708055"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Plot to assassinate leader uncovered.</a:t>
            </a:r>
            <a:endParaRPr lang="en-US" sz="3200" dirty="0"/>
          </a:p>
        </p:txBody>
      </p:sp>
      <p:sp>
        <p:nvSpPr>
          <p:cNvPr id="23" name="Shape 13"/>
          <p:cNvSpPr/>
          <p:nvPr/>
        </p:nvSpPr>
        <p:spPr>
          <a:xfrm>
            <a:off x="7722565" y="7759700"/>
            <a:ext cx="4572572" cy="3733800"/>
          </a:xfrm>
          <a:prstGeom prst="rect">
            <a:avLst/>
          </a:prstGeom>
          <a:noFill/>
          <a:ln/>
        </p:spPr>
      </p:sp>
      <p:sp>
        <p:nvSpPr>
          <p:cNvPr id="24" name="Shape 14"/>
          <p:cNvSpPr/>
          <p:nvPr/>
        </p:nvSpPr>
        <p:spPr>
          <a:xfrm>
            <a:off x="7722565" y="7759700"/>
            <a:ext cx="4572572" cy="3733800"/>
          </a:xfrm>
          <a:prstGeom prst="rect">
            <a:avLst/>
          </a:prstGeom>
          <a:noFill/>
          <a:ln/>
        </p:spPr>
      </p:sp>
      <p:sp>
        <p:nvSpPr>
          <p:cNvPr id="25" name="Text 15"/>
          <p:cNvSpPr/>
          <p:nvPr/>
        </p:nvSpPr>
        <p:spPr>
          <a:xfrm>
            <a:off x="7722565" y="7759700"/>
            <a:ext cx="4724991"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Rise</a:t>
            </a:r>
            <a:endParaRPr lang="en-US" sz="3600" dirty="0"/>
          </a:p>
        </p:txBody>
      </p:sp>
      <p:sp>
        <p:nvSpPr>
          <p:cNvPr id="26" name="Text 16"/>
          <p:cNvSpPr/>
          <p:nvPr/>
        </p:nvSpPr>
        <p:spPr>
          <a:xfrm>
            <a:off x="7722565" y="8483600"/>
            <a:ext cx="4708055" cy="31453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City expands, conquers neighbors.</a:t>
            </a:r>
            <a:endParaRPr lang="en-US" sz="3200" dirty="0"/>
          </a:p>
        </p:txBody>
      </p:sp>
      <p:sp>
        <p:nvSpPr>
          <p:cNvPr id="27" name="Shape 17"/>
          <p:cNvSpPr/>
          <p:nvPr/>
        </p:nvSpPr>
        <p:spPr>
          <a:xfrm>
            <a:off x="19052381" y="7759700"/>
            <a:ext cx="4572572" cy="2692400"/>
          </a:xfrm>
          <a:prstGeom prst="rect">
            <a:avLst/>
          </a:prstGeom>
          <a:noFill/>
          <a:ln/>
        </p:spPr>
      </p:sp>
      <p:sp>
        <p:nvSpPr>
          <p:cNvPr id="28" name="Shape 18"/>
          <p:cNvSpPr/>
          <p:nvPr/>
        </p:nvSpPr>
        <p:spPr>
          <a:xfrm>
            <a:off x="19052381" y="7759700"/>
            <a:ext cx="4572572" cy="2692400"/>
          </a:xfrm>
          <a:prstGeom prst="rect">
            <a:avLst/>
          </a:prstGeom>
          <a:noFill/>
          <a:ln/>
        </p:spPr>
      </p:sp>
      <p:sp>
        <p:nvSpPr>
          <p:cNvPr id="29" name="Text 19"/>
          <p:cNvSpPr/>
          <p:nvPr/>
        </p:nvSpPr>
        <p:spPr>
          <a:xfrm>
            <a:off x="19052381" y="7759700"/>
            <a:ext cx="4724991"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Invasion</a:t>
            </a:r>
            <a:endParaRPr lang="en-US" sz="3600" dirty="0"/>
          </a:p>
        </p:txBody>
      </p:sp>
      <p:sp>
        <p:nvSpPr>
          <p:cNvPr id="30" name="Text 20"/>
          <p:cNvSpPr/>
          <p:nvPr/>
        </p:nvSpPr>
        <p:spPr>
          <a:xfrm>
            <a:off x="19052381" y="8483600"/>
            <a:ext cx="4708055" cy="21039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Hero's festival</a:t>
            </a:r>
            <a:endParaRPr lang="en-US" sz="3200" dirty="0"/>
          </a:p>
        </p:txBody>
      </p:sp>
      <p:sp>
        <p:nvSpPr>
          <p:cNvPr id="31" name="Text 21"/>
          <p:cNvSpPr/>
          <p:nvPr/>
        </p:nvSpPr>
        <p:spPr>
          <a:xfrm rot="16200000">
            <a:off x="1130289" y="7927429"/>
            <a:ext cx="1130441"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Bold" pitchFamily="34" charset="0"/>
                <a:ea typeface="Rokkitt Bold" pitchFamily="34" charset="-122"/>
                <a:cs typeface="Rokkitt Bold" pitchFamily="34" charset="-120"/>
              </a:rPr>
              <a:t>2020</a:t>
            </a:r>
            <a:endParaRPr lang="en-US" sz="3600" dirty="0"/>
          </a:p>
        </p:txBody>
      </p:sp>
      <p:sp>
        <p:nvSpPr>
          <p:cNvPr id="32" name="Text 22"/>
          <p:cNvSpPr/>
          <p:nvPr/>
        </p:nvSpPr>
        <p:spPr>
          <a:xfrm rot="16200000">
            <a:off x="12460105" y="7942287"/>
            <a:ext cx="1105038"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Bold" pitchFamily="34" charset="0"/>
                <a:ea typeface="Rokkitt Bold" pitchFamily="34" charset="-122"/>
                <a:cs typeface="Rokkitt Bold" pitchFamily="34" charset="-120"/>
              </a:rPr>
              <a:t>2022</a:t>
            </a:r>
            <a:endParaRPr lang="en-US" sz="3600" dirty="0"/>
          </a:p>
        </p:txBody>
      </p:sp>
      <p:sp>
        <p:nvSpPr>
          <p:cNvPr id="33" name="Text 23"/>
          <p:cNvSpPr/>
          <p:nvPr/>
        </p:nvSpPr>
        <p:spPr>
          <a:xfrm rot="16200000">
            <a:off x="6820601" y="6048239"/>
            <a:ext cx="1028829"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Bold" pitchFamily="34" charset="0"/>
                <a:ea typeface="Rokkitt Bold" pitchFamily="34" charset="-122"/>
                <a:cs typeface="Rokkitt Bold" pitchFamily="34" charset="-120"/>
              </a:rPr>
              <a:t>2021</a:t>
            </a:r>
            <a:endParaRPr lang="en-US" sz="3600" dirty="0"/>
          </a:p>
        </p:txBody>
      </p:sp>
      <p:sp>
        <p:nvSpPr>
          <p:cNvPr id="34" name="Text 24"/>
          <p:cNvSpPr/>
          <p:nvPr/>
        </p:nvSpPr>
        <p:spPr>
          <a:xfrm rot="16200000">
            <a:off x="18112312" y="6011887"/>
            <a:ext cx="1105038"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Bold" pitchFamily="34" charset="0"/>
                <a:ea typeface="Rokkitt Bold" pitchFamily="34" charset="-122"/>
                <a:cs typeface="Rokkitt Bold" pitchFamily="34" charset="-120"/>
              </a:rPr>
              <a:t>2022</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264308" y="628650"/>
            <a:ext cx="6185673" cy="1765300"/>
          </a:xfrm>
          <a:prstGeom prst="rect">
            <a:avLst/>
          </a:prstGeom>
          <a:solidFill>
            <a:srgbClr val="CBCAFE">
              <a:alpha val="100000"/>
            </a:srgbClr>
          </a:solidFill>
          <a:ln w="50800">
            <a:solidFill>
              <a:srgbClr val="012F6A"/>
            </a:solidFill>
            <a:prstDash val="solid"/>
          </a:ln>
        </p:spPr>
      </p:sp>
      <p:sp>
        <p:nvSpPr>
          <p:cNvPr id="6" name="Text 2"/>
          <p:cNvSpPr/>
          <p:nvPr/>
        </p:nvSpPr>
        <p:spPr>
          <a:xfrm>
            <a:off x="4026403" y="933450"/>
            <a:ext cx="5000192"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The Graph</a:t>
            </a:r>
            <a:endParaRPr lang="en-US" sz="8000" dirty="0"/>
          </a:p>
        </p:txBody>
      </p:sp>
      <p:pic>
        <p:nvPicPr>
          <p:cNvPr id="7" name="Image 2" descr="preencoded.png">    </p:cNvPr>
          <p:cNvPicPr>
            <a:picLocks noChangeAspect="1"/>
          </p:cNvPicPr>
          <p:nvPr/>
        </p:nvPicPr>
        <p:blipFill>
          <a:blip r:embed="rId3"/>
          <a:stretch>
            <a:fillRect/>
          </a:stretch>
        </p:blipFill>
        <p:spPr>
          <a:xfrm>
            <a:off x="3010276" y="3162300"/>
            <a:ext cx="18366496" cy="9258300"/>
          </a:xfrm>
          <a:prstGeom prst="rect">
            <a:avLst/>
          </a:prstGeom>
        </p:spPr>
      </p:pic>
      <p:pic>
        <p:nvPicPr>
          <p:cNvPr id="8" name="Image 3" descr="preencoded.png">    </p:cNvPr>
          <p:cNvPicPr>
            <a:picLocks noChangeAspect="1"/>
          </p:cNvPicPr>
          <p:nvPr/>
        </p:nvPicPr>
        <p:blipFill>
          <a:blip r:embed="rId4"/>
          <a:stretch>
            <a:fillRect/>
          </a:stretch>
        </p:blipFill>
        <p:spPr>
          <a:xfrm>
            <a:off x="3010276" y="3162300"/>
            <a:ext cx="18366496" cy="9258300"/>
          </a:xfrm>
          <a:prstGeom prst="rect">
            <a:avLst/>
          </a:prstGeom>
        </p:spPr>
      </p:pic>
      <p:sp>
        <p:nvSpPr>
          <p:cNvPr id="9" name="Shape 3"/>
          <p:cNvSpPr/>
          <p:nvPr/>
        </p:nvSpPr>
        <p:spPr>
          <a:xfrm>
            <a:off x="3010276" y="3162300"/>
            <a:ext cx="18366496" cy="9029700"/>
          </a:xfrm>
          <a:prstGeom prst="rect">
            <a:avLst/>
          </a:prstGeom>
          <a:noFill/>
          <a:ln/>
        </p:spPr>
      </p:sp>
      <p:sp>
        <p:nvSpPr>
          <p:cNvPr id="10" name="Shape 4"/>
          <p:cNvSpPr/>
          <p:nvPr/>
        </p:nvSpPr>
        <p:spPr>
          <a:xfrm>
            <a:off x="3010276" y="3162300"/>
            <a:ext cx="18366496" cy="609600"/>
          </a:xfrm>
          <a:prstGeom prst="rect">
            <a:avLst/>
          </a:prstGeom>
          <a:noFill/>
          <a:ln/>
        </p:spPr>
      </p:sp>
      <p:sp>
        <p:nvSpPr>
          <p:cNvPr id="11" name="Text 5"/>
          <p:cNvSpPr/>
          <p:nvPr/>
        </p:nvSpPr>
        <p:spPr>
          <a:xfrm>
            <a:off x="2874793" y="31623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2" name="Image 4" descr="preencoded.png">    </p:cNvPr>
          <p:cNvPicPr>
            <a:picLocks noChangeAspect="1"/>
          </p:cNvPicPr>
          <p:nvPr/>
        </p:nvPicPr>
        <p:blipFill>
          <a:blip r:embed="rId5"/>
          <a:stretch>
            <a:fillRect/>
          </a:stretch>
        </p:blipFill>
        <p:spPr>
          <a:xfrm>
            <a:off x="3619952" y="3467100"/>
            <a:ext cx="17756819" cy="0"/>
          </a:xfrm>
          <a:prstGeom prst="rect">
            <a:avLst/>
          </a:prstGeom>
        </p:spPr>
      </p:pic>
      <p:pic>
        <p:nvPicPr>
          <p:cNvPr id="13" name="Image 5" descr="preencoded.png">    </p:cNvPr>
          <p:cNvPicPr>
            <a:picLocks noChangeAspect="1"/>
          </p:cNvPicPr>
          <p:nvPr/>
        </p:nvPicPr>
        <p:blipFill>
          <a:blip r:embed="rId6"/>
          <a:stretch>
            <a:fillRect/>
          </a:stretch>
        </p:blipFill>
        <p:spPr>
          <a:xfrm>
            <a:off x="3619952" y="3454400"/>
            <a:ext cx="17756819" cy="12700"/>
          </a:xfrm>
          <a:prstGeom prst="rect">
            <a:avLst/>
          </a:prstGeom>
        </p:spPr>
      </p:pic>
      <p:sp>
        <p:nvSpPr>
          <p:cNvPr id="14" name="Shape 6"/>
          <p:cNvSpPr/>
          <p:nvPr/>
        </p:nvSpPr>
        <p:spPr>
          <a:xfrm>
            <a:off x="3010276" y="4565650"/>
            <a:ext cx="18366496" cy="609600"/>
          </a:xfrm>
          <a:prstGeom prst="rect">
            <a:avLst/>
          </a:prstGeom>
          <a:noFill/>
          <a:ln/>
        </p:spPr>
      </p:sp>
      <p:sp>
        <p:nvSpPr>
          <p:cNvPr id="15" name="Text 7"/>
          <p:cNvSpPr/>
          <p:nvPr/>
        </p:nvSpPr>
        <p:spPr>
          <a:xfrm>
            <a:off x="2874793" y="45656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6" name="Image 6" descr="preencoded.png">    </p:cNvPr>
          <p:cNvPicPr>
            <a:picLocks noChangeAspect="1"/>
          </p:cNvPicPr>
          <p:nvPr/>
        </p:nvPicPr>
        <p:blipFill>
          <a:blip r:embed="rId7"/>
          <a:stretch>
            <a:fillRect/>
          </a:stretch>
        </p:blipFill>
        <p:spPr>
          <a:xfrm>
            <a:off x="3619952" y="4870450"/>
            <a:ext cx="17756819" cy="0"/>
          </a:xfrm>
          <a:prstGeom prst="rect">
            <a:avLst/>
          </a:prstGeom>
        </p:spPr>
      </p:pic>
      <p:pic>
        <p:nvPicPr>
          <p:cNvPr id="17" name="Image 7" descr="preencoded.png">    </p:cNvPr>
          <p:cNvPicPr>
            <a:picLocks noChangeAspect="1"/>
          </p:cNvPicPr>
          <p:nvPr/>
        </p:nvPicPr>
        <p:blipFill>
          <a:blip r:embed="rId8"/>
          <a:stretch>
            <a:fillRect/>
          </a:stretch>
        </p:blipFill>
        <p:spPr>
          <a:xfrm>
            <a:off x="3619952" y="4857750"/>
            <a:ext cx="17756819" cy="12700"/>
          </a:xfrm>
          <a:prstGeom prst="rect">
            <a:avLst/>
          </a:prstGeom>
        </p:spPr>
      </p:pic>
      <p:sp>
        <p:nvSpPr>
          <p:cNvPr id="18" name="Shape 8"/>
          <p:cNvSpPr/>
          <p:nvPr/>
        </p:nvSpPr>
        <p:spPr>
          <a:xfrm>
            <a:off x="3010276" y="5969000"/>
            <a:ext cx="18366496" cy="609600"/>
          </a:xfrm>
          <a:prstGeom prst="rect">
            <a:avLst/>
          </a:prstGeom>
          <a:noFill/>
          <a:ln/>
        </p:spPr>
      </p:sp>
      <p:sp>
        <p:nvSpPr>
          <p:cNvPr id="19" name="Text 9"/>
          <p:cNvSpPr/>
          <p:nvPr/>
        </p:nvSpPr>
        <p:spPr>
          <a:xfrm>
            <a:off x="2874793" y="59690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0" name="Image 8" descr="preencoded.png">    </p:cNvPr>
          <p:cNvPicPr>
            <a:picLocks noChangeAspect="1"/>
          </p:cNvPicPr>
          <p:nvPr/>
        </p:nvPicPr>
        <p:blipFill>
          <a:blip r:embed="rId9"/>
          <a:stretch>
            <a:fillRect/>
          </a:stretch>
        </p:blipFill>
        <p:spPr>
          <a:xfrm>
            <a:off x="3619952" y="6273800"/>
            <a:ext cx="17756819" cy="0"/>
          </a:xfrm>
          <a:prstGeom prst="rect">
            <a:avLst/>
          </a:prstGeom>
        </p:spPr>
      </p:pic>
      <p:pic>
        <p:nvPicPr>
          <p:cNvPr id="21" name="Image 9" descr="preencoded.png">    </p:cNvPr>
          <p:cNvPicPr>
            <a:picLocks noChangeAspect="1"/>
          </p:cNvPicPr>
          <p:nvPr/>
        </p:nvPicPr>
        <p:blipFill>
          <a:blip r:embed="rId10"/>
          <a:stretch>
            <a:fillRect/>
          </a:stretch>
        </p:blipFill>
        <p:spPr>
          <a:xfrm>
            <a:off x="3619952" y="6261100"/>
            <a:ext cx="17756819" cy="12700"/>
          </a:xfrm>
          <a:prstGeom prst="rect">
            <a:avLst/>
          </a:prstGeom>
        </p:spPr>
      </p:pic>
      <p:sp>
        <p:nvSpPr>
          <p:cNvPr id="22" name="Shape 10"/>
          <p:cNvSpPr/>
          <p:nvPr/>
        </p:nvSpPr>
        <p:spPr>
          <a:xfrm>
            <a:off x="3010276" y="7372350"/>
            <a:ext cx="18366496" cy="609600"/>
          </a:xfrm>
          <a:prstGeom prst="rect">
            <a:avLst/>
          </a:prstGeom>
          <a:noFill/>
          <a:ln/>
        </p:spPr>
      </p:sp>
      <p:sp>
        <p:nvSpPr>
          <p:cNvPr id="23" name="Text 11"/>
          <p:cNvSpPr/>
          <p:nvPr/>
        </p:nvSpPr>
        <p:spPr>
          <a:xfrm>
            <a:off x="2874793" y="73723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4" name="Image 10" descr="preencoded.png">    </p:cNvPr>
          <p:cNvPicPr>
            <a:picLocks noChangeAspect="1"/>
          </p:cNvPicPr>
          <p:nvPr/>
        </p:nvPicPr>
        <p:blipFill>
          <a:blip r:embed="rId11"/>
          <a:stretch>
            <a:fillRect/>
          </a:stretch>
        </p:blipFill>
        <p:spPr>
          <a:xfrm>
            <a:off x="3619952" y="7677150"/>
            <a:ext cx="17756819" cy="0"/>
          </a:xfrm>
          <a:prstGeom prst="rect">
            <a:avLst/>
          </a:prstGeom>
        </p:spPr>
      </p:pic>
      <p:pic>
        <p:nvPicPr>
          <p:cNvPr id="25" name="Image 11" descr="preencoded.png">    </p:cNvPr>
          <p:cNvPicPr>
            <a:picLocks noChangeAspect="1"/>
          </p:cNvPicPr>
          <p:nvPr/>
        </p:nvPicPr>
        <p:blipFill>
          <a:blip r:embed="rId12"/>
          <a:stretch>
            <a:fillRect/>
          </a:stretch>
        </p:blipFill>
        <p:spPr>
          <a:xfrm>
            <a:off x="3619952" y="7664450"/>
            <a:ext cx="17756819" cy="12700"/>
          </a:xfrm>
          <a:prstGeom prst="rect">
            <a:avLst/>
          </a:prstGeom>
        </p:spPr>
      </p:pic>
      <p:sp>
        <p:nvSpPr>
          <p:cNvPr id="26" name="Shape 12"/>
          <p:cNvSpPr/>
          <p:nvPr/>
        </p:nvSpPr>
        <p:spPr>
          <a:xfrm>
            <a:off x="3010276" y="8775700"/>
            <a:ext cx="18366496" cy="609600"/>
          </a:xfrm>
          <a:prstGeom prst="rect">
            <a:avLst/>
          </a:prstGeom>
          <a:noFill/>
          <a:ln/>
        </p:spPr>
      </p:sp>
      <p:sp>
        <p:nvSpPr>
          <p:cNvPr id="27" name="Text 13"/>
          <p:cNvSpPr/>
          <p:nvPr/>
        </p:nvSpPr>
        <p:spPr>
          <a:xfrm>
            <a:off x="2874793" y="87757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28" name="Image 12" descr="preencoded.png">    </p:cNvPr>
          <p:cNvPicPr>
            <a:picLocks noChangeAspect="1"/>
          </p:cNvPicPr>
          <p:nvPr/>
        </p:nvPicPr>
        <p:blipFill>
          <a:blip r:embed="rId13"/>
          <a:stretch>
            <a:fillRect/>
          </a:stretch>
        </p:blipFill>
        <p:spPr>
          <a:xfrm>
            <a:off x="3619952" y="9080500"/>
            <a:ext cx="17756819" cy="0"/>
          </a:xfrm>
          <a:prstGeom prst="rect">
            <a:avLst/>
          </a:prstGeom>
        </p:spPr>
      </p:pic>
      <p:pic>
        <p:nvPicPr>
          <p:cNvPr id="29" name="Image 13" descr="preencoded.png">    </p:cNvPr>
          <p:cNvPicPr>
            <a:picLocks noChangeAspect="1"/>
          </p:cNvPicPr>
          <p:nvPr/>
        </p:nvPicPr>
        <p:blipFill>
          <a:blip r:embed="rId14"/>
          <a:stretch>
            <a:fillRect/>
          </a:stretch>
        </p:blipFill>
        <p:spPr>
          <a:xfrm>
            <a:off x="3619952" y="9067800"/>
            <a:ext cx="17756819" cy="12700"/>
          </a:xfrm>
          <a:prstGeom prst="rect">
            <a:avLst/>
          </a:prstGeom>
        </p:spPr>
      </p:pic>
      <p:sp>
        <p:nvSpPr>
          <p:cNvPr id="30" name="Shape 14"/>
          <p:cNvSpPr/>
          <p:nvPr/>
        </p:nvSpPr>
        <p:spPr>
          <a:xfrm>
            <a:off x="3010276" y="10179050"/>
            <a:ext cx="18366496" cy="609600"/>
          </a:xfrm>
          <a:prstGeom prst="rect">
            <a:avLst/>
          </a:prstGeom>
          <a:noFill/>
          <a:ln/>
        </p:spPr>
      </p:sp>
      <p:sp>
        <p:nvSpPr>
          <p:cNvPr id="31" name="Text 15"/>
          <p:cNvSpPr/>
          <p:nvPr/>
        </p:nvSpPr>
        <p:spPr>
          <a:xfrm>
            <a:off x="2874793" y="101790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2" name="Image 14" descr="preencoded.png">    </p:cNvPr>
          <p:cNvPicPr>
            <a:picLocks noChangeAspect="1"/>
          </p:cNvPicPr>
          <p:nvPr/>
        </p:nvPicPr>
        <p:blipFill>
          <a:blip r:embed="rId15"/>
          <a:stretch>
            <a:fillRect/>
          </a:stretch>
        </p:blipFill>
        <p:spPr>
          <a:xfrm>
            <a:off x="3619952" y="10483850"/>
            <a:ext cx="17756819" cy="0"/>
          </a:xfrm>
          <a:prstGeom prst="rect">
            <a:avLst/>
          </a:prstGeom>
        </p:spPr>
      </p:pic>
      <p:pic>
        <p:nvPicPr>
          <p:cNvPr id="33" name="Image 15" descr="preencoded.png">    </p:cNvPr>
          <p:cNvPicPr>
            <a:picLocks noChangeAspect="1"/>
          </p:cNvPicPr>
          <p:nvPr/>
        </p:nvPicPr>
        <p:blipFill>
          <a:blip r:embed="rId16"/>
          <a:stretch>
            <a:fillRect/>
          </a:stretch>
        </p:blipFill>
        <p:spPr>
          <a:xfrm>
            <a:off x="3619952" y="10471150"/>
            <a:ext cx="17756819" cy="12700"/>
          </a:xfrm>
          <a:prstGeom prst="rect">
            <a:avLst/>
          </a:prstGeom>
        </p:spPr>
      </p:pic>
      <p:sp>
        <p:nvSpPr>
          <p:cNvPr id="34" name="Shape 16"/>
          <p:cNvSpPr/>
          <p:nvPr/>
        </p:nvSpPr>
        <p:spPr>
          <a:xfrm>
            <a:off x="3010276" y="11582400"/>
            <a:ext cx="18366496" cy="609600"/>
          </a:xfrm>
          <a:prstGeom prst="rect">
            <a:avLst/>
          </a:prstGeom>
          <a:noFill/>
          <a:ln/>
        </p:spPr>
      </p:sp>
      <p:sp>
        <p:nvSpPr>
          <p:cNvPr id="35" name="Text 17"/>
          <p:cNvSpPr/>
          <p:nvPr/>
        </p:nvSpPr>
        <p:spPr>
          <a:xfrm>
            <a:off x="2874793" y="115824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6" name="Image 16" descr="preencoded.png">    </p:cNvPr>
          <p:cNvPicPr>
            <a:picLocks noChangeAspect="1"/>
          </p:cNvPicPr>
          <p:nvPr/>
        </p:nvPicPr>
        <p:blipFill>
          <a:blip r:embed="rId17"/>
          <a:stretch>
            <a:fillRect/>
          </a:stretch>
        </p:blipFill>
        <p:spPr>
          <a:xfrm>
            <a:off x="3619952" y="12090400"/>
            <a:ext cx="17756819" cy="101600"/>
          </a:xfrm>
          <a:prstGeom prst="rect">
            <a:avLst/>
          </a:prstGeom>
        </p:spPr>
      </p:pic>
      <p:pic>
        <p:nvPicPr>
          <p:cNvPr id="37" name="Image 17" descr="preencoded.png">    </p:cNvPr>
          <p:cNvPicPr>
            <a:picLocks noChangeAspect="1"/>
          </p:cNvPicPr>
          <p:nvPr/>
        </p:nvPicPr>
        <p:blipFill>
          <a:blip r:embed="rId18"/>
          <a:stretch>
            <a:fillRect/>
          </a:stretch>
        </p:blipFill>
        <p:spPr>
          <a:xfrm>
            <a:off x="3619952" y="12090400"/>
            <a:ext cx="17756819" cy="12700"/>
          </a:xfrm>
          <a:prstGeom prst="rect">
            <a:avLst/>
          </a:prstGeom>
        </p:spPr>
      </p:pic>
      <p:pic>
        <p:nvPicPr>
          <p:cNvPr id="38" name="Image 18" descr="preencoded.png">    </p:cNvPr>
          <p:cNvPicPr>
            <a:picLocks noChangeAspect="1"/>
          </p:cNvPicPr>
          <p:nvPr/>
        </p:nvPicPr>
        <p:blipFill>
          <a:blip r:embed="rId19"/>
          <a:stretch>
            <a:fillRect/>
          </a:stretch>
        </p:blipFill>
        <p:spPr>
          <a:xfrm>
            <a:off x="3619952" y="12090400"/>
            <a:ext cx="12702" cy="101600"/>
          </a:xfrm>
          <a:prstGeom prst="rect">
            <a:avLst/>
          </a:prstGeom>
        </p:spPr>
      </p:pic>
      <p:pic>
        <p:nvPicPr>
          <p:cNvPr id="39" name="Image 19" descr="preencoded.png">    </p:cNvPr>
          <p:cNvPicPr>
            <a:picLocks noChangeAspect="1"/>
          </p:cNvPicPr>
          <p:nvPr/>
        </p:nvPicPr>
        <p:blipFill>
          <a:blip r:embed="rId20"/>
          <a:stretch>
            <a:fillRect/>
          </a:stretch>
        </p:blipFill>
        <p:spPr>
          <a:xfrm>
            <a:off x="21364070" y="12090400"/>
            <a:ext cx="12702" cy="101600"/>
          </a:xfrm>
          <a:prstGeom prst="rect">
            <a:avLst/>
          </a:prstGeom>
        </p:spPr>
      </p:pic>
      <p:sp>
        <p:nvSpPr>
          <p:cNvPr id="40" name="Shape 18"/>
          <p:cNvSpPr/>
          <p:nvPr/>
        </p:nvSpPr>
        <p:spPr>
          <a:xfrm>
            <a:off x="3619952" y="3162300"/>
            <a:ext cx="17756819" cy="9258300"/>
          </a:xfrm>
          <a:prstGeom prst="rect">
            <a:avLst/>
          </a:prstGeom>
          <a:noFill/>
          <a:ln/>
        </p:spPr>
      </p:sp>
      <p:pic>
        <p:nvPicPr>
          <p:cNvPr id="41" name="Image 20" descr="preencoded.png">    </p:cNvPr>
          <p:cNvPicPr>
            <a:picLocks noChangeAspect="1"/>
          </p:cNvPicPr>
          <p:nvPr/>
        </p:nvPicPr>
        <p:blipFill>
          <a:blip r:embed="rId21"/>
          <a:stretch>
            <a:fillRect/>
          </a:stretch>
        </p:blipFill>
        <p:spPr>
          <a:xfrm>
            <a:off x="3619952" y="3162300"/>
            <a:ext cx="2536689" cy="9258300"/>
          </a:xfrm>
          <a:prstGeom prst="rect">
            <a:avLst/>
          </a:prstGeom>
        </p:spPr>
      </p:pic>
      <p:sp>
        <p:nvSpPr>
          <p:cNvPr id="42" name="Text 19"/>
          <p:cNvSpPr/>
          <p:nvPr/>
        </p:nvSpPr>
        <p:spPr>
          <a:xfrm>
            <a:off x="4441322" y="12217400"/>
            <a:ext cx="872176" cy="6561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Rajdhani Regular" pitchFamily="34" charset="0"/>
                <a:ea typeface="Rajdhani Regular" pitchFamily="34" charset="-122"/>
                <a:cs typeface="Rajdhani Regular" pitchFamily="34" charset="-120"/>
              </a:rPr>
              <a:t>2015</a:t>
            </a:r>
            <a:endParaRPr lang="en-US" sz="3200" dirty="0"/>
          </a:p>
        </p:txBody>
      </p:sp>
      <p:pic>
        <p:nvPicPr>
          <p:cNvPr id="43" name="Image 21" descr="preencoded.png">    </p:cNvPr>
          <p:cNvPicPr>
            <a:picLocks noChangeAspect="1"/>
          </p:cNvPicPr>
          <p:nvPr/>
        </p:nvPicPr>
        <p:blipFill>
          <a:blip r:embed="rId22"/>
          <a:stretch>
            <a:fillRect/>
          </a:stretch>
        </p:blipFill>
        <p:spPr>
          <a:xfrm>
            <a:off x="3619952" y="12090400"/>
            <a:ext cx="12702" cy="101600"/>
          </a:xfrm>
          <a:prstGeom prst="rect">
            <a:avLst/>
          </a:prstGeom>
        </p:spPr>
      </p:pic>
      <p:pic>
        <p:nvPicPr>
          <p:cNvPr id="44" name="Image 22" descr="preencoded.png">    </p:cNvPr>
          <p:cNvPicPr>
            <a:picLocks noChangeAspect="1"/>
          </p:cNvPicPr>
          <p:nvPr/>
        </p:nvPicPr>
        <p:blipFill>
          <a:blip r:embed="rId23"/>
          <a:stretch>
            <a:fillRect/>
          </a:stretch>
        </p:blipFill>
        <p:spPr>
          <a:xfrm>
            <a:off x="6156642" y="3162300"/>
            <a:ext cx="2536689" cy="9258300"/>
          </a:xfrm>
          <a:prstGeom prst="rect">
            <a:avLst/>
          </a:prstGeom>
        </p:spPr>
      </p:pic>
      <p:sp>
        <p:nvSpPr>
          <p:cNvPr id="45" name="Text 20"/>
          <p:cNvSpPr/>
          <p:nvPr/>
        </p:nvSpPr>
        <p:spPr>
          <a:xfrm>
            <a:off x="6978011" y="12217400"/>
            <a:ext cx="872176" cy="6561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Rajdhani Regular" pitchFamily="34" charset="0"/>
                <a:ea typeface="Rajdhani Regular" pitchFamily="34" charset="-122"/>
                <a:cs typeface="Rajdhani Regular" pitchFamily="34" charset="-120"/>
              </a:rPr>
              <a:t>2016</a:t>
            </a:r>
            <a:endParaRPr lang="en-US" sz="3200" dirty="0"/>
          </a:p>
        </p:txBody>
      </p:sp>
      <p:pic>
        <p:nvPicPr>
          <p:cNvPr id="46" name="Image 23" descr="preencoded.png">    </p:cNvPr>
          <p:cNvPicPr>
            <a:picLocks noChangeAspect="1"/>
          </p:cNvPicPr>
          <p:nvPr/>
        </p:nvPicPr>
        <p:blipFill>
          <a:blip r:embed="rId24"/>
          <a:stretch>
            <a:fillRect/>
          </a:stretch>
        </p:blipFill>
        <p:spPr>
          <a:xfrm>
            <a:off x="6156642" y="12090400"/>
            <a:ext cx="12702" cy="101600"/>
          </a:xfrm>
          <a:prstGeom prst="rect">
            <a:avLst/>
          </a:prstGeom>
        </p:spPr>
      </p:pic>
      <p:pic>
        <p:nvPicPr>
          <p:cNvPr id="47" name="Image 24" descr="preencoded.png">    </p:cNvPr>
          <p:cNvPicPr>
            <a:picLocks noChangeAspect="1"/>
          </p:cNvPicPr>
          <p:nvPr/>
        </p:nvPicPr>
        <p:blipFill>
          <a:blip r:embed="rId25"/>
          <a:stretch>
            <a:fillRect/>
          </a:stretch>
        </p:blipFill>
        <p:spPr>
          <a:xfrm>
            <a:off x="8693328" y="3162300"/>
            <a:ext cx="2536689" cy="9258300"/>
          </a:xfrm>
          <a:prstGeom prst="rect">
            <a:avLst/>
          </a:prstGeom>
        </p:spPr>
      </p:pic>
      <p:sp>
        <p:nvSpPr>
          <p:cNvPr id="48" name="Text 21"/>
          <p:cNvSpPr/>
          <p:nvPr/>
        </p:nvSpPr>
        <p:spPr>
          <a:xfrm>
            <a:off x="9540101" y="12217400"/>
            <a:ext cx="834071" cy="6561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Rajdhani Regular" pitchFamily="34" charset="0"/>
                <a:ea typeface="Rajdhani Regular" pitchFamily="34" charset="-122"/>
                <a:cs typeface="Rajdhani Regular" pitchFamily="34" charset="-120"/>
              </a:rPr>
              <a:t>2017</a:t>
            </a:r>
            <a:endParaRPr lang="en-US" sz="3200" dirty="0"/>
          </a:p>
        </p:txBody>
      </p:sp>
      <p:pic>
        <p:nvPicPr>
          <p:cNvPr id="49" name="Image 25" descr="preencoded.png">    </p:cNvPr>
          <p:cNvPicPr>
            <a:picLocks noChangeAspect="1"/>
          </p:cNvPicPr>
          <p:nvPr/>
        </p:nvPicPr>
        <p:blipFill>
          <a:blip r:embed="rId26"/>
          <a:stretch>
            <a:fillRect/>
          </a:stretch>
        </p:blipFill>
        <p:spPr>
          <a:xfrm>
            <a:off x="8693328" y="12090400"/>
            <a:ext cx="12702" cy="101600"/>
          </a:xfrm>
          <a:prstGeom prst="rect">
            <a:avLst/>
          </a:prstGeom>
        </p:spPr>
      </p:pic>
      <p:pic>
        <p:nvPicPr>
          <p:cNvPr id="50" name="Image 26" descr="preencoded.png">    </p:cNvPr>
          <p:cNvPicPr>
            <a:picLocks noChangeAspect="1"/>
          </p:cNvPicPr>
          <p:nvPr/>
        </p:nvPicPr>
        <p:blipFill>
          <a:blip r:embed="rId27"/>
          <a:stretch>
            <a:fillRect/>
          </a:stretch>
        </p:blipFill>
        <p:spPr>
          <a:xfrm>
            <a:off x="11230017" y="3162300"/>
            <a:ext cx="2536689" cy="9258300"/>
          </a:xfrm>
          <a:prstGeom prst="rect">
            <a:avLst/>
          </a:prstGeom>
        </p:spPr>
      </p:pic>
      <p:sp>
        <p:nvSpPr>
          <p:cNvPr id="51" name="Text 22"/>
          <p:cNvSpPr/>
          <p:nvPr/>
        </p:nvSpPr>
        <p:spPr>
          <a:xfrm>
            <a:off x="12051387" y="12217400"/>
            <a:ext cx="884877" cy="6561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Rajdhani Regular" pitchFamily="34" charset="0"/>
                <a:ea typeface="Rajdhani Regular" pitchFamily="34" charset="-122"/>
                <a:cs typeface="Rajdhani Regular" pitchFamily="34" charset="-120"/>
              </a:rPr>
              <a:t>2018</a:t>
            </a:r>
            <a:endParaRPr lang="en-US" sz="3200" dirty="0"/>
          </a:p>
        </p:txBody>
      </p:sp>
      <p:pic>
        <p:nvPicPr>
          <p:cNvPr id="52" name="Image 27" descr="preencoded.png">    </p:cNvPr>
          <p:cNvPicPr>
            <a:picLocks noChangeAspect="1"/>
          </p:cNvPicPr>
          <p:nvPr/>
        </p:nvPicPr>
        <p:blipFill>
          <a:blip r:embed="rId28"/>
          <a:stretch>
            <a:fillRect/>
          </a:stretch>
        </p:blipFill>
        <p:spPr>
          <a:xfrm>
            <a:off x="11230017" y="12090400"/>
            <a:ext cx="12702" cy="101600"/>
          </a:xfrm>
          <a:prstGeom prst="rect">
            <a:avLst/>
          </a:prstGeom>
        </p:spPr>
      </p:pic>
      <p:pic>
        <p:nvPicPr>
          <p:cNvPr id="53" name="Image 28" descr="preencoded.png">    </p:cNvPr>
          <p:cNvPicPr>
            <a:picLocks noChangeAspect="1"/>
          </p:cNvPicPr>
          <p:nvPr/>
        </p:nvPicPr>
        <p:blipFill>
          <a:blip r:embed="rId29"/>
          <a:stretch>
            <a:fillRect/>
          </a:stretch>
        </p:blipFill>
        <p:spPr>
          <a:xfrm>
            <a:off x="13766707" y="3162300"/>
            <a:ext cx="2536689" cy="9258300"/>
          </a:xfrm>
          <a:prstGeom prst="rect">
            <a:avLst/>
          </a:prstGeom>
        </p:spPr>
      </p:pic>
      <p:sp>
        <p:nvSpPr>
          <p:cNvPr id="54" name="Text 23"/>
          <p:cNvSpPr/>
          <p:nvPr/>
        </p:nvSpPr>
        <p:spPr>
          <a:xfrm>
            <a:off x="14588076" y="12217400"/>
            <a:ext cx="872176" cy="6561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Rajdhani Regular" pitchFamily="34" charset="0"/>
                <a:ea typeface="Rajdhani Regular" pitchFamily="34" charset="-122"/>
                <a:cs typeface="Rajdhani Regular" pitchFamily="34" charset="-120"/>
              </a:rPr>
              <a:t>2019</a:t>
            </a:r>
            <a:endParaRPr lang="en-US" sz="3200" dirty="0"/>
          </a:p>
        </p:txBody>
      </p:sp>
      <p:pic>
        <p:nvPicPr>
          <p:cNvPr id="55" name="Image 29" descr="preencoded.png">    </p:cNvPr>
          <p:cNvPicPr>
            <a:picLocks noChangeAspect="1"/>
          </p:cNvPicPr>
          <p:nvPr/>
        </p:nvPicPr>
        <p:blipFill>
          <a:blip r:embed="rId30"/>
          <a:stretch>
            <a:fillRect/>
          </a:stretch>
        </p:blipFill>
        <p:spPr>
          <a:xfrm>
            <a:off x="13766707" y="12090400"/>
            <a:ext cx="12702" cy="101600"/>
          </a:xfrm>
          <a:prstGeom prst="rect">
            <a:avLst/>
          </a:prstGeom>
        </p:spPr>
      </p:pic>
      <p:pic>
        <p:nvPicPr>
          <p:cNvPr id="56" name="Image 30" descr="preencoded.png">    </p:cNvPr>
          <p:cNvPicPr>
            <a:picLocks noChangeAspect="1"/>
          </p:cNvPicPr>
          <p:nvPr/>
        </p:nvPicPr>
        <p:blipFill>
          <a:blip r:embed="rId31"/>
          <a:stretch>
            <a:fillRect/>
          </a:stretch>
        </p:blipFill>
        <p:spPr>
          <a:xfrm>
            <a:off x="16303393" y="3162300"/>
            <a:ext cx="2536689" cy="9258300"/>
          </a:xfrm>
          <a:prstGeom prst="rect">
            <a:avLst/>
          </a:prstGeom>
        </p:spPr>
      </p:pic>
      <p:sp>
        <p:nvSpPr>
          <p:cNvPr id="57" name="Text 24"/>
          <p:cNvSpPr/>
          <p:nvPr/>
        </p:nvSpPr>
        <p:spPr>
          <a:xfrm>
            <a:off x="17086658" y="12217400"/>
            <a:ext cx="948385" cy="6561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Rajdhani Regular" pitchFamily="34" charset="0"/>
                <a:ea typeface="Rajdhani Regular" pitchFamily="34" charset="-122"/>
                <a:cs typeface="Rajdhani Regular" pitchFamily="34" charset="-120"/>
              </a:rPr>
              <a:t>2020</a:t>
            </a:r>
            <a:endParaRPr lang="en-US" sz="3200" dirty="0"/>
          </a:p>
        </p:txBody>
      </p:sp>
      <p:pic>
        <p:nvPicPr>
          <p:cNvPr id="58" name="Image 31" descr="preencoded.png">    </p:cNvPr>
          <p:cNvPicPr>
            <a:picLocks noChangeAspect="1"/>
          </p:cNvPicPr>
          <p:nvPr/>
        </p:nvPicPr>
        <p:blipFill>
          <a:blip r:embed="rId32"/>
          <a:stretch>
            <a:fillRect/>
          </a:stretch>
        </p:blipFill>
        <p:spPr>
          <a:xfrm>
            <a:off x="16303393" y="12090400"/>
            <a:ext cx="12702" cy="101600"/>
          </a:xfrm>
          <a:prstGeom prst="rect">
            <a:avLst/>
          </a:prstGeom>
        </p:spPr>
      </p:pic>
      <p:pic>
        <p:nvPicPr>
          <p:cNvPr id="59" name="Image 32" descr="preencoded.png">    </p:cNvPr>
          <p:cNvPicPr>
            <a:picLocks noChangeAspect="1"/>
          </p:cNvPicPr>
          <p:nvPr/>
        </p:nvPicPr>
        <p:blipFill>
          <a:blip r:embed="rId33"/>
          <a:stretch>
            <a:fillRect/>
          </a:stretch>
        </p:blipFill>
        <p:spPr>
          <a:xfrm>
            <a:off x="18840082" y="3162300"/>
            <a:ext cx="2536689" cy="9258300"/>
          </a:xfrm>
          <a:prstGeom prst="rect">
            <a:avLst/>
          </a:prstGeom>
        </p:spPr>
      </p:pic>
      <p:sp>
        <p:nvSpPr>
          <p:cNvPr id="60" name="Text 25"/>
          <p:cNvSpPr/>
          <p:nvPr/>
        </p:nvSpPr>
        <p:spPr>
          <a:xfrm>
            <a:off x="19661452" y="12217400"/>
            <a:ext cx="872176" cy="6561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Rajdhani Regular" pitchFamily="34" charset="0"/>
                <a:ea typeface="Rajdhani Regular" pitchFamily="34" charset="-122"/>
                <a:cs typeface="Rajdhani Regular" pitchFamily="34" charset="-120"/>
              </a:rPr>
              <a:t>2021</a:t>
            </a:r>
            <a:endParaRPr lang="en-US" sz="3200" dirty="0"/>
          </a:p>
        </p:txBody>
      </p:sp>
      <p:pic>
        <p:nvPicPr>
          <p:cNvPr id="61" name="Image 33" descr="preencoded.png">    </p:cNvPr>
          <p:cNvPicPr>
            <a:picLocks noChangeAspect="1"/>
          </p:cNvPicPr>
          <p:nvPr/>
        </p:nvPicPr>
        <p:blipFill>
          <a:blip r:embed="rId34"/>
          <a:stretch>
            <a:fillRect/>
          </a:stretch>
        </p:blipFill>
        <p:spPr>
          <a:xfrm>
            <a:off x="18840082" y="12090400"/>
            <a:ext cx="12702" cy="101600"/>
          </a:xfrm>
          <a:prstGeom prst="rect">
            <a:avLst/>
          </a:prstGeom>
        </p:spPr>
      </p:pic>
      <p:sp>
        <p:nvSpPr>
          <p:cNvPr id="62" name="Shape 26"/>
          <p:cNvSpPr/>
          <p:nvPr/>
        </p:nvSpPr>
        <p:spPr>
          <a:xfrm>
            <a:off x="5537892" y="7569200"/>
            <a:ext cx="1625803" cy="1625600"/>
          </a:xfrm>
          <a:prstGeom prst="roundRect">
            <a:avLst>
              <a:gd name="adj" fmla="val 781313"/>
            </a:avLst>
          </a:prstGeom>
          <a:solidFill>
            <a:srgbClr val="012F6A">
              <a:alpha val="100000"/>
            </a:srgbClr>
          </a:solidFill>
          <a:ln w="50800">
            <a:solidFill>
              <a:srgbClr val="012F6A"/>
            </a:solidFill>
            <a:prstDash val="solid"/>
          </a:ln>
        </p:spPr>
      </p:sp>
      <p:sp>
        <p:nvSpPr>
          <p:cNvPr id="63" name="Text 27"/>
          <p:cNvSpPr/>
          <p:nvPr/>
        </p:nvSpPr>
        <p:spPr>
          <a:xfrm>
            <a:off x="6045956" y="7931150"/>
            <a:ext cx="609676" cy="901700"/>
          </a:xfrm>
          <a:prstGeom prst="rect">
            <a:avLst/>
          </a:prstGeom>
          <a:noFill/>
          <a:ln/>
        </p:spPr>
        <p:txBody>
          <a:bodyPr wrap="square" lIns="0" tIns="0" rIns="0" bIns="0" rtlCol="0" anchor="ctr"/>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B</a:t>
            </a:r>
            <a:endParaRPr lang="en-US" sz="4800" dirty="0"/>
          </a:p>
        </p:txBody>
      </p:sp>
      <p:sp>
        <p:nvSpPr>
          <p:cNvPr id="64" name="Shape 28"/>
          <p:cNvSpPr/>
          <p:nvPr/>
        </p:nvSpPr>
        <p:spPr>
          <a:xfrm>
            <a:off x="11672759" y="7493000"/>
            <a:ext cx="2464108" cy="2463800"/>
          </a:xfrm>
          <a:prstGeom prst="roundRect">
            <a:avLst>
              <a:gd name="adj" fmla="val 515505"/>
            </a:avLst>
          </a:prstGeom>
          <a:solidFill>
            <a:srgbClr val="B6B6F2">
              <a:alpha val="100000"/>
            </a:srgbClr>
          </a:solidFill>
          <a:ln w="50800">
            <a:solidFill>
              <a:srgbClr val="012F6A"/>
            </a:solidFill>
            <a:prstDash val="solid"/>
          </a:ln>
        </p:spPr>
      </p:sp>
      <p:sp>
        <p:nvSpPr>
          <p:cNvPr id="65" name="Text 29"/>
          <p:cNvSpPr/>
          <p:nvPr/>
        </p:nvSpPr>
        <p:spPr>
          <a:xfrm>
            <a:off x="12593624" y="8274050"/>
            <a:ext cx="622378" cy="901700"/>
          </a:xfrm>
          <a:prstGeom prst="rect">
            <a:avLst/>
          </a:prstGeom>
          <a:noFill/>
          <a:ln/>
        </p:spPr>
        <p:txBody>
          <a:bodyPr wrap="square" lIns="0" tIns="0" rIns="0" bIns="0" rtlCol="0" anchor="ctr"/>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C</a:t>
            </a:r>
            <a:endParaRPr lang="en-US" sz="4800" dirty="0"/>
          </a:p>
        </p:txBody>
      </p:sp>
      <p:sp>
        <p:nvSpPr>
          <p:cNvPr id="66" name="Shape 30"/>
          <p:cNvSpPr/>
          <p:nvPr/>
        </p:nvSpPr>
        <p:spPr>
          <a:xfrm>
            <a:off x="16753394" y="5384800"/>
            <a:ext cx="1105038" cy="1104900"/>
          </a:xfrm>
          <a:prstGeom prst="roundRect">
            <a:avLst>
              <a:gd name="adj" fmla="val 1149517"/>
            </a:avLst>
          </a:prstGeom>
          <a:solidFill>
            <a:srgbClr val="FFFFFF">
              <a:alpha val="100000"/>
            </a:srgbClr>
          </a:solidFill>
          <a:ln w="50800">
            <a:solidFill>
              <a:srgbClr val="012F6A"/>
            </a:solidFill>
            <a:prstDash val="solid"/>
          </a:ln>
        </p:spPr>
      </p:sp>
      <p:sp>
        <p:nvSpPr>
          <p:cNvPr id="67" name="Text 31"/>
          <p:cNvSpPr/>
          <p:nvPr/>
        </p:nvSpPr>
        <p:spPr>
          <a:xfrm>
            <a:off x="16994724" y="5486400"/>
            <a:ext cx="622378" cy="901700"/>
          </a:xfrm>
          <a:prstGeom prst="rect">
            <a:avLst/>
          </a:prstGeom>
          <a:noFill/>
          <a:ln/>
        </p:spPr>
        <p:txBody>
          <a:bodyPr wrap="square" lIns="0" tIns="0" rIns="0" bIns="0" rtlCol="0" anchor="ctr"/>
          <a:lstStyle/>
          <a:p>
            <a:pPr algn="ctr"/>
            <a:r>
              <a:rPr lang="en-US" sz="4800" dirty="0">
                <a:solidFill>
                  <a:srgbClr val="012F6A">
                    <a:alpha val="100000"/>
                  </a:srgbClr>
                </a:solidFill>
                <a:latin typeface="Rokkitt Bold" pitchFamily="34" charset="0"/>
                <a:ea typeface="Rokkitt Bold" pitchFamily="34" charset="-122"/>
                <a:cs typeface="Rokkitt Bold" pitchFamily="34" charset="-120"/>
              </a:rPr>
              <a:t>A</a:t>
            </a:r>
            <a:endParaRPr lang="en-US" sz="4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46637" y="10470108"/>
            <a:ext cx="943387" cy="943273"/>
          </a:xfrm>
          <a:prstGeom prst="rect">
            <a:avLst/>
          </a:prstGeom>
        </p:spPr>
      </p:pic>
      <p:pic>
        <p:nvPicPr>
          <p:cNvPr id="4" name="Image 2" descr="preencoded.png">    </p:cNvPr>
          <p:cNvPicPr>
            <a:picLocks noChangeAspect="1"/>
          </p:cNvPicPr>
          <p:nvPr/>
        </p:nvPicPr>
        <p:blipFill>
          <a:blip r:embed="rId3"/>
          <a:stretch>
            <a:fillRect/>
          </a:stretch>
        </p:blipFill>
        <p:spPr>
          <a:xfrm>
            <a:off x="18521225" y="11198399"/>
            <a:ext cx="943387" cy="943273"/>
          </a:xfrm>
          <a:prstGeom prst="rect">
            <a:avLst/>
          </a:prstGeom>
        </p:spPr>
      </p:pic>
      <p:pic>
        <p:nvPicPr>
          <p:cNvPr id="5" name="Image 3" descr="preencoded.png">    </p:cNvPr>
          <p:cNvPicPr>
            <a:picLocks noChangeAspect="1"/>
          </p:cNvPicPr>
          <p:nvPr/>
        </p:nvPicPr>
        <p:blipFill>
          <a:blip r:embed="rId4"/>
          <a:stretch>
            <a:fillRect/>
          </a:stretch>
        </p:blipFill>
        <p:spPr>
          <a:xfrm>
            <a:off x="18392497" y="9083898"/>
            <a:ext cx="5367884" cy="3757613"/>
          </a:xfrm>
          <a:prstGeom prst="rect">
            <a:avLst/>
          </a:prstGeom>
        </p:spPr>
      </p:pic>
      <p:pic>
        <p:nvPicPr>
          <p:cNvPr id="6" name="Image 4" descr="preencoded.png">    </p:cNvPr>
          <p:cNvPicPr>
            <a:picLocks noChangeAspect="1"/>
          </p:cNvPicPr>
          <p:nvPr/>
        </p:nvPicPr>
        <p:blipFill>
          <a:blip r:embed="rId5"/>
          <a:stretch>
            <a:fillRect/>
          </a:stretch>
        </p:blipFill>
        <p:spPr>
          <a:xfrm>
            <a:off x="279449" y="8682"/>
            <a:ext cx="2593141" cy="1011411"/>
          </a:xfrm>
          <a:prstGeom prst="rect">
            <a:avLst/>
          </a:prstGeom>
        </p:spPr>
      </p:pic>
      <p:pic>
        <p:nvPicPr>
          <p:cNvPr id="7" name="Image 5" descr="preencoded.png">    </p:cNvPr>
          <p:cNvPicPr>
            <a:picLocks noChangeAspect="1"/>
          </p:cNvPicPr>
          <p:nvPr/>
        </p:nvPicPr>
        <p:blipFill>
          <a:blip r:embed="rId6"/>
          <a:stretch>
            <a:fillRect/>
          </a:stretch>
        </p:blipFill>
        <p:spPr>
          <a:xfrm>
            <a:off x="1563337" y="494258"/>
            <a:ext cx="2137827" cy="557213"/>
          </a:xfrm>
          <a:prstGeom prst="rect">
            <a:avLst/>
          </a:prstGeom>
        </p:spPr>
      </p:pic>
      <p:pic>
        <p:nvPicPr>
          <p:cNvPr id="8" name="Image 6" descr="preencoded.png">    </p:cNvPr>
          <p:cNvPicPr>
            <a:picLocks noChangeAspect="1"/>
          </p:cNvPicPr>
          <p:nvPr/>
        </p:nvPicPr>
        <p:blipFill>
          <a:blip r:embed="rId7"/>
          <a:stretch>
            <a:fillRect/>
          </a:stretch>
        </p:blipFill>
        <p:spPr>
          <a:xfrm>
            <a:off x="1579986" y="924297"/>
            <a:ext cx="2202801" cy="564704"/>
          </a:xfrm>
          <a:prstGeom prst="rect">
            <a:avLst/>
          </a:prstGeom>
        </p:spPr>
      </p:pic>
      <p:pic>
        <p:nvPicPr>
          <p:cNvPr id="9" name="Image 7" descr="preencoded.png">    </p:cNvPr>
          <p:cNvPicPr>
            <a:picLocks noChangeAspect="1"/>
          </p:cNvPicPr>
          <p:nvPr/>
        </p:nvPicPr>
        <p:blipFill>
          <a:blip r:embed="rId8"/>
          <a:stretch>
            <a:fillRect/>
          </a:stretch>
        </p:blipFill>
        <p:spPr>
          <a:xfrm>
            <a:off x="1768253" y="1329382"/>
            <a:ext cx="2079240" cy="548878"/>
          </a:xfrm>
          <a:prstGeom prst="rect">
            <a:avLst/>
          </a:prstGeom>
        </p:spPr>
      </p:pic>
      <p:pic>
        <p:nvPicPr>
          <p:cNvPr id="10" name="Image 8" descr="preencoded.png">    </p:cNvPr>
          <p:cNvPicPr>
            <a:picLocks noChangeAspect="1"/>
          </p:cNvPicPr>
          <p:nvPr/>
        </p:nvPicPr>
        <p:blipFill>
          <a:blip r:embed="rId9"/>
          <a:stretch>
            <a:fillRect/>
          </a:stretch>
        </p:blipFill>
        <p:spPr>
          <a:xfrm>
            <a:off x="1785187" y="1760538"/>
            <a:ext cx="2110616" cy="554980"/>
          </a:xfrm>
          <a:prstGeom prst="rect">
            <a:avLst/>
          </a:prstGeom>
        </p:spPr>
      </p:pic>
      <p:pic>
        <p:nvPicPr>
          <p:cNvPr id="11" name="Image 9" descr="preencoded.png">    </p:cNvPr>
          <p:cNvPicPr>
            <a:picLocks noChangeAspect="1"/>
          </p:cNvPicPr>
          <p:nvPr/>
        </p:nvPicPr>
        <p:blipFill>
          <a:blip r:embed="rId10"/>
          <a:stretch>
            <a:fillRect/>
          </a:stretch>
        </p:blipFill>
        <p:spPr>
          <a:xfrm>
            <a:off x="1870154" y="2133947"/>
            <a:ext cx="2138103" cy="556915"/>
          </a:xfrm>
          <a:prstGeom prst="rect">
            <a:avLst/>
          </a:prstGeom>
        </p:spPr>
      </p:pic>
      <p:pic>
        <p:nvPicPr>
          <p:cNvPr id="12" name="Image 10" descr="preencoded.png">    </p:cNvPr>
          <p:cNvPicPr>
            <a:picLocks noChangeAspect="1"/>
          </p:cNvPicPr>
          <p:nvPr/>
        </p:nvPicPr>
        <p:blipFill>
          <a:blip r:embed="rId11"/>
          <a:stretch>
            <a:fillRect/>
          </a:stretch>
        </p:blipFill>
        <p:spPr>
          <a:xfrm>
            <a:off x="1886818" y="2564011"/>
            <a:ext cx="2202522" cy="564704"/>
          </a:xfrm>
          <a:prstGeom prst="rect">
            <a:avLst/>
          </a:prstGeom>
        </p:spPr>
      </p:pic>
      <p:pic>
        <p:nvPicPr>
          <p:cNvPr id="13" name="Image 11" descr="preencoded.png">    </p:cNvPr>
          <p:cNvPicPr>
            <a:picLocks noChangeAspect="1"/>
          </p:cNvPicPr>
          <p:nvPr/>
        </p:nvPicPr>
        <p:blipFill>
          <a:blip r:embed="rId12"/>
          <a:stretch>
            <a:fillRect/>
          </a:stretch>
        </p:blipFill>
        <p:spPr>
          <a:xfrm>
            <a:off x="2075069" y="2969071"/>
            <a:ext cx="2079516" cy="549151"/>
          </a:xfrm>
          <a:prstGeom prst="rect">
            <a:avLst/>
          </a:prstGeom>
        </p:spPr>
      </p:pic>
      <p:pic>
        <p:nvPicPr>
          <p:cNvPr id="14" name="Image 12" descr="preencoded.png">    </p:cNvPr>
          <p:cNvPicPr>
            <a:picLocks noChangeAspect="1"/>
          </p:cNvPicPr>
          <p:nvPr/>
        </p:nvPicPr>
        <p:blipFill>
          <a:blip r:embed="rId13"/>
          <a:stretch>
            <a:fillRect/>
          </a:stretch>
        </p:blipFill>
        <p:spPr>
          <a:xfrm>
            <a:off x="2092004" y="3399954"/>
            <a:ext cx="2110892" cy="555253"/>
          </a:xfrm>
          <a:prstGeom prst="rect">
            <a:avLst/>
          </a:prstGeom>
        </p:spPr>
      </p:pic>
      <p:pic>
        <p:nvPicPr>
          <p:cNvPr id="15" name="Image 13" descr="preencoded.png">    </p:cNvPr>
          <p:cNvPicPr>
            <a:picLocks noChangeAspect="1"/>
          </p:cNvPicPr>
          <p:nvPr/>
        </p:nvPicPr>
        <p:blipFill>
          <a:blip r:embed="rId14"/>
          <a:stretch>
            <a:fillRect/>
          </a:stretch>
        </p:blipFill>
        <p:spPr>
          <a:xfrm>
            <a:off x="1480647" y="489521"/>
            <a:ext cx="164972" cy="100806"/>
          </a:xfrm>
          <a:prstGeom prst="rect">
            <a:avLst/>
          </a:prstGeom>
        </p:spPr>
      </p:pic>
      <p:pic>
        <p:nvPicPr>
          <p:cNvPr id="16" name="Image 14" descr="preencoded.png">    </p:cNvPr>
          <p:cNvPicPr>
            <a:picLocks noChangeAspect="1"/>
          </p:cNvPicPr>
          <p:nvPr/>
        </p:nvPicPr>
        <p:blipFill>
          <a:blip r:embed="rId15"/>
          <a:stretch>
            <a:fillRect/>
          </a:stretch>
        </p:blipFill>
        <p:spPr>
          <a:xfrm>
            <a:off x="1342830" y="638001"/>
            <a:ext cx="80340" cy="104453"/>
          </a:xfrm>
          <a:prstGeom prst="rect">
            <a:avLst/>
          </a:prstGeom>
        </p:spPr>
      </p:pic>
      <p:pic>
        <p:nvPicPr>
          <p:cNvPr id="17" name="Image 15" descr="preencoded.png">    </p:cNvPr>
          <p:cNvPicPr>
            <a:picLocks noChangeAspect="1"/>
          </p:cNvPicPr>
          <p:nvPr/>
        </p:nvPicPr>
        <p:blipFill>
          <a:blip r:embed="rId16"/>
          <a:stretch>
            <a:fillRect/>
          </a:stretch>
        </p:blipFill>
        <p:spPr>
          <a:xfrm>
            <a:off x="1497308" y="652735"/>
            <a:ext cx="82467" cy="73347"/>
          </a:xfrm>
          <a:prstGeom prst="rect">
            <a:avLst/>
          </a:prstGeom>
        </p:spPr>
      </p:pic>
      <p:pic>
        <p:nvPicPr>
          <p:cNvPr id="18" name="Image 16" descr="preencoded.png">    </p:cNvPr>
          <p:cNvPicPr>
            <a:picLocks noChangeAspect="1"/>
          </p:cNvPicPr>
          <p:nvPr/>
        </p:nvPicPr>
        <p:blipFill>
          <a:blip r:embed="rId17"/>
          <a:stretch>
            <a:fillRect/>
          </a:stretch>
        </p:blipFill>
        <p:spPr>
          <a:xfrm>
            <a:off x="3581308" y="49188"/>
            <a:ext cx="126470" cy="66477"/>
          </a:xfrm>
          <a:prstGeom prst="rect">
            <a:avLst/>
          </a:prstGeom>
        </p:spPr>
      </p:pic>
      <p:pic>
        <p:nvPicPr>
          <p:cNvPr id="19" name="Image 17" descr="preencoded.png">    </p:cNvPr>
          <p:cNvPicPr>
            <a:picLocks noChangeAspect="1"/>
          </p:cNvPicPr>
          <p:nvPr/>
        </p:nvPicPr>
        <p:blipFill>
          <a:blip r:embed="rId18"/>
          <a:stretch>
            <a:fillRect/>
          </a:stretch>
        </p:blipFill>
        <p:spPr>
          <a:xfrm>
            <a:off x="3342077" y="84361"/>
            <a:ext cx="169257" cy="77738"/>
          </a:xfrm>
          <a:prstGeom prst="rect">
            <a:avLst/>
          </a:prstGeom>
        </p:spPr>
      </p:pic>
      <p:pic>
        <p:nvPicPr>
          <p:cNvPr id="20" name="Image 18" descr="preencoded.png">    </p:cNvPr>
          <p:cNvPicPr>
            <a:picLocks noChangeAspect="1"/>
          </p:cNvPicPr>
          <p:nvPr/>
        </p:nvPicPr>
        <p:blipFill>
          <a:blip r:embed="rId19"/>
          <a:stretch>
            <a:fillRect/>
          </a:stretch>
        </p:blipFill>
        <p:spPr>
          <a:xfrm>
            <a:off x="3734217" y="143148"/>
            <a:ext cx="53362" cy="72157"/>
          </a:xfrm>
          <a:prstGeom prst="rect">
            <a:avLst/>
          </a:prstGeom>
        </p:spPr>
      </p:pic>
      <p:pic>
        <p:nvPicPr>
          <p:cNvPr id="21" name="Image 19" descr="preencoded.png">    </p:cNvPr>
          <p:cNvPicPr>
            <a:picLocks noChangeAspect="1"/>
          </p:cNvPicPr>
          <p:nvPr/>
        </p:nvPicPr>
        <p:blipFill>
          <a:blip r:embed="rId20"/>
          <a:stretch>
            <a:fillRect/>
          </a:stretch>
        </p:blipFill>
        <p:spPr>
          <a:xfrm>
            <a:off x="3941601" y="560263"/>
            <a:ext cx="197147" cy="540370"/>
          </a:xfrm>
          <a:prstGeom prst="rect">
            <a:avLst/>
          </a:prstGeom>
        </p:spPr>
      </p:pic>
      <p:pic>
        <p:nvPicPr>
          <p:cNvPr id="22" name="Image 20" descr="preencoded.png">    </p:cNvPr>
          <p:cNvPicPr>
            <a:picLocks noChangeAspect="1"/>
          </p:cNvPicPr>
          <p:nvPr/>
        </p:nvPicPr>
        <p:blipFill>
          <a:blip r:embed="rId21"/>
          <a:stretch>
            <a:fillRect/>
          </a:stretch>
        </p:blipFill>
        <p:spPr>
          <a:xfrm>
            <a:off x="279435" y="109984"/>
            <a:ext cx="3833405" cy="4614441"/>
          </a:xfrm>
          <a:prstGeom prst="rect">
            <a:avLst/>
          </a:prstGeom>
        </p:spPr>
      </p:pic>
      <p:pic>
        <p:nvPicPr>
          <p:cNvPr id="23" name="Image 21" descr="preencoded.png">    </p:cNvPr>
          <p:cNvPicPr>
            <a:picLocks noChangeAspect="1"/>
          </p:cNvPicPr>
          <p:nvPr/>
        </p:nvPicPr>
        <p:blipFill>
          <a:blip r:embed="rId22"/>
          <a:stretch>
            <a:fillRect/>
          </a:stretch>
        </p:blipFill>
        <p:spPr>
          <a:xfrm>
            <a:off x="444951" y="1137518"/>
            <a:ext cx="77197" cy="150168"/>
          </a:xfrm>
          <a:prstGeom prst="rect">
            <a:avLst/>
          </a:prstGeom>
        </p:spPr>
      </p:pic>
      <p:pic>
        <p:nvPicPr>
          <p:cNvPr id="24" name="Image 22" descr="preencoded.png">    </p:cNvPr>
          <p:cNvPicPr>
            <a:picLocks noChangeAspect="1"/>
          </p:cNvPicPr>
          <p:nvPr/>
        </p:nvPicPr>
        <p:blipFill>
          <a:blip r:embed="rId23"/>
          <a:stretch>
            <a:fillRect/>
          </a:stretch>
        </p:blipFill>
        <p:spPr>
          <a:xfrm>
            <a:off x="579228" y="1219919"/>
            <a:ext cx="62531" cy="86544"/>
          </a:xfrm>
          <a:prstGeom prst="rect">
            <a:avLst/>
          </a:prstGeom>
        </p:spPr>
      </p:pic>
      <p:pic>
        <p:nvPicPr>
          <p:cNvPr id="25" name="Image 23" descr="preencoded.png">    </p:cNvPr>
          <p:cNvPicPr>
            <a:picLocks noChangeAspect="1"/>
          </p:cNvPicPr>
          <p:nvPr/>
        </p:nvPicPr>
        <p:blipFill>
          <a:blip r:embed="rId24"/>
          <a:stretch>
            <a:fillRect/>
          </a:stretch>
        </p:blipFill>
        <p:spPr>
          <a:xfrm>
            <a:off x="514231" y="1345059"/>
            <a:ext cx="75351" cy="109215"/>
          </a:xfrm>
          <a:prstGeom prst="rect">
            <a:avLst/>
          </a:prstGeom>
        </p:spPr>
      </p:pic>
      <p:pic>
        <p:nvPicPr>
          <p:cNvPr id="26" name="Image 24" descr="preencoded.png">    </p:cNvPr>
          <p:cNvPicPr>
            <a:picLocks noChangeAspect="1"/>
          </p:cNvPicPr>
          <p:nvPr/>
        </p:nvPicPr>
        <p:blipFill>
          <a:blip r:embed="rId25"/>
          <a:stretch>
            <a:fillRect/>
          </a:stretch>
        </p:blipFill>
        <p:spPr>
          <a:xfrm>
            <a:off x="608202" y="1552178"/>
            <a:ext cx="1093892" cy="2919760"/>
          </a:xfrm>
          <a:prstGeom prst="rect">
            <a:avLst/>
          </a:prstGeom>
        </p:spPr>
      </p:pic>
      <p:pic>
        <p:nvPicPr>
          <p:cNvPr id="27" name="Image 25" descr="preencoded.png">    </p:cNvPr>
          <p:cNvPicPr>
            <a:picLocks noChangeAspect="1"/>
          </p:cNvPicPr>
          <p:nvPr/>
        </p:nvPicPr>
        <p:blipFill>
          <a:blip r:embed="rId26"/>
          <a:stretch>
            <a:fillRect/>
          </a:stretch>
        </p:blipFill>
        <p:spPr>
          <a:xfrm>
            <a:off x="600000" y="560487"/>
            <a:ext cx="321033" cy="637555"/>
          </a:xfrm>
          <a:prstGeom prst="rect">
            <a:avLst/>
          </a:prstGeom>
        </p:spPr>
      </p:pic>
      <p:pic>
        <p:nvPicPr>
          <p:cNvPr id="28" name="Image 26" descr="preencoded.png">    </p:cNvPr>
          <p:cNvPicPr>
            <a:picLocks noChangeAspect="1"/>
          </p:cNvPicPr>
          <p:nvPr/>
        </p:nvPicPr>
        <p:blipFill>
          <a:blip r:embed="rId27"/>
          <a:stretch>
            <a:fillRect/>
          </a:stretch>
        </p:blipFill>
        <p:spPr>
          <a:xfrm>
            <a:off x="1304865" y="1018356"/>
            <a:ext cx="1358955" cy="1100534"/>
          </a:xfrm>
          <a:prstGeom prst="rect">
            <a:avLst/>
          </a:prstGeom>
        </p:spPr>
      </p:pic>
      <p:pic>
        <p:nvPicPr>
          <p:cNvPr id="29" name="Image 27" descr="preencoded.png">    </p:cNvPr>
          <p:cNvPicPr>
            <a:picLocks noChangeAspect="1"/>
          </p:cNvPicPr>
          <p:nvPr/>
        </p:nvPicPr>
        <p:blipFill>
          <a:blip r:embed="rId28"/>
          <a:stretch>
            <a:fillRect/>
          </a:stretch>
        </p:blipFill>
        <p:spPr>
          <a:xfrm>
            <a:off x="1475170" y="1272505"/>
            <a:ext cx="897648" cy="387896"/>
          </a:xfrm>
          <a:prstGeom prst="rect">
            <a:avLst/>
          </a:prstGeom>
        </p:spPr>
      </p:pic>
      <p:pic>
        <p:nvPicPr>
          <p:cNvPr id="30" name="Image 28" descr="preencoded.png">    </p:cNvPr>
          <p:cNvPicPr>
            <a:picLocks noChangeAspect="1"/>
          </p:cNvPicPr>
          <p:nvPr/>
        </p:nvPicPr>
        <p:blipFill>
          <a:blip r:embed="rId29"/>
          <a:stretch>
            <a:fillRect/>
          </a:stretch>
        </p:blipFill>
        <p:spPr>
          <a:xfrm>
            <a:off x="1556828" y="1495028"/>
            <a:ext cx="886233" cy="380231"/>
          </a:xfrm>
          <a:prstGeom prst="rect">
            <a:avLst/>
          </a:prstGeom>
        </p:spPr>
      </p:pic>
      <p:pic>
        <p:nvPicPr>
          <p:cNvPr id="31" name="Image 29" descr="preencoded.png">    </p:cNvPr>
          <p:cNvPicPr>
            <a:picLocks noChangeAspect="1"/>
          </p:cNvPicPr>
          <p:nvPr/>
        </p:nvPicPr>
        <p:blipFill>
          <a:blip r:embed="rId30"/>
          <a:stretch>
            <a:fillRect/>
          </a:stretch>
        </p:blipFill>
        <p:spPr>
          <a:xfrm>
            <a:off x="2331696" y="321345"/>
            <a:ext cx="209232" cy="128811"/>
          </a:xfrm>
          <a:prstGeom prst="rect">
            <a:avLst/>
          </a:prstGeom>
        </p:spPr>
      </p:pic>
      <p:pic>
        <p:nvPicPr>
          <p:cNvPr id="32" name="Image 30" descr="preencoded.png">    </p:cNvPr>
          <p:cNvPicPr>
            <a:picLocks noChangeAspect="1"/>
          </p:cNvPicPr>
          <p:nvPr/>
        </p:nvPicPr>
        <p:blipFill>
          <a:blip r:embed="rId31"/>
          <a:stretch>
            <a:fillRect/>
          </a:stretch>
        </p:blipFill>
        <p:spPr>
          <a:xfrm>
            <a:off x="2574140" y="390624"/>
            <a:ext cx="87903" cy="81111"/>
          </a:xfrm>
          <a:prstGeom prst="rect">
            <a:avLst/>
          </a:prstGeom>
        </p:spPr>
      </p:pic>
      <p:pic>
        <p:nvPicPr>
          <p:cNvPr id="33" name="Image 31" descr="preencoded.png">    </p:cNvPr>
          <p:cNvPicPr>
            <a:picLocks noChangeAspect="1"/>
          </p:cNvPicPr>
          <p:nvPr/>
        </p:nvPicPr>
        <p:blipFill>
          <a:blip r:embed="rId32"/>
          <a:stretch>
            <a:fillRect/>
          </a:stretch>
        </p:blipFill>
        <p:spPr>
          <a:xfrm>
            <a:off x="2602312" y="215354"/>
            <a:ext cx="128480" cy="99293"/>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8954619" y="546100"/>
            <a:ext cx="6490511" cy="1765300"/>
          </a:xfrm>
          <a:prstGeom prst="rect">
            <a:avLst/>
          </a:prstGeom>
          <a:solidFill>
            <a:srgbClr val="CBCAFE">
              <a:alpha val="100000"/>
            </a:srgbClr>
          </a:solidFill>
          <a:ln w="50800">
            <a:solidFill>
              <a:srgbClr val="012F6A"/>
            </a:solidFill>
            <a:prstDash val="solid"/>
          </a:ln>
        </p:spPr>
      </p:sp>
      <p:sp>
        <p:nvSpPr>
          <p:cNvPr id="37" name="Text 2"/>
          <p:cNvSpPr/>
          <p:nvPr/>
        </p:nvSpPr>
        <p:spPr>
          <a:xfrm>
            <a:off x="9716714" y="850900"/>
            <a:ext cx="5305030"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The Teamn</a:t>
            </a:r>
            <a:endParaRPr lang="en-US" sz="8000" dirty="0"/>
          </a:p>
        </p:txBody>
      </p:sp>
      <p:sp>
        <p:nvSpPr>
          <p:cNvPr id="38" name="Shape 3"/>
          <p:cNvSpPr/>
          <p:nvPr/>
        </p:nvSpPr>
        <p:spPr>
          <a:xfrm>
            <a:off x="2902313" y="3975100"/>
            <a:ext cx="6096762" cy="7670800"/>
          </a:xfrm>
          <a:prstGeom prst="rect">
            <a:avLst/>
          </a:prstGeom>
          <a:noFill/>
          <a:ln/>
        </p:spPr>
      </p:sp>
      <p:pic>
        <p:nvPicPr>
          <p:cNvPr id="39" name="Image 33" descr="preencoded.png">    </p:cNvPr>
          <p:cNvPicPr>
            <a:picLocks noChangeAspect="1"/>
          </p:cNvPicPr>
          <p:nvPr/>
        </p:nvPicPr>
        <p:blipFill>
          <a:blip r:embed="rId34"/>
          <a:stretch>
            <a:fillRect/>
          </a:stretch>
        </p:blipFill>
        <p:spPr>
          <a:xfrm>
            <a:off x="2902313" y="3975100"/>
            <a:ext cx="6096762" cy="6096000"/>
          </a:xfrm>
          <a:prstGeom prst="rect">
            <a:avLst/>
          </a:prstGeom>
        </p:spPr>
      </p:pic>
      <p:sp>
        <p:nvSpPr>
          <p:cNvPr id="40" name="Shape 4"/>
          <p:cNvSpPr/>
          <p:nvPr/>
        </p:nvSpPr>
        <p:spPr>
          <a:xfrm>
            <a:off x="2902313" y="10274300"/>
            <a:ext cx="6096762" cy="1371600"/>
          </a:xfrm>
          <a:prstGeom prst="rect">
            <a:avLst/>
          </a:prstGeom>
          <a:noFill/>
          <a:ln/>
        </p:spPr>
      </p:sp>
      <p:sp>
        <p:nvSpPr>
          <p:cNvPr id="41" name="Shape 5"/>
          <p:cNvSpPr/>
          <p:nvPr/>
        </p:nvSpPr>
        <p:spPr>
          <a:xfrm>
            <a:off x="2902313" y="10274300"/>
            <a:ext cx="6096762" cy="1371600"/>
          </a:xfrm>
          <a:prstGeom prst="rect">
            <a:avLst/>
          </a:prstGeom>
          <a:noFill/>
          <a:ln/>
        </p:spPr>
      </p:sp>
      <p:sp>
        <p:nvSpPr>
          <p:cNvPr id="42" name="Text 6"/>
          <p:cNvSpPr/>
          <p:nvPr/>
        </p:nvSpPr>
        <p:spPr>
          <a:xfrm>
            <a:off x="2800700" y="10274300"/>
            <a:ext cx="6299987"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Eldruin</a:t>
            </a:r>
            <a:endParaRPr lang="en-US" sz="4800" dirty="0"/>
          </a:p>
        </p:txBody>
      </p:sp>
      <p:sp>
        <p:nvSpPr>
          <p:cNvPr id="43" name="Text 7"/>
          <p:cNvSpPr/>
          <p:nvPr/>
        </p:nvSpPr>
        <p:spPr>
          <a:xfrm>
            <a:off x="2834571" y="11125200"/>
            <a:ext cx="6232246"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Fire Mage</a:t>
            </a:r>
            <a:endParaRPr lang="en-US" sz="3200" dirty="0"/>
          </a:p>
        </p:txBody>
      </p:sp>
      <p:sp>
        <p:nvSpPr>
          <p:cNvPr id="44" name="Shape 8"/>
          <p:cNvSpPr/>
          <p:nvPr/>
        </p:nvSpPr>
        <p:spPr>
          <a:xfrm>
            <a:off x="8999075" y="3975100"/>
            <a:ext cx="6096762" cy="7670800"/>
          </a:xfrm>
          <a:prstGeom prst="rect">
            <a:avLst/>
          </a:prstGeom>
          <a:noFill/>
          <a:ln/>
        </p:spPr>
      </p:sp>
      <p:pic>
        <p:nvPicPr>
          <p:cNvPr id="45" name="Image 34" descr="preencoded.png">    </p:cNvPr>
          <p:cNvPicPr>
            <a:picLocks noChangeAspect="1"/>
          </p:cNvPicPr>
          <p:nvPr/>
        </p:nvPicPr>
        <p:blipFill>
          <a:blip r:embed="rId35"/>
          <a:stretch>
            <a:fillRect/>
          </a:stretch>
        </p:blipFill>
        <p:spPr>
          <a:xfrm>
            <a:off x="8999075" y="3975100"/>
            <a:ext cx="6096762" cy="6096000"/>
          </a:xfrm>
          <a:prstGeom prst="rect">
            <a:avLst/>
          </a:prstGeom>
        </p:spPr>
      </p:pic>
      <p:sp>
        <p:nvSpPr>
          <p:cNvPr id="46" name="Shape 9"/>
          <p:cNvSpPr/>
          <p:nvPr/>
        </p:nvSpPr>
        <p:spPr>
          <a:xfrm>
            <a:off x="8999075" y="10274300"/>
            <a:ext cx="6096762" cy="1371600"/>
          </a:xfrm>
          <a:prstGeom prst="rect">
            <a:avLst/>
          </a:prstGeom>
          <a:noFill/>
          <a:ln/>
        </p:spPr>
      </p:sp>
      <p:sp>
        <p:nvSpPr>
          <p:cNvPr id="47" name="Shape 10"/>
          <p:cNvSpPr/>
          <p:nvPr/>
        </p:nvSpPr>
        <p:spPr>
          <a:xfrm>
            <a:off x="8999075" y="10274300"/>
            <a:ext cx="6096762" cy="1371600"/>
          </a:xfrm>
          <a:prstGeom prst="rect">
            <a:avLst/>
          </a:prstGeom>
          <a:noFill/>
          <a:ln/>
        </p:spPr>
      </p:sp>
      <p:sp>
        <p:nvSpPr>
          <p:cNvPr id="48" name="Text 11"/>
          <p:cNvSpPr/>
          <p:nvPr/>
        </p:nvSpPr>
        <p:spPr>
          <a:xfrm>
            <a:off x="8897462" y="10274300"/>
            <a:ext cx="6299987"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Elementalen</a:t>
            </a:r>
            <a:endParaRPr lang="en-US" sz="4800" dirty="0"/>
          </a:p>
        </p:txBody>
      </p:sp>
      <p:sp>
        <p:nvSpPr>
          <p:cNvPr id="49" name="Text 12"/>
          <p:cNvSpPr/>
          <p:nvPr/>
        </p:nvSpPr>
        <p:spPr>
          <a:xfrm>
            <a:off x="8931333" y="11125200"/>
            <a:ext cx="6232246"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Guardian</a:t>
            </a:r>
            <a:endParaRPr lang="en-US" sz="3200" dirty="0"/>
          </a:p>
        </p:txBody>
      </p:sp>
      <p:sp>
        <p:nvSpPr>
          <p:cNvPr id="50" name="Shape 13"/>
          <p:cNvSpPr/>
          <p:nvPr/>
        </p:nvSpPr>
        <p:spPr>
          <a:xfrm>
            <a:off x="15095837" y="3975100"/>
            <a:ext cx="6096762" cy="7670800"/>
          </a:xfrm>
          <a:prstGeom prst="rect">
            <a:avLst/>
          </a:prstGeom>
          <a:noFill/>
          <a:ln/>
        </p:spPr>
      </p:sp>
      <p:pic>
        <p:nvPicPr>
          <p:cNvPr id="51" name="Image 35" descr="preencoded.png">    </p:cNvPr>
          <p:cNvPicPr>
            <a:picLocks noChangeAspect="1"/>
          </p:cNvPicPr>
          <p:nvPr/>
        </p:nvPicPr>
        <p:blipFill>
          <a:blip r:embed="rId36"/>
          <a:stretch>
            <a:fillRect/>
          </a:stretch>
        </p:blipFill>
        <p:spPr>
          <a:xfrm>
            <a:off x="15095837" y="3975100"/>
            <a:ext cx="6096762" cy="6096000"/>
          </a:xfrm>
          <a:prstGeom prst="rect">
            <a:avLst/>
          </a:prstGeom>
        </p:spPr>
      </p:pic>
      <p:sp>
        <p:nvSpPr>
          <p:cNvPr id="52" name="Shape 14"/>
          <p:cNvSpPr/>
          <p:nvPr/>
        </p:nvSpPr>
        <p:spPr>
          <a:xfrm>
            <a:off x="15095837" y="10274300"/>
            <a:ext cx="6096762" cy="1371600"/>
          </a:xfrm>
          <a:prstGeom prst="rect">
            <a:avLst/>
          </a:prstGeom>
          <a:noFill/>
          <a:ln/>
        </p:spPr>
      </p:sp>
      <p:sp>
        <p:nvSpPr>
          <p:cNvPr id="53" name="Shape 15"/>
          <p:cNvSpPr/>
          <p:nvPr/>
        </p:nvSpPr>
        <p:spPr>
          <a:xfrm>
            <a:off x="15095837" y="10274300"/>
            <a:ext cx="6096762" cy="1371600"/>
          </a:xfrm>
          <a:prstGeom prst="rect">
            <a:avLst/>
          </a:prstGeom>
          <a:noFill/>
          <a:ln/>
        </p:spPr>
      </p:sp>
      <p:sp>
        <p:nvSpPr>
          <p:cNvPr id="54" name="Text 16"/>
          <p:cNvSpPr/>
          <p:nvPr/>
        </p:nvSpPr>
        <p:spPr>
          <a:xfrm>
            <a:off x="14994224" y="10274300"/>
            <a:ext cx="6299987"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Lunaria</a:t>
            </a:r>
            <a:endParaRPr lang="en-US" sz="4800" dirty="0"/>
          </a:p>
        </p:txBody>
      </p:sp>
      <p:sp>
        <p:nvSpPr>
          <p:cNvPr id="55" name="Text 17"/>
          <p:cNvSpPr/>
          <p:nvPr/>
        </p:nvSpPr>
        <p:spPr>
          <a:xfrm>
            <a:off x="15028095" y="11125200"/>
            <a:ext cx="6232246"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46637" y="10470108"/>
            <a:ext cx="943387" cy="943273"/>
          </a:xfrm>
          <a:prstGeom prst="rect">
            <a:avLst/>
          </a:prstGeom>
        </p:spPr>
      </p:pic>
      <p:pic>
        <p:nvPicPr>
          <p:cNvPr id="4" name="Image 2" descr="preencoded.png">    </p:cNvPr>
          <p:cNvPicPr>
            <a:picLocks noChangeAspect="1"/>
          </p:cNvPicPr>
          <p:nvPr/>
        </p:nvPicPr>
        <p:blipFill>
          <a:blip r:embed="rId3"/>
          <a:stretch>
            <a:fillRect/>
          </a:stretch>
        </p:blipFill>
        <p:spPr>
          <a:xfrm>
            <a:off x="18521225" y="11198399"/>
            <a:ext cx="943387" cy="943273"/>
          </a:xfrm>
          <a:prstGeom prst="rect">
            <a:avLst/>
          </a:prstGeom>
        </p:spPr>
      </p:pic>
      <p:pic>
        <p:nvPicPr>
          <p:cNvPr id="5" name="Image 3" descr="preencoded.png">    </p:cNvPr>
          <p:cNvPicPr>
            <a:picLocks noChangeAspect="1"/>
          </p:cNvPicPr>
          <p:nvPr/>
        </p:nvPicPr>
        <p:blipFill>
          <a:blip r:embed="rId4"/>
          <a:stretch>
            <a:fillRect/>
          </a:stretch>
        </p:blipFill>
        <p:spPr>
          <a:xfrm>
            <a:off x="18392497" y="9083898"/>
            <a:ext cx="5367884" cy="3757613"/>
          </a:xfrm>
          <a:prstGeom prst="rect">
            <a:avLst/>
          </a:prstGeom>
        </p:spPr>
      </p:pic>
      <p:pic>
        <p:nvPicPr>
          <p:cNvPr id="6" name="Image 4" descr="preencoded.png">    </p:cNvPr>
          <p:cNvPicPr>
            <a:picLocks noChangeAspect="1"/>
          </p:cNvPicPr>
          <p:nvPr/>
        </p:nvPicPr>
        <p:blipFill>
          <a:blip r:embed="rId5"/>
          <a:stretch>
            <a:fillRect/>
          </a:stretch>
        </p:blipFill>
        <p:spPr>
          <a:xfrm>
            <a:off x="279449" y="8682"/>
            <a:ext cx="2593141" cy="1011411"/>
          </a:xfrm>
          <a:prstGeom prst="rect">
            <a:avLst/>
          </a:prstGeom>
        </p:spPr>
      </p:pic>
      <p:pic>
        <p:nvPicPr>
          <p:cNvPr id="7" name="Image 5" descr="preencoded.png">    </p:cNvPr>
          <p:cNvPicPr>
            <a:picLocks noChangeAspect="1"/>
          </p:cNvPicPr>
          <p:nvPr/>
        </p:nvPicPr>
        <p:blipFill>
          <a:blip r:embed="rId6"/>
          <a:stretch>
            <a:fillRect/>
          </a:stretch>
        </p:blipFill>
        <p:spPr>
          <a:xfrm>
            <a:off x="1563337" y="494258"/>
            <a:ext cx="2137827" cy="557213"/>
          </a:xfrm>
          <a:prstGeom prst="rect">
            <a:avLst/>
          </a:prstGeom>
        </p:spPr>
      </p:pic>
      <p:pic>
        <p:nvPicPr>
          <p:cNvPr id="8" name="Image 6" descr="preencoded.png">    </p:cNvPr>
          <p:cNvPicPr>
            <a:picLocks noChangeAspect="1"/>
          </p:cNvPicPr>
          <p:nvPr/>
        </p:nvPicPr>
        <p:blipFill>
          <a:blip r:embed="rId7"/>
          <a:stretch>
            <a:fillRect/>
          </a:stretch>
        </p:blipFill>
        <p:spPr>
          <a:xfrm>
            <a:off x="1579986" y="924297"/>
            <a:ext cx="2202801" cy="564704"/>
          </a:xfrm>
          <a:prstGeom prst="rect">
            <a:avLst/>
          </a:prstGeom>
        </p:spPr>
      </p:pic>
      <p:pic>
        <p:nvPicPr>
          <p:cNvPr id="9" name="Image 7" descr="preencoded.png">    </p:cNvPr>
          <p:cNvPicPr>
            <a:picLocks noChangeAspect="1"/>
          </p:cNvPicPr>
          <p:nvPr/>
        </p:nvPicPr>
        <p:blipFill>
          <a:blip r:embed="rId8"/>
          <a:stretch>
            <a:fillRect/>
          </a:stretch>
        </p:blipFill>
        <p:spPr>
          <a:xfrm>
            <a:off x="1768253" y="1329382"/>
            <a:ext cx="2079240" cy="548878"/>
          </a:xfrm>
          <a:prstGeom prst="rect">
            <a:avLst/>
          </a:prstGeom>
        </p:spPr>
      </p:pic>
      <p:pic>
        <p:nvPicPr>
          <p:cNvPr id="10" name="Image 8" descr="preencoded.png">    </p:cNvPr>
          <p:cNvPicPr>
            <a:picLocks noChangeAspect="1"/>
          </p:cNvPicPr>
          <p:nvPr/>
        </p:nvPicPr>
        <p:blipFill>
          <a:blip r:embed="rId9"/>
          <a:stretch>
            <a:fillRect/>
          </a:stretch>
        </p:blipFill>
        <p:spPr>
          <a:xfrm>
            <a:off x="1785187" y="1760538"/>
            <a:ext cx="2110616" cy="554980"/>
          </a:xfrm>
          <a:prstGeom prst="rect">
            <a:avLst/>
          </a:prstGeom>
        </p:spPr>
      </p:pic>
      <p:pic>
        <p:nvPicPr>
          <p:cNvPr id="11" name="Image 9" descr="preencoded.png">    </p:cNvPr>
          <p:cNvPicPr>
            <a:picLocks noChangeAspect="1"/>
          </p:cNvPicPr>
          <p:nvPr/>
        </p:nvPicPr>
        <p:blipFill>
          <a:blip r:embed="rId10"/>
          <a:stretch>
            <a:fillRect/>
          </a:stretch>
        </p:blipFill>
        <p:spPr>
          <a:xfrm>
            <a:off x="1870154" y="2133947"/>
            <a:ext cx="2138103" cy="556915"/>
          </a:xfrm>
          <a:prstGeom prst="rect">
            <a:avLst/>
          </a:prstGeom>
        </p:spPr>
      </p:pic>
      <p:pic>
        <p:nvPicPr>
          <p:cNvPr id="12" name="Image 10" descr="preencoded.png">    </p:cNvPr>
          <p:cNvPicPr>
            <a:picLocks noChangeAspect="1"/>
          </p:cNvPicPr>
          <p:nvPr/>
        </p:nvPicPr>
        <p:blipFill>
          <a:blip r:embed="rId11"/>
          <a:stretch>
            <a:fillRect/>
          </a:stretch>
        </p:blipFill>
        <p:spPr>
          <a:xfrm>
            <a:off x="1886818" y="2564011"/>
            <a:ext cx="2202522" cy="564704"/>
          </a:xfrm>
          <a:prstGeom prst="rect">
            <a:avLst/>
          </a:prstGeom>
        </p:spPr>
      </p:pic>
      <p:pic>
        <p:nvPicPr>
          <p:cNvPr id="13" name="Image 11" descr="preencoded.png">    </p:cNvPr>
          <p:cNvPicPr>
            <a:picLocks noChangeAspect="1"/>
          </p:cNvPicPr>
          <p:nvPr/>
        </p:nvPicPr>
        <p:blipFill>
          <a:blip r:embed="rId12"/>
          <a:stretch>
            <a:fillRect/>
          </a:stretch>
        </p:blipFill>
        <p:spPr>
          <a:xfrm>
            <a:off x="2075069" y="2969071"/>
            <a:ext cx="2079516" cy="549151"/>
          </a:xfrm>
          <a:prstGeom prst="rect">
            <a:avLst/>
          </a:prstGeom>
        </p:spPr>
      </p:pic>
      <p:pic>
        <p:nvPicPr>
          <p:cNvPr id="14" name="Image 12" descr="preencoded.png">    </p:cNvPr>
          <p:cNvPicPr>
            <a:picLocks noChangeAspect="1"/>
          </p:cNvPicPr>
          <p:nvPr/>
        </p:nvPicPr>
        <p:blipFill>
          <a:blip r:embed="rId13"/>
          <a:stretch>
            <a:fillRect/>
          </a:stretch>
        </p:blipFill>
        <p:spPr>
          <a:xfrm>
            <a:off x="2092004" y="3399954"/>
            <a:ext cx="2110892" cy="555253"/>
          </a:xfrm>
          <a:prstGeom prst="rect">
            <a:avLst/>
          </a:prstGeom>
        </p:spPr>
      </p:pic>
      <p:pic>
        <p:nvPicPr>
          <p:cNvPr id="15" name="Image 13" descr="preencoded.png">    </p:cNvPr>
          <p:cNvPicPr>
            <a:picLocks noChangeAspect="1"/>
          </p:cNvPicPr>
          <p:nvPr/>
        </p:nvPicPr>
        <p:blipFill>
          <a:blip r:embed="rId14"/>
          <a:stretch>
            <a:fillRect/>
          </a:stretch>
        </p:blipFill>
        <p:spPr>
          <a:xfrm>
            <a:off x="1480647" y="489521"/>
            <a:ext cx="164972" cy="100806"/>
          </a:xfrm>
          <a:prstGeom prst="rect">
            <a:avLst/>
          </a:prstGeom>
        </p:spPr>
      </p:pic>
      <p:pic>
        <p:nvPicPr>
          <p:cNvPr id="16" name="Image 14" descr="preencoded.png">    </p:cNvPr>
          <p:cNvPicPr>
            <a:picLocks noChangeAspect="1"/>
          </p:cNvPicPr>
          <p:nvPr/>
        </p:nvPicPr>
        <p:blipFill>
          <a:blip r:embed="rId15"/>
          <a:stretch>
            <a:fillRect/>
          </a:stretch>
        </p:blipFill>
        <p:spPr>
          <a:xfrm>
            <a:off x="1342830" y="638001"/>
            <a:ext cx="80340" cy="104453"/>
          </a:xfrm>
          <a:prstGeom prst="rect">
            <a:avLst/>
          </a:prstGeom>
        </p:spPr>
      </p:pic>
      <p:pic>
        <p:nvPicPr>
          <p:cNvPr id="17" name="Image 15" descr="preencoded.png">    </p:cNvPr>
          <p:cNvPicPr>
            <a:picLocks noChangeAspect="1"/>
          </p:cNvPicPr>
          <p:nvPr/>
        </p:nvPicPr>
        <p:blipFill>
          <a:blip r:embed="rId16"/>
          <a:stretch>
            <a:fillRect/>
          </a:stretch>
        </p:blipFill>
        <p:spPr>
          <a:xfrm>
            <a:off x="1497308" y="652735"/>
            <a:ext cx="82467" cy="73347"/>
          </a:xfrm>
          <a:prstGeom prst="rect">
            <a:avLst/>
          </a:prstGeom>
        </p:spPr>
      </p:pic>
      <p:pic>
        <p:nvPicPr>
          <p:cNvPr id="18" name="Image 16" descr="preencoded.png">    </p:cNvPr>
          <p:cNvPicPr>
            <a:picLocks noChangeAspect="1"/>
          </p:cNvPicPr>
          <p:nvPr/>
        </p:nvPicPr>
        <p:blipFill>
          <a:blip r:embed="rId17"/>
          <a:stretch>
            <a:fillRect/>
          </a:stretch>
        </p:blipFill>
        <p:spPr>
          <a:xfrm>
            <a:off x="3581308" y="49188"/>
            <a:ext cx="126470" cy="66477"/>
          </a:xfrm>
          <a:prstGeom prst="rect">
            <a:avLst/>
          </a:prstGeom>
        </p:spPr>
      </p:pic>
      <p:pic>
        <p:nvPicPr>
          <p:cNvPr id="19" name="Image 17" descr="preencoded.png">    </p:cNvPr>
          <p:cNvPicPr>
            <a:picLocks noChangeAspect="1"/>
          </p:cNvPicPr>
          <p:nvPr/>
        </p:nvPicPr>
        <p:blipFill>
          <a:blip r:embed="rId18"/>
          <a:stretch>
            <a:fillRect/>
          </a:stretch>
        </p:blipFill>
        <p:spPr>
          <a:xfrm>
            <a:off x="3342077" y="84361"/>
            <a:ext cx="169257" cy="77738"/>
          </a:xfrm>
          <a:prstGeom prst="rect">
            <a:avLst/>
          </a:prstGeom>
        </p:spPr>
      </p:pic>
      <p:pic>
        <p:nvPicPr>
          <p:cNvPr id="20" name="Image 18" descr="preencoded.png">    </p:cNvPr>
          <p:cNvPicPr>
            <a:picLocks noChangeAspect="1"/>
          </p:cNvPicPr>
          <p:nvPr/>
        </p:nvPicPr>
        <p:blipFill>
          <a:blip r:embed="rId19"/>
          <a:stretch>
            <a:fillRect/>
          </a:stretch>
        </p:blipFill>
        <p:spPr>
          <a:xfrm>
            <a:off x="3734217" y="143148"/>
            <a:ext cx="53362" cy="72157"/>
          </a:xfrm>
          <a:prstGeom prst="rect">
            <a:avLst/>
          </a:prstGeom>
        </p:spPr>
      </p:pic>
      <p:pic>
        <p:nvPicPr>
          <p:cNvPr id="21" name="Image 19" descr="preencoded.png">    </p:cNvPr>
          <p:cNvPicPr>
            <a:picLocks noChangeAspect="1"/>
          </p:cNvPicPr>
          <p:nvPr/>
        </p:nvPicPr>
        <p:blipFill>
          <a:blip r:embed="rId20"/>
          <a:stretch>
            <a:fillRect/>
          </a:stretch>
        </p:blipFill>
        <p:spPr>
          <a:xfrm>
            <a:off x="3941601" y="560263"/>
            <a:ext cx="197147" cy="540370"/>
          </a:xfrm>
          <a:prstGeom prst="rect">
            <a:avLst/>
          </a:prstGeom>
        </p:spPr>
      </p:pic>
      <p:pic>
        <p:nvPicPr>
          <p:cNvPr id="22" name="Image 20" descr="preencoded.png">    </p:cNvPr>
          <p:cNvPicPr>
            <a:picLocks noChangeAspect="1"/>
          </p:cNvPicPr>
          <p:nvPr/>
        </p:nvPicPr>
        <p:blipFill>
          <a:blip r:embed="rId21"/>
          <a:stretch>
            <a:fillRect/>
          </a:stretch>
        </p:blipFill>
        <p:spPr>
          <a:xfrm>
            <a:off x="279435" y="109984"/>
            <a:ext cx="3833405" cy="4614441"/>
          </a:xfrm>
          <a:prstGeom prst="rect">
            <a:avLst/>
          </a:prstGeom>
        </p:spPr>
      </p:pic>
      <p:pic>
        <p:nvPicPr>
          <p:cNvPr id="23" name="Image 21" descr="preencoded.png">    </p:cNvPr>
          <p:cNvPicPr>
            <a:picLocks noChangeAspect="1"/>
          </p:cNvPicPr>
          <p:nvPr/>
        </p:nvPicPr>
        <p:blipFill>
          <a:blip r:embed="rId22"/>
          <a:stretch>
            <a:fillRect/>
          </a:stretch>
        </p:blipFill>
        <p:spPr>
          <a:xfrm>
            <a:off x="444951" y="1137518"/>
            <a:ext cx="77197" cy="150168"/>
          </a:xfrm>
          <a:prstGeom prst="rect">
            <a:avLst/>
          </a:prstGeom>
        </p:spPr>
      </p:pic>
      <p:pic>
        <p:nvPicPr>
          <p:cNvPr id="24" name="Image 22" descr="preencoded.png">    </p:cNvPr>
          <p:cNvPicPr>
            <a:picLocks noChangeAspect="1"/>
          </p:cNvPicPr>
          <p:nvPr/>
        </p:nvPicPr>
        <p:blipFill>
          <a:blip r:embed="rId23"/>
          <a:stretch>
            <a:fillRect/>
          </a:stretch>
        </p:blipFill>
        <p:spPr>
          <a:xfrm>
            <a:off x="579228" y="1219919"/>
            <a:ext cx="62531" cy="86544"/>
          </a:xfrm>
          <a:prstGeom prst="rect">
            <a:avLst/>
          </a:prstGeom>
        </p:spPr>
      </p:pic>
      <p:pic>
        <p:nvPicPr>
          <p:cNvPr id="25" name="Image 23" descr="preencoded.png">    </p:cNvPr>
          <p:cNvPicPr>
            <a:picLocks noChangeAspect="1"/>
          </p:cNvPicPr>
          <p:nvPr/>
        </p:nvPicPr>
        <p:blipFill>
          <a:blip r:embed="rId24"/>
          <a:stretch>
            <a:fillRect/>
          </a:stretch>
        </p:blipFill>
        <p:spPr>
          <a:xfrm>
            <a:off x="514231" y="1345059"/>
            <a:ext cx="75351" cy="109215"/>
          </a:xfrm>
          <a:prstGeom prst="rect">
            <a:avLst/>
          </a:prstGeom>
        </p:spPr>
      </p:pic>
      <p:pic>
        <p:nvPicPr>
          <p:cNvPr id="26" name="Image 24" descr="preencoded.png">    </p:cNvPr>
          <p:cNvPicPr>
            <a:picLocks noChangeAspect="1"/>
          </p:cNvPicPr>
          <p:nvPr/>
        </p:nvPicPr>
        <p:blipFill>
          <a:blip r:embed="rId25"/>
          <a:stretch>
            <a:fillRect/>
          </a:stretch>
        </p:blipFill>
        <p:spPr>
          <a:xfrm>
            <a:off x="608202" y="1552178"/>
            <a:ext cx="1093892" cy="2919760"/>
          </a:xfrm>
          <a:prstGeom prst="rect">
            <a:avLst/>
          </a:prstGeom>
        </p:spPr>
      </p:pic>
      <p:pic>
        <p:nvPicPr>
          <p:cNvPr id="27" name="Image 25" descr="preencoded.png">    </p:cNvPr>
          <p:cNvPicPr>
            <a:picLocks noChangeAspect="1"/>
          </p:cNvPicPr>
          <p:nvPr/>
        </p:nvPicPr>
        <p:blipFill>
          <a:blip r:embed="rId26"/>
          <a:stretch>
            <a:fillRect/>
          </a:stretch>
        </p:blipFill>
        <p:spPr>
          <a:xfrm>
            <a:off x="600000" y="560487"/>
            <a:ext cx="321033" cy="637555"/>
          </a:xfrm>
          <a:prstGeom prst="rect">
            <a:avLst/>
          </a:prstGeom>
        </p:spPr>
      </p:pic>
      <p:pic>
        <p:nvPicPr>
          <p:cNvPr id="28" name="Image 26" descr="preencoded.png">    </p:cNvPr>
          <p:cNvPicPr>
            <a:picLocks noChangeAspect="1"/>
          </p:cNvPicPr>
          <p:nvPr/>
        </p:nvPicPr>
        <p:blipFill>
          <a:blip r:embed="rId27"/>
          <a:stretch>
            <a:fillRect/>
          </a:stretch>
        </p:blipFill>
        <p:spPr>
          <a:xfrm>
            <a:off x="1304865" y="1018356"/>
            <a:ext cx="1358955" cy="1100534"/>
          </a:xfrm>
          <a:prstGeom prst="rect">
            <a:avLst/>
          </a:prstGeom>
        </p:spPr>
      </p:pic>
      <p:pic>
        <p:nvPicPr>
          <p:cNvPr id="29" name="Image 27" descr="preencoded.png">    </p:cNvPr>
          <p:cNvPicPr>
            <a:picLocks noChangeAspect="1"/>
          </p:cNvPicPr>
          <p:nvPr/>
        </p:nvPicPr>
        <p:blipFill>
          <a:blip r:embed="rId28"/>
          <a:stretch>
            <a:fillRect/>
          </a:stretch>
        </p:blipFill>
        <p:spPr>
          <a:xfrm>
            <a:off x="1475170" y="1272505"/>
            <a:ext cx="897648" cy="387896"/>
          </a:xfrm>
          <a:prstGeom prst="rect">
            <a:avLst/>
          </a:prstGeom>
        </p:spPr>
      </p:pic>
      <p:pic>
        <p:nvPicPr>
          <p:cNvPr id="30" name="Image 28" descr="preencoded.png">    </p:cNvPr>
          <p:cNvPicPr>
            <a:picLocks noChangeAspect="1"/>
          </p:cNvPicPr>
          <p:nvPr/>
        </p:nvPicPr>
        <p:blipFill>
          <a:blip r:embed="rId29"/>
          <a:stretch>
            <a:fillRect/>
          </a:stretch>
        </p:blipFill>
        <p:spPr>
          <a:xfrm>
            <a:off x="1556828" y="1495028"/>
            <a:ext cx="886233" cy="380231"/>
          </a:xfrm>
          <a:prstGeom prst="rect">
            <a:avLst/>
          </a:prstGeom>
        </p:spPr>
      </p:pic>
      <p:pic>
        <p:nvPicPr>
          <p:cNvPr id="31" name="Image 29" descr="preencoded.png">    </p:cNvPr>
          <p:cNvPicPr>
            <a:picLocks noChangeAspect="1"/>
          </p:cNvPicPr>
          <p:nvPr/>
        </p:nvPicPr>
        <p:blipFill>
          <a:blip r:embed="rId30"/>
          <a:stretch>
            <a:fillRect/>
          </a:stretch>
        </p:blipFill>
        <p:spPr>
          <a:xfrm>
            <a:off x="2331696" y="321345"/>
            <a:ext cx="209232" cy="128811"/>
          </a:xfrm>
          <a:prstGeom prst="rect">
            <a:avLst/>
          </a:prstGeom>
        </p:spPr>
      </p:pic>
      <p:pic>
        <p:nvPicPr>
          <p:cNvPr id="32" name="Image 30" descr="preencoded.png">    </p:cNvPr>
          <p:cNvPicPr>
            <a:picLocks noChangeAspect="1"/>
          </p:cNvPicPr>
          <p:nvPr/>
        </p:nvPicPr>
        <p:blipFill>
          <a:blip r:embed="rId31"/>
          <a:stretch>
            <a:fillRect/>
          </a:stretch>
        </p:blipFill>
        <p:spPr>
          <a:xfrm>
            <a:off x="2574140" y="390624"/>
            <a:ext cx="87903" cy="81111"/>
          </a:xfrm>
          <a:prstGeom prst="rect">
            <a:avLst/>
          </a:prstGeom>
        </p:spPr>
      </p:pic>
      <p:pic>
        <p:nvPicPr>
          <p:cNvPr id="33" name="Image 31" descr="preencoded.png">    </p:cNvPr>
          <p:cNvPicPr>
            <a:picLocks noChangeAspect="1"/>
          </p:cNvPicPr>
          <p:nvPr/>
        </p:nvPicPr>
        <p:blipFill>
          <a:blip r:embed="rId32"/>
          <a:stretch>
            <a:fillRect/>
          </a:stretch>
        </p:blipFill>
        <p:spPr>
          <a:xfrm>
            <a:off x="2602312" y="215354"/>
            <a:ext cx="128480" cy="99293"/>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Text 1"/>
          <p:cNvSpPr/>
          <p:nvPr/>
        </p:nvSpPr>
        <p:spPr>
          <a:xfrm>
            <a:off x="7747968" y="12801600"/>
            <a:ext cx="7667525" cy="6561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Rajdhani Regular" pitchFamily="34" charset="0"/>
                <a:ea typeface="Rajdhani Regular" pitchFamily="34" charset="-122"/>
                <a:cs typeface="Rajdhani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4"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37" name="Shape 2"/>
          <p:cNvSpPr/>
          <p:nvPr/>
        </p:nvSpPr>
        <p:spPr>
          <a:xfrm>
            <a:off x="7633654" y="876300"/>
            <a:ext cx="9132441" cy="1765300"/>
          </a:xfrm>
          <a:prstGeom prst="rect">
            <a:avLst/>
          </a:prstGeom>
          <a:solidFill>
            <a:srgbClr val="CBCAFE">
              <a:alpha val="100000"/>
            </a:srgbClr>
          </a:solidFill>
          <a:ln w="50800">
            <a:solidFill>
              <a:srgbClr val="012F6A"/>
            </a:solidFill>
            <a:prstDash val="solid"/>
          </a:ln>
        </p:spPr>
      </p:sp>
      <p:sp>
        <p:nvSpPr>
          <p:cNvPr id="38" name="Text 3"/>
          <p:cNvSpPr/>
          <p:nvPr/>
        </p:nvSpPr>
        <p:spPr>
          <a:xfrm>
            <a:off x="8395749" y="1181100"/>
            <a:ext cx="7946960"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The Organization</a:t>
            </a:r>
            <a:endParaRPr lang="en-US" sz="8000" dirty="0"/>
          </a:p>
        </p:txBody>
      </p:sp>
      <p:sp>
        <p:nvSpPr>
          <p:cNvPr id="39" name="Shape 4"/>
          <p:cNvSpPr/>
          <p:nvPr/>
        </p:nvSpPr>
        <p:spPr>
          <a:xfrm>
            <a:off x="787498" y="3543300"/>
            <a:ext cx="22812051" cy="8597900"/>
          </a:xfrm>
          <a:prstGeom prst="rect">
            <a:avLst/>
          </a:prstGeom>
          <a:noFill/>
          <a:ln/>
        </p:spPr>
      </p:sp>
      <p:sp>
        <p:nvSpPr>
          <p:cNvPr id="40" name="Shape 5"/>
          <p:cNvSpPr/>
          <p:nvPr/>
        </p:nvSpPr>
        <p:spPr>
          <a:xfrm>
            <a:off x="10173972" y="3543300"/>
            <a:ext cx="5487086" cy="1549400"/>
          </a:xfrm>
          <a:prstGeom prst="rect">
            <a:avLst/>
          </a:prstGeom>
          <a:solidFill>
            <a:srgbClr val="CBCAFE">
              <a:alpha val="100000"/>
            </a:srgbClr>
          </a:solidFill>
          <a:ln w="50800">
            <a:solidFill>
              <a:srgbClr val="012F6A"/>
            </a:solidFill>
            <a:prstDash val="solid"/>
          </a:ln>
        </p:spPr>
      </p:sp>
      <p:pic>
        <p:nvPicPr>
          <p:cNvPr id="41" name="Image 33" descr="preencoded.png">    </p:cNvPr>
          <p:cNvPicPr>
            <a:picLocks noChangeAspect="1"/>
          </p:cNvPicPr>
          <p:nvPr/>
        </p:nvPicPr>
        <p:blipFill>
          <a:blip r:embed="rId35"/>
          <a:stretch>
            <a:fillRect/>
          </a:stretch>
        </p:blipFill>
        <p:spPr>
          <a:xfrm>
            <a:off x="10478810" y="3759200"/>
            <a:ext cx="1117740" cy="1117600"/>
          </a:xfrm>
          <a:prstGeom prst="rect">
            <a:avLst/>
          </a:prstGeom>
        </p:spPr>
      </p:pic>
      <p:sp>
        <p:nvSpPr>
          <p:cNvPr id="42" name="Shape 6"/>
          <p:cNvSpPr/>
          <p:nvPr/>
        </p:nvSpPr>
        <p:spPr>
          <a:xfrm>
            <a:off x="11799775" y="3746500"/>
            <a:ext cx="3556445" cy="1143000"/>
          </a:xfrm>
          <a:prstGeom prst="roundRect">
            <a:avLst>
              <a:gd name="adj" fmla="val 4800"/>
            </a:avLst>
          </a:prstGeom>
          <a:noFill/>
          <a:ln/>
        </p:spPr>
      </p:sp>
      <p:sp>
        <p:nvSpPr>
          <p:cNvPr id="43" name="Text 7"/>
          <p:cNvSpPr/>
          <p:nvPr/>
        </p:nvSpPr>
        <p:spPr>
          <a:xfrm>
            <a:off x="11799775" y="37465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Chloe Ng</a:t>
            </a:r>
            <a:endParaRPr lang="en-US" sz="3600" dirty="0"/>
          </a:p>
        </p:txBody>
      </p:sp>
      <p:sp>
        <p:nvSpPr>
          <p:cNvPr id="44" name="Text 8"/>
          <p:cNvSpPr/>
          <p:nvPr/>
        </p:nvSpPr>
        <p:spPr>
          <a:xfrm>
            <a:off x="11799775" y="43688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Mage</a:t>
            </a:r>
            <a:endParaRPr lang="en-US" sz="3200" dirty="0"/>
          </a:p>
        </p:txBody>
      </p:sp>
      <p:sp>
        <p:nvSpPr>
          <p:cNvPr id="45" name="Shape 9"/>
          <p:cNvSpPr/>
          <p:nvPr/>
        </p:nvSpPr>
        <p:spPr>
          <a:xfrm>
            <a:off x="787498" y="5905500"/>
            <a:ext cx="5487086" cy="1549400"/>
          </a:xfrm>
          <a:prstGeom prst="rect">
            <a:avLst/>
          </a:prstGeom>
          <a:solidFill>
            <a:srgbClr val="CBCAFE">
              <a:alpha val="100000"/>
            </a:srgbClr>
          </a:solidFill>
          <a:ln w="50800">
            <a:solidFill>
              <a:srgbClr val="012F6A"/>
            </a:solidFill>
            <a:prstDash val="solid"/>
          </a:ln>
        </p:spPr>
      </p:sp>
      <p:pic>
        <p:nvPicPr>
          <p:cNvPr id="46" name="Image 34" descr="preencoded.png">    </p:cNvPr>
          <p:cNvPicPr>
            <a:picLocks noChangeAspect="1"/>
          </p:cNvPicPr>
          <p:nvPr/>
        </p:nvPicPr>
        <p:blipFill>
          <a:blip r:embed="rId36"/>
          <a:stretch>
            <a:fillRect/>
          </a:stretch>
        </p:blipFill>
        <p:spPr>
          <a:xfrm>
            <a:off x="1092337" y="6121400"/>
            <a:ext cx="1117740" cy="1117600"/>
          </a:xfrm>
          <a:prstGeom prst="rect">
            <a:avLst/>
          </a:prstGeom>
        </p:spPr>
      </p:pic>
      <p:sp>
        <p:nvSpPr>
          <p:cNvPr id="47" name="Shape 10"/>
          <p:cNvSpPr/>
          <p:nvPr/>
        </p:nvSpPr>
        <p:spPr>
          <a:xfrm>
            <a:off x="2413302" y="6108700"/>
            <a:ext cx="3556445" cy="1143000"/>
          </a:xfrm>
          <a:prstGeom prst="roundRect">
            <a:avLst>
              <a:gd name="adj" fmla="val 4800"/>
            </a:avLst>
          </a:prstGeom>
          <a:noFill/>
          <a:ln/>
        </p:spPr>
      </p:sp>
      <p:sp>
        <p:nvSpPr>
          <p:cNvPr id="48" name="Text 11"/>
          <p:cNvSpPr/>
          <p:nvPr/>
        </p:nvSpPr>
        <p:spPr>
          <a:xfrm>
            <a:off x="2413302" y="61087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Valtorin</a:t>
            </a:r>
            <a:endParaRPr lang="en-US" sz="3600" dirty="0"/>
          </a:p>
        </p:txBody>
      </p:sp>
      <p:sp>
        <p:nvSpPr>
          <p:cNvPr id="49" name="Text 12"/>
          <p:cNvSpPr/>
          <p:nvPr/>
        </p:nvSpPr>
        <p:spPr>
          <a:xfrm>
            <a:off x="2413302" y="67310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Assassin</a:t>
            </a:r>
            <a:endParaRPr lang="en-US" sz="3200" dirty="0"/>
          </a:p>
        </p:txBody>
      </p:sp>
      <p:sp>
        <p:nvSpPr>
          <p:cNvPr id="50" name="Shape 13"/>
          <p:cNvSpPr/>
          <p:nvPr/>
        </p:nvSpPr>
        <p:spPr>
          <a:xfrm>
            <a:off x="3835879" y="8242300"/>
            <a:ext cx="5487086" cy="1549400"/>
          </a:xfrm>
          <a:prstGeom prst="rect">
            <a:avLst/>
          </a:prstGeom>
          <a:solidFill>
            <a:srgbClr val="CBCAFE">
              <a:alpha val="100000"/>
            </a:srgbClr>
          </a:solidFill>
          <a:ln w="50800">
            <a:solidFill>
              <a:srgbClr val="012F6A"/>
            </a:solidFill>
            <a:prstDash val="solid"/>
          </a:ln>
        </p:spPr>
      </p:sp>
      <p:pic>
        <p:nvPicPr>
          <p:cNvPr id="51" name="Image 35" descr="preencoded.png">    </p:cNvPr>
          <p:cNvPicPr>
            <a:picLocks noChangeAspect="1"/>
          </p:cNvPicPr>
          <p:nvPr/>
        </p:nvPicPr>
        <p:blipFill>
          <a:blip r:embed="rId37"/>
          <a:stretch>
            <a:fillRect/>
          </a:stretch>
        </p:blipFill>
        <p:spPr>
          <a:xfrm>
            <a:off x="4140718" y="8458200"/>
            <a:ext cx="1117740" cy="1117600"/>
          </a:xfrm>
          <a:prstGeom prst="rect">
            <a:avLst/>
          </a:prstGeom>
        </p:spPr>
      </p:pic>
      <p:sp>
        <p:nvSpPr>
          <p:cNvPr id="52" name="Shape 14"/>
          <p:cNvSpPr/>
          <p:nvPr/>
        </p:nvSpPr>
        <p:spPr>
          <a:xfrm>
            <a:off x="5461683" y="8445500"/>
            <a:ext cx="3556445" cy="1143000"/>
          </a:xfrm>
          <a:prstGeom prst="roundRect">
            <a:avLst>
              <a:gd name="adj" fmla="val 4800"/>
            </a:avLst>
          </a:prstGeom>
          <a:noFill/>
          <a:ln/>
        </p:spPr>
      </p:sp>
      <p:sp>
        <p:nvSpPr>
          <p:cNvPr id="53" name="Text 15"/>
          <p:cNvSpPr/>
          <p:nvPr/>
        </p:nvSpPr>
        <p:spPr>
          <a:xfrm>
            <a:off x="5461683" y="84455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Lucian</a:t>
            </a:r>
            <a:endParaRPr lang="en-US" sz="3600" dirty="0"/>
          </a:p>
        </p:txBody>
      </p:sp>
      <p:sp>
        <p:nvSpPr>
          <p:cNvPr id="54" name="Text 16"/>
          <p:cNvSpPr/>
          <p:nvPr/>
        </p:nvSpPr>
        <p:spPr>
          <a:xfrm>
            <a:off x="5461683" y="90678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Conjurer</a:t>
            </a:r>
            <a:endParaRPr lang="en-US" sz="3200" dirty="0"/>
          </a:p>
        </p:txBody>
      </p:sp>
      <p:sp>
        <p:nvSpPr>
          <p:cNvPr id="55" name="Shape 17"/>
          <p:cNvSpPr/>
          <p:nvPr/>
        </p:nvSpPr>
        <p:spPr>
          <a:xfrm>
            <a:off x="3835879" y="10629900"/>
            <a:ext cx="5487086" cy="1549400"/>
          </a:xfrm>
          <a:prstGeom prst="rect">
            <a:avLst/>
          </a:prstGeom>
          <a:solidFill>
            <a:srgbClr val="CBCAFE">
              <a:alpha val="100000"/>
            </a:srgbClr>
          </a:solidFill>
          <a:ln w="50800">
            <a:solidFill>
              <a:srgbClr val="012F6A"/>
            </a:solidFill>
            <a:prstDash val="solid"/>
          </a:ln>
        </p:spPr>
      </p:sp>
      <p:pic>
        <p:nvPicPr>
          <p:cNvPr id="56" name="Image 36" descr="preencoded.png">    </p:cNvPr>
          <p:cNvPicPr>
            <a:picLocks noChangeAspect="1"/>
          </p:cNvPicPr>
          <p:nvPr/>
        </p:nvPicPr>
        <p:blipFill>
          <a:blip r:embed="rId38"/>
          <a:stretch>
            <a:fillRect/>
          </a:stretch>
        </p:blipFill>
        <p:spPr>
          <a:xfrm>
            <a:off x="4140718" y="10845800"/>
            <a:ext cx="1117740" cy="1117600"/>
          </a:xfrm>
          <a:prstGeom prst="rect">
            <a:avLst/>
          </a:prstGeom>
        </p:spPr>
      </p:pic>
      <p:sp>
        <p:nvSpPr>
          <p:cNvPr id="57" name="Shape 18"/>
          <p:cNvSpPr/>
          <p:nvPr/>
        </p:nvSpPr>
        <p:spPr>
          <a:xfrm>
            <a:off x="5461683" y="10833100"/>
            <a:ext cx="3556445" cy="1143000"/>
          </a:xfrm>
          <a:prstGeom prst="roundRect">
            <a:avLst>
              <a:gd name="adj" fmla="val 4800"/>
            </a:avLst>
          </a:prstGeom>
          <a:noFill/>
          <a:ln/>
        </p:spPr>
      </p:sp>
      <p:sp>
        <p:nvSpPr>
          <p:cNvPr id="58" name="Text 19"/>
          <p:cNvSpPr/>
          <p:nvPr/>
        </p:nvSpPr>
        <p:spPr>
          <a:xfrm>
            <a:off x="5461683" y="108331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Cedric</a:t>
            </a:r>
            <a:endParaRPr lang="en-US" sz="3600" dirty="0"/>
          </a:p>
        </p:txBody>
      </p:sp>
      <p:sp>
        <p:nvSpPr>
          <p:cNvPr id="59" name="Text 20"/>
          <p:cNvSpPr/>
          <p:nvPr/>
        </p:nvSpPr>
        <p:spPr>
          <a:xfrm>
            <a:off x="5461683" y="114554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Timekeeper</a:t>
            </a:r>
            <a:endParaRPr lang="en-US" sz="3200" dirty="0"/>
          </a:p>
        </p:txBody>
      </p:sp>
      <p:sp>
        <p:nvSpPr>
          <p:cNvPr id="60" name="Shape 21"/>
          <p:cNvSpPr/>
          <p:nvPr/>
        </p:nvSpPr>
        <p:spPr>
          <a:xfrm>
            <a:off x="15343518" y="8267700"/>
            <a:ext cx="5487086" cy="1549400"/>
          </a:xfrm>
          <a:prstGeom prst="rect">
            <a:avLst/>
          </a:prstGeom>
          <a:solidFill>
            <a:srgbClr val="CBCAFE">
              <a:alpha val="100000"/>
            </a:srgbClr>
          </a:solidFill>
          <a:ln w="50800">
            <a:solidFill>
              <a:srgbClr val="012F6A"/>
            </a:solidFill>
            <a:prstDash val="solid"/>
          </a:ln>
        </p:spPr>
      </p:sp>
      <p:pic>
        <p:nvPicPr>
          <p:cNvPr id="61" name="Image 37" descr="preencoded.png">    </p:cNvPr>
          <p:cNvPicPr>
            <a:picLocks noChangeAspect="1"/>
          </p:cNvPicPr>
          <p:nvPr/>
        </p:nvPicPr>
        <p:blipFill>
          <a:blip r:embed="rId39"/>
          <a:stretch>
            <a:fillRect/>
          </a:stretch>
        </p:blipFill>
        <p:spPr>
          <a:xfrm>
            <a:off x="15648356" y="8483600"/>
            <a:ext cx="1117740" cy="1117600"/>
          </a:xfrm>
          <a:prstGeom prst="rect">
            <a:avLst/>
          </a:prstGeom>
        </p:spPr>
      </p:pic>
      <p:sp>
        <p:nvSpPr>
          <p:cNvPr id="62" name="Shape 22"/>
          <p:cNvSpPr/>
          <p:nvPr/>
        </p:nvSpPr>
        <p:spPr>
          <a:xfrm>
            <a:off x="16969321" y="8470900"/>
            <a:ext cx="3556445" cy="1143000"/>
          </a:xfrm>
          <a:prstGeom prst="roundRect">
            <a:avLst>
              <a:gd name="adj" fmla="val 4800"/>
            </a:avLst>
          </a:prstGeom>
          <a:noFill/>
          <a:ln/>
        </p:spPr>
      </p:sp>
      <p:sp>
        <p:nvSpPr>
          <p:cNvPr id="63" name="Text 23"/>
          <p:cNvSpPr/>
          <p:nvPr/>
        </p:nvSpPr>
        <p:spPr>
          <a:xfrm>
            <a:off x="16969321" y="84709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Elvina</a:t>
            </a:r>
            <a:endParaRPr lang="en-US" sz="3600" dirty="0"/>
          </a:p>
        </p:txBody>
      </p:sp>
      <p:sp>
        <p:nvSpPr>
          <p:cNvPr id="64" name="Text 24"/>
          <p:cNvSpPr/>
          <p:nvPr/>
        </p:nvSpPr>
        <p:spPr>
          <a:xfrm>
            <a:off x="16969321" y="90932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Oracle</a:t>
            </a:r>
            <a:endParaRPr lang="en-US" sz="3200" dirty="0"/>
          </a:p>
        </p:txBody>
      </p:sp>
      <p:sp>
        <p:nvSpPr>
          <p:cNvPr id="65" name="Shape 25"/>
          <p:cNvSpPr/>
          <p:nvPr/>
        </p:nvSpPr>
        <p:spPr>
          <a:xfrm>
            <a:off x="15343518" y="10629900"/>
            <a:ext cx="5487086" cy="1549400"/>
          </a:xfrm>
          <a:prstGeom prst="rect">
            <a:avLst/>
          </a:prstGeom>
          <a:solidFill>
            <a:srgbClr val="CBCAFE">
              <a:alpha val="100000"/>
            </a:srgbClr>
          </a:solidFill>
          <a:ln w="50800">
            <a:solidFill>
              <a:srgbClr val="012F6A"/>
            </a:solidFill>
            <a:prstDash val="solid"/>
          </a:ln>
        </p:spPr>
      </p:sp>
      <p:pic>
        <p:nvPicPr>
          <p:cNvPr id="66" name="Image 38" descr="preencoded.png">    </p:cNvPr>
          <p:cNvPicPr>
            <a:picLocks noChangeAspect="1"/>
          </p:cNvPicPr>
          <p:nvPr/>
        </p:nvPicPr>
        <p:blipFill>
          <a:blip r:embed="rId40"/>
          <a:stretch>
            <a:fillRect/>
          </a:stretch>
        </p:blipFill>
        <p:spPr>
          <a:xfrm>
            <a:off x="15648356" y="10845800"/>
            <a:ext cx="1117740" cy="1117600"/>
          </a:xfrm>
          <a:prstGeom prst="rect">
            <a:avLst/>
          </a:prstGeom>
        </p:spPr>
      </p:pic>
      <p:sp>
        <p:nvSpPr>
          <p:cNvPr id="67" name="Shape 26"/>
          <p:cNvSpPr/>
          <p:nvPr/>
        </p:nvSpPr>
        <p:spPr>
          <a:xfrm>
            <a:off x="16969321" y="10833100"/>
            <a:ext cx="3556445" cy="1143000"/>
          </a:xfrm>
          <a:prstGeom prst="roundRect">
            <a:avLst>
              <a:gd name="adj" fmla="val 4800"/>
            </a:avLst>
          </a:prstGeom>
          <a:noFill/>
          <a:ln/>
        </p:spPr>
      </p:sp>
      <p:sp>
        <p:nvSpPr>
          <p:cNvPr id="68" name="Text 27"/>
          <p:cNvSpPr/>
          <p:nvPr/>
        </p:nvSpPr>
        <p:spPr>
          <a:xfrm>
            <a:off x="16969321" y="108331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Seraphina</a:t>
            </a:r>
            <a:endParaRPr lang="en-US" sz="3600" dirty="0"/>
          </a:p>
        </p:txBody>
      </p:sp>
      <p:sp>
        <p:nvSpPr>
          <p:cNvPr id="69" name="Text 28"/>
          <p:cNvSpPr/>
          <p:nvPr/>
        </p:nvSpPr>
        <p:spPr>
          <a:xfrm>
            <a:off x="16969321" y="114554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Lightbringer</a:t>
            </a:r>
            <a:endParaRPr lang="en-US" sz="3200" dirty="0"/>
          </a:p>
        </p:txBody>
      </p:sp>
      <p:sp>
        <p:nvSpPr>
          <p:cNvPr id="70" name="Shape 29"/>
          <p:cNvSpPr/>
          <p:nvPr/>
        </p:nvSpPr>
        <p:spPr>
          <a:xfrm>
            <a:off x="6681035" y="5905500"/>
            <a:ext cx="5487086" cy="1549400"/>
          </a:xfrm>
          <a:prstGeom prst="rect">
            <a:avLst/>
          </a:prstGeom>
          <a:solidFill>
            <a:srgbClr val="CBCAFE">
              <a:alpha val="100000"/>
            </a:srgbClr>
          </a:solidFill>
          <a:ln w="50800">
            <a:solidFill>
              <a:srgbClr val="012F6A"/>
            </a:solidFill>
            <a:prstDash val="solid"/>
          </a:ln>
        </p:spPr>
      </p:sp>
      <p:pic>
        <p:nvPicPr>
          <p:cNvPr id="71" name="Image 39" descr="preencoded.png">    </p:cNvPr>
          <p:cNvPicPr>
            <a:picLocks noChangeAspect="1"/>
          </p:cNvPicPr>
          <p:nvPr/>
        </p:nvPicPr>
        <p:blipFill>
          <a:blip r:embed="rId41"/>
          <a:stretch>
            <a:fillRect/>
          </a:stretch>
        </p:blipFill>
        <p:spPr>
          <a:xfrm>
            <a:off x="6985873" y="6121400"/>
            <a:ext cx="1117740" cy="1117600"/>
          </a:xfrm>
          <a:prstGeom prst="rect">
            <a:avLst/>
          </a:prstGeom>
        </p:spPr>
      </p:pic>
      <p:sp>
        <p:nvSpPr>
          <p:cNvPr id="72" name="Shape 30"/>
          <p:cNvSpPr/>
          <p:nvPr/>
        </p:nvSpPr>
        <p:spPr>
          <a:xfrm>
            <a:off x="8306838" y="6108700"/>
            <a:ext cx="3556445" cy="1143000"/>
          </a:xfrm>
          <a:prstGeom prst="roundRect">
            <a:avLst>
              <a:gd name="adj" fmla="val 4800"/>
            </a:avLst>
          </a:prstGeom>
          <a:noFill/>
          <a:ln/>
        </p:spPr>
      </p:sp>
      <p:sp>
        <p:nvSpPr>
          <p:cNvPr id="73" name="Text 31"/>
          <p:cNvSpPr/>
          <p:nvPr/>
        </p:nvSpPr>
        <p:spPr>
          <a:xfrm>
            <a:off x="8306838" y="61087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Aurielle</a:t>
            </a:r>
            <a:endParaRPr lang="en-US" sz="3600" dirty="0"/>
          </a:p>
        </p:txBody>
      </p:sp>
      <p:sp>
        <p:nvSpPr>
          <p:cNvPr id="74" name="Text 32"/>
          <p:cNvSpPr/>
          <p:nvPr/>
        </p:nvSpPr>
        <p:spPr>
          <a:xfrm>
            <a:off x="8306838" y="67310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Priestess</a:t>
            </a:r>
            <a:endParaRPr lang="en-US" sz="3200" dirty="0"/>
          </a:p>
        </p:txBody>
      </p:sp>
      <p:sp>
        <p:nvSpPr>
          <p:cNvPr id="75" name="Shape 33"/>
          <p:cNvSpPr/>
          <p:nvPr/>
        </p:nvSpPr>
        <p:spPr>
          <a:xfrm>
            <a:off x="18468108" y="5905500"/>
            <a:ext cx="5487086" cy="1549400"/>
          </a:xfrm>
          <a:prstGeom prst="rect">
            <a:avLst/>
          </a:prstGeom>
          <a:solidFill>
            <a:srgbClr val="CBCAFE">
              <a:alpha val="100000"/>
            </a:srgbClr>
          </a:solidFill>
          <a:ln w="50800">
            <a:solidFill>
              <a:srgbClr val="012F6A"/>
            </a:solidFill>
            <a:prstDash val="solid"/>
          </a:ln>
        </p:spPr>
      </p:sp>
      <p:pic>
        <p:nvPicPr>
          <p:cNvPr id="76" name="Image 40" descr="preencoded.png">    </p:cNvPr>
          <p:cNvPicPr>
            <a:picLocks noChangeAspect="1"/>
          </p:cNvPicPr>
          <p:nvPr/>
        </p:nvPicPr>
        <p:blipFill>
          <a:blip r:embed="rId42"/>
          <a:stretch>
            <a:fillRect/>
          </a:stretch>
        </p:blipFill>
        <p:spPr>
          <a:xfrm>
            <a:off x="18772946" y="6121400"/>
            <a:ext cx="1117740" cy="1117600"/>
          </a:xfrm>
          <a:prstGeom prst="rect">
            <a:avLst/>
          </a:prstGeom>
        </p:spPr>
      </p:pic>
      <p:sp>
        <p:nvSpPr>
          <p:cNvPr id="77" name="Shape 34"/>
          <p:cNvSpPr/>
          <p:nvPr/>
        </p:nvSpPr>
        <p:spPr>
          <a:xfrm>
            <a:off x="20093911" y="6108700"/>
            <a:ext cx="3556445" cy="1143000"/>
          </a:xfrm>
          <a:prstGeom prst="roundRect">
            <a:avLst>
              <a:gd name="adj" fmla="val 4800"/>
            </a:avLst>
          </a:prstGeom>
          <a:noFill/>
          <a:ln/>
        </p:spPr>
      </p:sp>
      <p:sp>
        <p:nvSpPr>
          <p:cNvPr id="78" name="Text 35"/>
          <p:cNvSpPr/>
          <p:nvPr/>
        </p:nvSpPr>
        <p:spPr>
          <a:xfrm>
            <a:off x="20093911" y="61087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Dariana</a:t>
            </a:r>
            <a:endParaRPr lang="en-US" sz="3600" dirty="0"/>
          </a:p>
        </p:txBody>
      </p:sp>
      <p:sp>
        <p:nvSpPr>
          <p:cNvPr id="79" name="Text 36"/>
          <p:cNvSpPr/>
          <p:nvPr/>
        </p:nvSpPr>
        <p:spPr>
          <a:xfrm>
            <a:off x="20093911" y="67310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Shaman</a:t>
            </a:r>
            <a:endParaRPr lang="en-US" sz="3200" dirty="0"/>
          </a:p>
        </p:txBody>
      </p:sp>
      <p:sp>
        <p:nvSpPr>
          <p:cNvPr id="80" name="Shape 37"/>
          <p:cNvSpPr/>
          <p:nvPr/>
        </p:nvSpPr>
        <p:spPr>
          <a:xfrm>
            <a:off x="12574572" y="5905500"/>
            <a:ext cx="5487086" cy="1549400"/>
          </a:xfrm>
          <a:prstGeom prst="rect">
            <a:avLst/>
          </a:prstGeom>
          <a:solidFill>
            <a:srgbClr val="CBCAFE">
              <a:alpha val="100000"/>
            </a:srgbClr>
          </a:solidFill>
          <a:ln w="50800">
            <a:solidFill>
              <a:srgbClr val="012F6A"/>
            </a:solidFill>
            <a:prstDash val="solid"/>
          </a:ln>
        </p:spPr>
      </p:sp>
      <p:pic>
        <p:nvPicPr>
          <p:cNvPr id="81" name="Image 41" descr="preencoded.png">    </p:cNvPr>
          <p:cNvPicPr>
            <a:picLocks noChangeAspect="1"/>
          </p:cNvPicPr>
          <p:nvPr/>
        </p:nvPicPr>
        <p:blipFill>
          <a:blip r:embed="rId43"/>
          <a:stretch>
            <a:fillRect/>
          </a:stretch>
        </p:blipFill>
        <p:spPr>
          <a:xfrm>
            <a:off x="12879410" y="6121400"/>
            <a:ext cx="1117740" cy="1117600"/>
          </a:xfrm>
          <a:prstGeom prst="rect">
            <a:avLst/>
          </a:prstGeom>
        </p:spPr>
      </p:pic>
      <p:sp>
        <p:nvSpPr>
          <p:cNvPr id="82" name="Shape 38"/>
          <p:cNvSpPr/>
          <p:nvPr/>
        </p:nvSpPr>
        <p:spPr>
          <a:xfrm>
            <a:off x="14200375" y="6108700"/>
            <a:ext cx="3556445" cy="1143000"/>
          </a:xfrm>
          <a:prstGeom prst="roundRect">
            <a:avLst>
              <a:gd name="adj" fmla="val 4800"/>
            </a:avLst>
          </a:prstGeom>
          <a:noFill/>
          <a:ln/>
        </p:spPr>
      </p:sp>
      <p:sp>
        <p:nvSpPr>
          <p:cNvPr id="83" name="Text 39"/>
          <p:cNvSpPr/>
          <p:nvPr/>
        </p:nvSpPr>
        <p:spPr>
          <a:xfrm>
            <a:off x="14200375" y="61087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Theronis</a:t>
            </a:r>
            <a:endParaRPr lang="en-US" sz="3600" dirty="0"/>
          </a:p>
        </p:txBody>
      </p:sp>
      <p:sp>
        <p:nvSpPr>
          <p:cNvPr id="84" name="Text 40"/>
          <p:cNvSpPr/>
          <p:nvPr/>
        </p:nvSpPr>
        <p:spPr>
          <a:xfrm>
            <a:off x="14200375" y="67310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Warrior</a:t>
            </a:r>
            <a:endParaRPr lang="en-US" sz="3200" dirty="0"/>
          </a:p>
        </p:txBody>
      </p:sp>
      <p:pic>
        <p:nvPicPr>
          <p:cNvPr id="85" name="Image 42" descr="preencoded.png">    </p:cNvPr>
          <p:cNvPicPr>
            <a:picLocks noChangeAspect="1"/>
          </p:cNvPicPr>
          <p:nvPr/>
        </p:nvPicPr>
        <p:blipFill>
          <a:blip r:embed="rId44"/>
          <a:stretch>
            <a:fillRect/>
          </a:stretch>
        </p:blipFill>
        <p:spPr>
          <a:xfrm>
            <a:off x="3353219" y="5486400"/>
            <a:ext cx="17680610" cy="12700"/>
          </a:xfrm>
          <a:prstGeom prst="rect">
            <a:avLst/>
          </a:prstGeom>
        </p:spPr>
      </p:pic>
      <p:pic>
        <p:nvPicPr>
          <p:cNvPr id="86" name="Image 43" descr="preencoded.png">    </p:cNvPr>
          <p:cNvPicPr>
            <a:picLocks noChangeAspect="1"/>
          </p:cNvPicPr>
          <p:nvPr/>
        </p:nvPicPr>
        <p:blipFill>
          <a:blip r:embed="rId45"/>
          <a:stretch>
            <a:fillRect/>
          </a:stretch>
        </p:blipFill>
        <p:spPr>
          <a:xfrm>
            <a:off x="13006426" y="5092700"/>
            <a:ext cx="12702" cy="406400"/>
          </a:xfrm>
          <a:prstGeom prst="rect">
            <a:avLst/>
          </a:prstGeom>
        </p:spPr>
      </p:pic>
      <p:pic>
        <p:nvPicPr>
          <p:cNvPr id="87" name="Image 44" descr="preencoded.png">    </p:cNvPr>
          <p:cNvPicPr>
            <a:picLocks noChangeAspect="1"/>
          </p:cNvPicPr>
          <p:nvPr/>
        </p:nvPicPr>
        <p:blipFill>
          <a:blip r:embed="rId46"/>
          <a:stretch>
            <a:fillRect/>
          </a:stretch>
        </p:blipFill>
        <p:spPr>
          <a:xfrm>
            <a:off x="3353219" y="5499100"/>
            <a:ext cx="12702" cy="419100"/>
          </a:xfrm>
          <a:prstGeom prst="rect">
            <a:avLst/>
          </a:prstGeom>
        </p:spPr>
      </p:pic>
      <p:pic>
        <p:nvPicPr>
          <p:cNvPr id="88" name="Image 45" descr="preencoded.png">    </p:cNvPr>
          <p:cNvPicPr>
            <a:picLocks noChangeAspect="1"/>
          </p:cNvPicPr>
          <p:nvPr/>
        </p:nvPicPr>
        <p:blipFill>
          <a:blip r:embed="rId47"/>
          <a:stretch>
            <a:fillRect/>
          </a:stretch>
        </p:blipFill>
        <p:spPr>
          <a:xfrm>
            <a:off x="9513489" y="5499100"/>
            <a:ext cx="12702" cy="419100"/>
          </a:xfrm>
          <a:prstGeom prst="rect">
            <a:avLst/>
          </a:prstGeom>
        </p:spPr>
      </p:pic>
      <p:pic>
        <p:nvPicPr>
          <p:cNvPr id="89" name="Image 46" descr="preencoded.png">    </p:cNvPr>
          <p:cNvPicPr>
            <a:picLocks noChangeAspect="1"/>
          </p:cNvPicPr>
          <p:nvPr/>
        </p:nvPicPr>
        <p:blipFill>
          <a:blip r:embed="rId48"/>
          <a:stretch>
            <a:fillRect/>
          </a:stretch>
        </p:blipFill>
        <p:spPr>
          <a:xfrm>
            <a:off x="15407026" y="5499100"/>
            <a:ext cx="12702" cy="419100"/>
          </a:xfrm>
          <a:prstGeom prst="rect">
            <a:avLst/>
          </a:prstGeom>
        </p:spPr>
      </p:pic>
      <p:pic>
        <p:nvPicPr>
          <p:cNvPr id="90" name="Image 47" descr="preencoded.png">    </p:cNvPr>
          <p:cNvPicPr>
            <a:picLocks noChangeAspect="1"/>
          </p:cNvPicPr>
          <p:nvPr/>
        </p:nvPicPr>
        <p:blipFill>
          <a:blip r:embed="rId49"/>
          <a:stretch>
            <a:fillRect/>
          </a:stretch>
        </p:blipFill>
        <p:spPr>
          <a:xfrm>
            <a:off x="21021127" y="5499100"/>
            <a:ext cx="12702" cy="419100"/>
          </a:xfrm>
          <a:prstGeom prst="rect">
            <a:avLst/>
          </a:prstGeom>
        </p:spPr>
      </p:pic>
      <p:pic>
        <p:nvPicPr>
          <p:cNvPr id="91" name="Image 48" descr="preencoded.png">    </p:cNvPr>
          <p:cNvPicPr>
            <a:picLocks noChangeAspect="1"/>
          </p:cNvPicPr>
          <p:nvPr/>
        </p:nvPicPr>
        <p:blipFill>
          <a:blip r:embed="rId50"/>
          <a:stretch>
            <a:fillRect/>
          </a:stretch>
        </p:blipFill>
        <p:spPr>
          <a:xfrm>
            <a:off x="9513489" y="7315200"/>
            <a:ext cx="12702" cy="4165600"/>
          </a:xfrm>
          <a:prstGeom prst="rect">
            <a:avLst/>
          </a:prstGeom>
        </p:spPr>
      </p:pic>
      <p:pic>
        <p:nvPicPr>
          <p:cNvPr id="92" name="Image 49" descr="preencoded.png">    </p:cNvPr>
          <p:cNvPicPr>
            <a:picLocks noChangeAspect="1"/>
          </p:cNvPicPr>
          <p:nvPr/>
        </p:nvPicPr>
        <p:blipFill>
          <a:blip r:embed="rId51"/>
          <a:stretch>
            <a:fillRect/>
          </a:stretch>
        </p:blipFill>
        <p:spPr>
          <a:xfrm>
            <a:off x="9322965" y="9004300"/>
            <a:ext cx="203225" cy="12700"/>
          </a:xfrm>
          <a:prstGeom prst="rect">
            <a:avLst/>
          </a:prstGeom>
        </p:spPr>
      </p:pic>
      <p:pic>
        <p:nvPicPr>
          <p:cNvPr id="93" name="Image 50" descr="preencoded.png">    </p:cNvPr>
          <p:cNvPicPr>
            <a:picLocks noChangeAspect="1"/>
          </p:cNvPicPr>
          <p:nvPr/>
        </p:nvPicPr>
        <p:blipFill>
          <a:blip r:embed="rId52"/>
          <a:stretch>
            <a:fillRect/>
          </a:stretch>
        </p:blipFill>
        <p:spPr>
          <a:xfrm>
            <a:off x="20830603" y="9004300"/>
            <a:ext cx="203225" cy="12700"/>
          </a:xfrm>
          <a:prstGeom prst="rect">
            <a:avLst/>
          </a:prstGeom>
        </p:spPr>
      </p:pic>
      <p:pic>
        <p:nvPicPr>
          <p:cNvPr id="94" name="Image 51" descr="preencoded.png">    </p:cNvPr>
          <p:cNvPicPr>
            <a:picLocks noChangeAspect="1"/>
          </p:cNvPicPr>
          <p:nvPr/>
        </p:nvPicPr>
        <p:blipFill>
          <a:blip r:embed="rId53"/>
          <a:stretch>
            <a:fillRect/>
          </a:stretch>
        </p:blipFill>
        <p:spPr>
          <a:xfrm>
            <a:off x="9322965" y="11468100"/>
            <a:ext cx="203225" cy="12700"/>
          </a:xfrm>
          <a:prstGeom prst="rect">
            <a:avLst/>
          </a:prstGeom>
        </p:spPr>
      </p:pic>
      <p:pic>
        <p:nvPicPr>
          <p:cNvPr id="95" name="Image 52" descr="preencoded.png">    </p:cNvPr>
          <p:cNvPicPr>
            <a:picLocks noChangeAspect="1"/>
          </p:cNvPicPr>
          <p:nvPr/>
        </p:nvPicPr>
        <p:blipFill>
          <a:blip r:embed="rId54"/>
          <a:stretch>
            <a:fillRect/>
          </a:stretch>
        </p:blipFill>
        <p:spPr>
          <a:xfrm>
            <a:off x="20830603" y="11468100"/>
            <a:ext cx="203225" cy="12700"/>
          </a:xfrm>
          <a:prstGeom prst="rect">
            <a:avLst/>
          </a:prstGeom>
        </p:spPr>
      </p:pic>
      <p:pic>
        <p:nvPicPr>
          <p:cNvPr id="96" name="Image 53" descr="preencoded.png">    </p:cNvPr>
          <p:cNvPicPr>
            <a:picLocks noChangeAspect="1"/>
          </p:cNvPicPr>
          <p:nvPr/>
        </p:nvPicPr>
        <p:blipFill>
          <a:blip r:embed="rId55"/>
          <a:stretch>
            <a:fillRect/>
          </a:stretch>
        </p:blipFill>
        <p:spPr>
          <a:xfrm>
            <a:off x="21021127" y="7454900"/>
            <a:ext cx="12702" cy="40259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0" y="2463800"/>
            <a:ext cx="10923365" cy="8788400"/>
          </a:xfrm>
          <a:prstGeom prst="roundRect">
            <a:avLst>
              <a:gd name="adj" fmla="val 14462"/>
            </a:avLst>
          </a:prstGeom>
          <a:noFill/>
          <a:ln/>
        </p:spPr>
      </p:sp>
      <p:sp>
        <p:nvSpPr>
          <p:cNvPr id="6" name="Shape 2"/>
          <p:cNvSpPr/>
          <p:nvPr/>
        </p:nvSpPr>
        <p:spPr>
          <a:xfrm>
            <a:off x="812902" y="3276600"/>
            <a:ext cx="9297562" cy="2921000"/>
          </a:xfrm>
          <a:prstGeom prst="rect">
            <a:avLst/>
          </a:prstGeom>
          <a:solidFill>
            <a:srgbClr val="CBCAFE">
              <a:alpha val="100000"/>
            </a:srgbClr>
          </a:solidFill>
          <a:ln w="50800">
            <a:solidFill>
              <a:srgbClr val="012F6A"/>
            </a:solidFill>
            <a:prstDash val="solid"/>
          </a:ln>
        </p:spPr>
      </p:sp>
      <p:sp>
        <p:nvSpPr>
          <p:cNvPr id="7" name="Text 3"/>
          <p:cNvSpPr/>
          <p:nvPr/>
        </p:nvSpPr>
        <p:spPr>
          <a:xfrm>
            <a:off x="1574997" y="3581400"/>
            <a:ext cx="8112081" cy="26500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Thank you for</a:t>
            </a:r>
            <a:endParaRPr lang="en-US" sz="8000" dirty="0"/>
          </a:p>
          <a:p>
            <a:pPr algn="l"/>
            <a:r>
              <a:rPr lang="en-US" sz="8000" dirty="0">
                <a:solidFill>
                  <a:srgbClr val="272727">
                    <a:alpha val="100000"/>
                  </a:srgbClr>
                </a:solidFill>
                <a:latin typeface="Rokkitt Bold" pitchFamily="34" charset="0"/>
                <a:ea typeface="Rokkitt Bold" pitchFamily="34" charset="-122"/>
                <a:cs typeface="Rokkitt Bold" pitchFamily="34" charset="-120"/>
              </a:rPr>
              <a:t>choosing EaTemp</a:t>
            </a:r>
            <a:endParaRPr lang="en-US" sz="8000" dirty="0"/>
          </a:p>
        </p:txBody>
      </p:sp>
      <p:sp>
        <p:nvSpPr>
          <p:cNvPr id="8" name="Text 4"/>
          <p:cNvSpPr/>
          <p:nvPr/>
        </p:nvSpPr>
        <p:spPr>
          <a:xfrm>
            <a:off x="812902" y="6807200"/>
            <a:ext cx="9433046" cy="3767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sp>
        <p:nvSpPr>
          <p:cNvPr id="9" name="Text 5"/>
          <p:cNvSpPr/>
          <p:nvPr/>
        </p:nvSpPr>
        <p:spPr>
          <a:xfrm rot="16200000">
            <a:off x="22199488" y="8338530"/>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2" descr="preencoded.png">    </p:cNvPr>
          <p:cNvPicPr>
            <a:picLocks noChangeAspect="1"/>
          </p:cNvPicPr>
          <p:nvPr/>
        </p:nvPicPr>
        <p:blipFill>
          <a:blip r:embed="rId4"/>
          <a:stretch>
            <a:fillRect/>
          </a:stretch>
        </p:blipFill>
        <p:spPr>
          <a:xfrm>
            <a:off x="10313689" y="2565400"/>
            <a:ext cx="13287420" cy="85726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7016" y="10395676"/>
            <a:ext cx="2325259" cy="2527210"/>
          </a:xfrm>
          <a:prstGeom prst="rect">
            <a:avLst/>
          </a:prstGeom>
        </p:spPr>
      </p:pic>
      <p:pic>
        <p:nvPicPr>
          <p:cNvPr id="4" name="Image 2" descr="preencoded.png">    </p:cNvPr>
          <p:cNvPicPr>
            <a:picLocks noChangeAspect="1"/>
          </p:cNvPicPr>
          <p:nvPr/>
        </p:nvPicPr>
        <p:blipFill>
          <a:blip r:embed="rId3"/>
          <a:stretch>
            <a:fillRect/>
          </a:stretch>
        </p:blipFill>
        <p:spPr>
          <a:xfrm>
            <a:off x="2371736" y="9364588"/>
            <a:ext cx="1438740" cy="1438560"/>
          </a:xfrm>
          <a:prstGeom prst="rect">
            <a:avLst/>
          </a:prstGeom>
        </p:spPr>
      </p:pic>
      <p:pic>
        <p:nvPicPr>
          <p:cNvPr id="5" name="Image 3" descr="preencoded.png">    </p:cNvPr>
          <p:cNvPicPr>
            <a:picLocks noChangeAspect="1"/>
          </p:cNvPicPr>
          <p:nvPr/>
        </p:nvPicPr>
        <p:blipFill>
          <a:blip r:embed="rId4"/>
          <a:stretch>
            <a:fillRect/>
          </a:stretch>
        </p:blipFill>
        <p:spPr>
          <a:xfrm>
            <a:off x="21691663" y="35570"/>
            <a:ext cx="77438" cy="102834"/>
          </a:xfrm>
          <a:prstGeom prst="rect">
            <a:avLst/>
          </a:prstGeom>
        </p:spPr>
      </p:pic>
      <p:pic>
        <p:nvPicPr>
          <p:cNvPr id="6" name="Image 4" descr="preencoded.png">    </p:cNvPr>
          <p:cNvPicPr>
            <a:picLocks noChangeAspect="1"/>
          </p:cNvPicPr>
          <p:nvPr/>
        </p:nvPicPr>
        <p:blipFill>
          <a:blip r:embed="rId5"/>
          <a:stretch>
            <a:fillRect/>
          </a:stretch>
        </p:blipFill>
        <p:spPr>
          <a:xfrm>
            <a:off x="23775186" y="2684413"/>
            <a:ext cx="121890" cy="197724"/>
          </a:xfrm>
          <a:prstGeom prst="rect">
            <a:avLst/>
          </a:prstGeom>
        </p:spPr>
      </p:pic>
      <p:pic>
        <p:nvPicPr>
          <p:cNvPr id="7" name="Image 5" descr="preencoded.png">    </p:cNvPr>
          <p:cNvPicPr>
            <a:picLocks noChangeAspect="1"/>
          </p:cNvPicPr>
          <p:nvPr/>
        </p:nvPicPr>
        <p:blipFill>
          <a:blip r:embed="rId6"/>
          <a:stretch>
            <a:fillRect/>
          </a:stretch>
        </p:blipFill>
        <p:spPr>
          <a:xfrm>
            <a:off x="23686991" y="2970352"/>
            <a:ext cx="100540" cy="134789"/>
          </a:xfrm>
          <a:prstGeom prst="rect">
            <a:avLst/>
          </a:prstGeom>
        </p:spPr>
      </p:pic>
      <p:pic>
        <p:nvPicPr>
          <p:cNvPr id="8" name="Image 6" descr="preencoded.png">    </p:cNvPr>
          <p:cNvPicPr>
            <a:picLocks noChangeAspect="1"/>
          </p:cNvPicPr>
          <p:nvPr/>
        </p:nvPicPr>
        <p:blipFill>
          <a:blip r:embed="rId7"/>
          <a:stretch>
            <a:fillRect/>
          </a:stretch>
        </p:blipFill>
        <p:spPr>
          <a:xfrm>
            <a:off x="20922355" y="2079926"/>
            <a:ext cx="722849" cy="487254"/>
          </a:xfrm>
          <a:prstGeom prst="rect">
            <a:avLst/>
          </a:prstGeom>
        </p:spPr>
      </p:pic>
      <p:pic>
        <p:nvPicPr>
          <p:cNvPr id="9" name="Image 7" descr="preencoded.png">    </p:cNvPr>
          <p:cNvPicPr>
            <a:picLocks noChangeAspect="1"/>
          </p:cNvPicPr>
          <p:nvPr/>
        </p:nvPicPr>
        <p:blipFill>
          <a:blip r:embed="rId8"/>
          <a:stretch>
            <a:fillRect/>
          </a:stretch>
        </p:blipFill>
        <p:spPr>
          <a:xfrm>
            <a:off x="21129609" y="1938849"/>
            <a:ext cx="213028" cy="317478"/>
          </a:xfrm>
          <a:prstGeom prst="rect">
            <a:avLst/>
          </a:prstGeom>
        </p:spPr>
      </p:pic>
      <p:pic>
        <p:nvPicPr>
          <p:cNvPr id="10" name="Image 8" descr="preencoded.png">    </p:cNvPr>
          <p:cNvPicPr>
            <a:picLocks noChangeAspect="1"/>
          </p:cNvPicPr>
          <p:nvPr/>
        </p:nvPicPr>
        <p:blipFill>
          <a:blip r:embed="rId9"/>
          <a:stretch>
            <a:fillRect/>
          </a:stretch>
        </p:blipFill>
        <p:spPr>
          <a:xfrm>
            <a:off x="21179385" y="2393786"/>
            <a:ext cx="350277" cy="366576"/>
          </a:xfrm>
          <a:prstGeom prst="rect">
            <a:avLst/>
          </a:prstGeom>
        </p:spPr>
      </p:pic>
      <p:pic>
        <p:nvPicPr>
          <p:cNvPr id="11" name="Image 9" descr="preencoded.png">    </p:cNvPr>
          <p:cNvPicPr>
            <a:picLocks noChangeAspect="1"/>
          </p:cNvPicPr>
          <p:nvPr/>
        </p:nvPicPr>
        <p:blipFill>
          <a:blip r:embed="rId10"/>
          <a:stretch>
            <a:fillRect/>
          </a:stretch>
        </p:blipFill>
        <p:spPr>
          <a:xfrm>
            <a:off x="20545438" y="2847498"/>
            <a:ext cx="1580718" cy="884479"/>
          </a:xfrm>
          <a:prstGeom prst="rect">
            <a:avLst/>
          </a:prstGeom>
        </p:spPr>
      </p:pic>
      <p:pic>
        <p:nvPicPr>
          <p:cNvPr id="12" name="Image 10" descr="preencoded.png">    </p:cNvPr>
          <p:cNvPicPr>
            <a:picLocks noChangeAspect="1"/>
          </p:cNvPicPr>
          <p:nvPr/>
        </p:nvPicPr>
        <p:blipFill>
          <a:blip r:embed="rId11"/>
          <a:stretch>
            <a:fillRect/>
          </a:stretch>
        </p:blipFill>
        <p:spPr>
          <a:xfrm>
            <a:off x="20298191" y="2655701"/>
            <a:ext cx="1456397" cy="1505074"/>
          </a:xfrm>
          <a:prstGeom prst="rect">
            <a:avLst/>
          </a:prstGeom>
        </p:spPr>
      </p:pic>
      <p:pic>
        <p:nvPicPr>
          <p:cNvPr id="13" name="Image 11" descr="preencoded.png">    </p:cNvPr>
          <p:cNvPicPr>
            <a:picLocks noChangeAspect="1"/>
          </p:cNvPicPr>
          <p:nvPr/>
        </p:nvPicPr>
        <p:blipFill>
          <a:blip r:embed="rId12"/>
          <a:stretch>
            <a:fillRect/>
          </a:stretch>
        </p:blipFill>
        <p:spPr>
          <a:xfrm>
            <a:off x="21667662" y="1935243"/>
            <a:ext cx="383711" cy="745204"/>
          </a:xfrm>
          <a:prstGeom prst="rect">
            <a:avLst/>
          </a:prstGeom>
        </p:spPr>
      </p:pic>
      <p:pic>
        <p:nvPicPr>
          <p:cNvPr id="14" name="Image 12" descr="preencoded.png">    </p:cNvPr>
          <p:cNvPicPr>
            <a:picLocks noChangeAspect="1"/>
          </p:cNvPicPr>
          <p:nvPr/>
        </p:nvPicPr>
        <p:blipFill>
          <a:blip r:embed="rId13"/>
          <a:stretch>
            <a:fillRect/>
          </a:stretch>
        </p:blipFill>
        <p:spPr>
          <a:xfrm>
            <a:off x="21860018" y="1717560"/>
            <a:ext cx="501195" cy="1038250"/>
          </a:xfrm>
          <a:prstGeom prst="rect">
            <a:avLst/>
          </a:prstGeom>
        </p:spPr>
      </p:pic>
      <p:pic>
        <p:nvPicPr>
          <p:cNvPr id="15" name="Image 13" descr="preencoded.png">    </p:cNvPr>
          <p:cNvPicPr>
            <a:picLocks noChangeAspect="1"/>
          </p:cNvPicPr>
          <p:nvPr/>
        </p:nvPicPr>
        <p:blipFill>
          <a:blip r:embed="rId14"/>
          <a:stretch>
            <a:fillRect/>
          </a:stretch>
        </p:blipFill>
        <p:spPr>
          <a:xfrm>
            <a:off x="22051544" y="2330760"/>
            <a:ext cx="289277" cy="512449"/>
          </a:xfrm>
          <a:prstGeom prst="rect">
            <a:avLst/>
          </a:prstGeom>
        </p:spPr>
      </p:pic>
      <p:pic>
        <p:nvPicPr>
          <p:cNvPr id="16" name="Image 14" descr="preencoded.png">    </p:cNvPr>
          <p:cNvPicPr>
            <a:picLocks noChangeAspect="1"/>
          </p:cNvPicPr>
          <p:nvPr/>
        </p:nvPicPr>
        <p:blipFill>
          <a:blip r:embed="rId15"/>
          <a:stretch>
            <a:fillRect/>
          </a:stretch>
        </p:blipFill>
        <p:spPr>
          <a:xfrm>
            <a:off x="22238737" y="2001369"/>
            <a:ext cx="450162" cy="912112"/>
          </a:xfrm>
          <a:prstGeom prst="rect">
            <a:avLst/>
          </a:prstGeom>
        </p:spPr>
      </p:pic>
      <p:pic>
        <p:nvPicPr>
          <p:cNvPr id="17" name="Image 15" descr="preencoded.png">    </p:cNvPr>
          <p:cNvPicPr>
            <a:picLocks noChangeAspect="1"/>
          </p:cNvPicPr>
          <p:nvPr/>
        </p:nvPicPr>
        <p:blipFill>
          <a:blip r:embed="rId16"/>
          <a:stretch>
            <a:fillRect/>
          </a:stretch>
        </p:blipFill>
        <p:spPr>
          <a:xfrm>
            <a:off x="22433943" y="2226509"/>
            <a:ext cx="393414" cy="769401"/>
          </a:xfrm>
          <a:prstGeom prst="rect">
            <a:avLst/>
          </a:prstGeom>
        </p:spPr>
      </p:pic>
      <p:pic>
        <p:nvPicPr>
          <p:cNvPr id="18" name="Image 16" descr="preencoded.png">    </p:cNvPr>
          <p:cNvPicPr>
            <a:picLocks noChangeAspect="1"/>
          </p:cNvPicPr>
          <p:nvPr/>
        </p:nvPicPr>
        <p:blipFill>
          <a:blip r:embed="rId17"/>
          <a:stretch>
            <a:fillRect/>
          </a:stretch>
        </p:blipFill>
        <p:spPr>
          <a:xfrm>
            <a:off x="22625850" y="2713441"/>
            <a:ext cx="232331" cy="370684"/>
          </a:xfrm>
          <a:prstGeom prst="rect">
            <a:avLst/>
          </a:prstGeom>
        </p:spPr>
      </p:pic>
      <p:pic>
        <p:nvPicPr>
          <p:cNvPr id="19" name="Image 17" descr="preencoded.png">    </p:cNvPr>
          <p:cNvPicPr>
            <a:picLocks noChangeAspect="1"/>
          </p:cNvPicPr>
          <p:nvPr/>
        </p:nvPicPr>
        <p:blipFill>
          <a:blip r:embed="rId18"/>
          <a:stretch>
            <a:fillRect/>
          </a:stretch>
        </p:blipFill>
        <p:spPr>
          <a:xfrm>
            <a:off x="22825680" y="2551947"/>
            <a:ext cx="328192" cy="608245"/>
          </a:xfrm>
          <a:prstGeom prst="rect">
            <a:avLst/>
          </a:prstGeom>
        </p:spPr>
      </p:pic>
      <p:pic>
        <p:nvPicPr>
          <p:cNvPr id="20" name="Image 18" descr="preencoded.png">    </p:cNvPr>
          <p:cNvPicPr>
            <a:picLocks noChangeAspect="1"/>
          </p:cNvPicPr>
          <p:nvPr/>
        </p:nvPicPr>
        <p:blipFill>
          <a:blip r:embed="rId19"/>
          <a:stretch>
            <a:fillRect/>
          </a:stretch>
        </p:blipFill>
        <p:spPr>
          <a:xfrm>
            <a:off x="23034447" y="2230639"/>
            <a:ext cx="489811" cy="1009591"/>
          </a:xfrm>
          <a:prstGeom prst="rect">
            <a:avLst/>
          </a:prstGeom>
        </p:spPr>
      </p:pic>
      <p:pic>
        <p:nvPicPr>
          <p:cNvPr id="21" name="Image 19" descr="preencoded.png">    </p:cNvPr>
          <p:cNvPicPr>
            <a:picLocks noChangeAspect="1"/>
          </p:cNvPicPr>
          <p:nvPr/>
        </p:nvPicPr>
        <p:blipFill>
          <a:blip r:embed="rId20"/>
          <a:stretch>
            <a:fillRect/>
          </a:stretch>
        </p:blipFill>
        <p:spPr>
          <a:xfrm>
            <a:off x="23254064" y="2536943"/>
            <a:ext cx="404100" cy="796451"/>
          </a:xfrm>
          <a:prstGeom prst="rect">
            <a:avLst/>
          </a:prstGeom>
        </p:spPr>
      </p:pic>
      <p:pic>
        <p:nvPicPr>
          <p:cNvPr id="22" name="Image 20" descr="preencoded.png">    </p:cNvPr>
          <p:cNvPicPr>
            <a:picLocks noChangeAspect="1"/>
          </p:cNvPicPr>
          <p:nvPr/>
        </p:nvPicPr>
        <p:blipFill>
          <a:blip r:embed="rId21"/>
          <a:stretch>
            <a:fillRect/>
          </a:stretch>
        </p:blipFill>
        <p:spPr>
          <a:xfrm>
            <a:off x="21934606" y="3218960"/>
            <a:ext cx="1411638" cy="1382691"/>
          </a:xfrm>
          <a:prstGeom prst="rect">
            <a:avLst/>
          </a:prstGeom>
        </p:spPr>
      </p:pic>
      <p:pic>
        <p:nvPicPr>
          <p:cNvPr id="23" name="Image 21" descr="preencoded.png">    </p:cNvPr>
          <p:cNvPicPr>
            <a:picLocks noChangeAspect="1"/>
          </p:cNvPicPr>
          <p:nvPr/>
        </p:nvPicPr>
        <p:blipFill>
          <a:blip r:embed="rId22"/>
          <a:stretch>
            <a:fillRect/>
          </a:stretch>
        </p:blipFill>
        <p:spPr>
          <a:xfrm>
            <a:off x="22534775" y="444457"/>
            <a:ext cx="618396" cy="456149"/>
          </a:xfrm>
          <a:prstGeom prst="rect">
            <a:avLst/>
          </a:prstGeom>
        </p:spPr>
      </p:pic>
      <p:pic>
        <p:nvPicPr>
          <p:cNvPr id="24" name="Image 22" descr="preencoded.png">    </p:cNvPr>
          <p:cNvPicPr>
            <a:picLocks noChangeAspect="1"/>
          </p:cNvPicPr>
          <p:nvPr/>
        </p:nvPicPr>
        <p:blipFill>
          <a:blip r:embed="rId23"/>
          <a:stretch>
            <a:fillRect/>
          </a:stretch>
        </p:blipFill>
        <p:spPr>
          <a:xfrm>
            <a:off x="22516166" y="855898"/>
            <a:ext cx="613171" cy="610487"/>
          </a:xfrm>
          <a:prstGeom prst="rect">
            <a:avLst/>
          </a:prstGeom>
        </p:spPr>
      </p:pic>
      <p:pic>
        <p:nvPicPr>
          <p:cNvPr id="25" name="Image 23" descr="preencoded.png">    </p:cNvPr>
          <p:cNvPicPr>
            <a:picLocks noChangeAspect="1"/>
          </p:cNvPicPr>
          <p:nvPr/>
        </p:nvPicPr>
        <p:blipFill>
          <a:blip r:embed="rId24"/>
          <a:stretch>
            <a:fillRect/>
          </a:stretch>
        </p:blipFill>
        <p:spPr>
          <a:xfrm>
            <a:off x="21806945" y="193126"/>
            <a:ext cx="1132466" cy="1314152"/>
          </a:xfrm>
          <a:prstGeom prst="rect">
            <a:avLst/>
          </a:prstGeom>
        </p:spPr>
      </p:pic>
      <p:pic>
        <p:nvPicPr>
          <p:cNvPr id="26" name="Image 24" descr="preencoded.png">    </p:cNvPr>
          <p:cNvPicPr>
            <a:picLocks noChangeAspect="1"/>
          </p:cNvPicPr>
          <p:nvPr/>
        </p:nvPicPr>
        <p:blipFill>
          <a:blip r:embed="rId25"/>
          <a:stretch>
            <a:fillRect/>
          </a:stretch>
        </p:blipFill>
        <p:spPr>
          <a:xfrm>
            <a:off x="22727624" y="892621"/>
            <a:ext cx="780903" cy="315088"/>
          </a:xfrm>
          <a:prstGeom prst="rect">
            <a:avLst/>
          </a:prstGeom>
        </p:spPr>
      </p:pic>
      <p:pic>
        <p:nvPicPr>
          <p:cNvPr id="27" name="Image 25" descr="preencoded.png">    </p:cNvPr>
          <p:cNvPicPr>
            <a:picLocks noChangeAspect="1"/>
          </p:cNvPicPr>
          <p:nvPr/>
        </p:nvPicPr>
        <p:blipFill>
          <a:blip r:embed="rId26"/>
          <a:stretch>
            <a:fillRect/>
          </a:stretch>
        </p:blipFill>
        <p:spPr>
          <a:xfrm>
            <a:off x="21550885" y="1340439"/>
            <a:ext cx="758712" cy="578746"/>
          </a:xfrm>
          <a:prstGeom prst="rect">
            <a:avLst/>
          </a:prstGeom>
        </p:spPr>
      </p:pic>
      <p:pic>
        <p:nvPicPr>
          <p:cNvPr id="28" name="Image 26" descr="preencoded.png">    </p:cNvPr>
          <p:cNvPicPr>
            <a:picLocks noChangeAspect="1"/>
          </p:cNvPicPr>
          <p:nvPr/>
        </p:nvPicPr>
        <p:blipFill>
          <a:blip r:embed="rId27"/>
          <a:stretch>
            <a:fillRect/>
          </a:stretch>
        </p:blipFill>
        <p:spPr>
          <a:xfrm>
            <a:off x="22902531" y="1270939"/>
            <a:ext cx="984202" cy="614893"/>
          </a:xfrm>
          <a:prstGeom prst="rect">
            <a:avLst/>
          </a:prstGeom>
        </p:spPr>
      </p:pic>
      <p:pic>
        <p:nvPicPr>
          <p:cNvPr id="29" name="Image 27" descr="preencoded.png">    </p:cNvPr>
          <p:cNvPicPr>
            <a:picLocks noChangeAspect="1"/>
          </p:cNvPicPr>
          <p:nvPr/>
        </p:nvPicPr>
        <p:blipFill>
          <a:blip r:embed="rId28"/>
          <a:stretch>
            <a:fillRect/>
          </a:stretch>
        </p:blipFill>
        <p:spPr>
          <a:xfrm>
            <a:off x="23240953" y="1279767"/>
            <a:ext cx="240254" cy="201138"/>
          </a:xfrm>
          <a:prstGeom prst="rect">
            <a:avLst/>
          </a:prstGeom>
        </p:spPr>
      </p:pic>
      <p:pic>
        <p:nvPicPr>
          <p:cNvPr id="30" name="Image 28" descr="preencoded.png">    </p:cNvPr>
          <p:cNvPicPr>
            <a:picLocks noChangeAspect="1"/>
          </p:cNvPicPr>
          <p:nvPr/>
        </p:nvPicPr>
        <p:blipFill>
          <a:blip r:embed="rId29"/>
          <a:stretch>
            <a:fillRect/>
          </a:stretch>
        </p:blipFill>
        <p:spPr>
          <a:xfrm>
            <a:off x="23565160" y="1627432"/>
            <a:ext cx="158010" cy="157411"/>
          </a:xfrm>
          <a:prstGeom prst="rect">
            <a:avLst/>
          </a:prstGeom>
        </p:spPr>
      </p:pic>
      <p:pic>
        <p:nvPicPr>
          <p:cNvPr id="31" name="Image 29" descr="preencoded.png">    </p:cNvPr>
          <p:cNvPicPr>
            <a:picLocks noChangeAspect="1"/>
          </p:cNvPicPr>
          <p:nvPr/>
        </p:nvPicPr>
        <p:blipFill>
          <a:blip r:embed="rId30"/>
          <a:stretch>
            <a:fillRect/>
          </a:stretch>
        </p:blipFill>
        <p:spPr>
          <a:xfrm>
            <a:off x="23757916" y="2056126"/>
            <a:ext cx="183168" cy="193799"/>
          </a:xfrm>
          <a:prstGeom prst="rect">
            <a:avLst/>
          </a:prstGeom>
        </p:spPr>
      </p:pic>
      <p:pic>
        <p:nvPicPr>
          <p:cNvPr id="32" name="Image 30" descr="preencoded.png">    </p:cNvPr>
          <p:cNvPicPr>
            <a:picLocks noChangeAspect="1"/>
          </p:cNvPicPr>
          <p:nvPr/>
        </p:nvPicPr>
        <p:blipFill>
          <a:blip r:embed="rId31"/>
          <a:stretch>
            <a:fillRect/>
          </a:stretch>
        </p:blipFill>
        <p:spPr>
          <a:xfrm>
            <a:off x="23440401" y="1948721"/>
            <a:ext cx="337901" cy="244853"/>
          </a:xfrm>
          <a:prstGeom prst="rect">
            <a:avLst/>
          </a:prstGeom>
        </p:spPr>
      </p:pic>
      <p:pic>
        <p:nvPicPr>
          <p:cNvPr id="33" name="Image 31" descr="preencoded.png">    </p:cNvPr>
          <p:cNvPicPr>
            <a:picLocks noChangeAspect="1"/>
          </p:cNvPicPr>
          <p:nvPr/>
        </p:nvPicPr>
        <p:blipFill>
          <a:blip r:embed="rId32"/>
          <a:stretch>
            <a:fillRect/>
          </a:stretch>
        </p:blipFill>
        <p:spPr>
          <a:xfrm>
            <a:off x="23189567" y="1830189"/>
            <a:ext cx="314718" cy="308976"/>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5207651" y="711200"/>
            <a:ext cx="13984448" cy="2463800"/>
          </a:xfrm>
          <a:prstGeom prst="rect">
            <a:avLst/>
          </a:prstGeom>
          <a:solidFill>
            <a:srgbClr val="CBCAFE">
              <a:alpha val="100000"/>
            </a:srgbClr>
          </a:solidFill>
          <a:ln w="50800">
            <a:solidFill>
              <a:srgbClr val="012F6A"/>
            </a:solidFill>
            <a:prstDash val="solid"/>
          </a:ln>
        </p:spPr>
      </p:sp>
      <p:sp>
        <p:nvSpPr>
          <p:cNvPr id="37" name="Text 2"/>
          <p:cNvSpPr/>
          <p:nvPr/>
        </p:nvSpPr>
        <p:spPr>
          <a:xfrm>
            <a:off x="5969746" y="1016000"/>
            <a:ext cx="13002192" cy="2396067"/>
          </a:xfrm>
          <a:prstGeom prst="rect">
            <a:avLst/>
          </a:prstGeom>
          <a:noFill/>
          <a:ln/>
        </p:spPr>
        <p:txBody>
          <a:bodyPr wrap="square" lIns="0" tIns="0" rIns="0" bIns="0" rtlCol="0" anchor="t"/>
          <a:lstStyle/>
          <a:p>
            <a:pPr algn="l"/>
            <a:r>
              <a:rPr lang="en-US" sz="12800" dirty="0">
                <a:solidFill>
                  <a:srgbClr val="272727">
                    <a:alpha val="100000"/>
                  </a:srgbClr>
                </a:solidFill>
                <a:latin typeface="Rokkitt Bold" pitchFamily="34" charset="0"/>
                <a:ea typeface="Rokkitt Bold" pitchFamily="34" charset="-122"/>
                <a:cs typeface="Rokkitt Bold" pitchFamily="34" charset="-120"/>
              </a:rPr>
              <a:t>Table of Contents</a:t>
            </a:r>
            <a:endParaRPr lang="en-US" sz="12800" dirty="0"/>
          </a:p>
        </p:txBody>
      </p:sp>
      <p:sp>
        <p:nvSpPr>
          <p:cNvPr id="38" name="Shape 3"/>
          <p:cNvSpPr/>
          <p:nvPr/>
        </p:nvSpPr>
        <p:spPr>
          <a:xfrm>
            <a:off x="4801200" y="4521200"/>
            <a:ext cx="7316114" cy="1625600"/>
          </a:xfrm>
          <a:prstGeom prst="rect">
            <a:avLst/>
          </a:prstGeom>
          <a:noFill/>
          <a:ln/>
        </p:spPr>
      </p:sp>
      <p:sp>
        <p:nvSpPr>
          <p:cNvPr id="39" name="Shape 4"/>
          <p:cNvSpPr/>
          <p:nvPr/>
        </p:nvSpPr>
        <p:spPr>
          <a:xfrm>
            <a:off x="4801200" y="4521200"/>
            <a:ext cx="1625803" cy="1625600"/>
          </a:xfrm>
          <a:prstGeom prst="roundRect">
            <a:avLst>
              <a:gd name="adj" fmla="val 781313"/>
            </a:avLst>
          </a:prstGeom>
          <a:solidFill>
            <a:srgbClr val="CBCAFE">
              <a:alpha val="100000"/>
            </a:srgbClr>
          </a:solidFill>
          <a:ln w="50800">
            <a:solidFill>
              <a:srgbClr val="012F6A"/>
            </a:solidFill>
            <a:prstDash val="solid"/>
          </a:ln>
        </p:spPr>
      </p:sp>
      <p:sp>
        <p:nvSpPr>
          <p:cNvPr id="40" name="Text 5"/>
          <p:cNvSpPr/>
          <p:nvPr/>
        </p:nvSpPr>
        <p:spPr>
          <a:xfrm>
            <a:off x="5239405" y="4883150"/>
            <a:ext cx="749394"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01</a:t>
            </a:r>
            <a:endParaRPr lang="en-US" sz="4800" dirty="0"/>
          </a:p>
        </p:txBody>
      </p:sp>
      <p:sp>
        <p:nvSpPr>
          <p:cNvPr id="41" name="Shape 6"/>
          <p:cNvSpPr/>
          <p:nvPr/>
        </p:nvSpPr>
        <p:spPr>
          <a:xfrm>
            <a:off x="6630229" y="4673600"/>
            <a:ext cx="5487086" cy="1320800"/>
          </a:xfrm>
          <a:prstGeom prst="rect">
            <a:avLst/>
          </a:prstGeom>
          <a:noFill/>
          <a:ln/>
        </p:spPr>
      </p:sp>
      <p:sp>
        <p:nvSpPr>
          <p:cNvPr id="42" name="Text 7"/>
          <p:cNvSpPr/>
          <p:nvPr/>
        </p:nvSpPr>
        <p:spPr>
          <a:xfrm>
            <a:off x="6630229" y="4673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Introduction</a:t>
            </a:r>
            <a:endParaRPr lang="en-US" sz="4800" dirty="0"/>
          </a:p>
        </p:txBody>
      </p:sp>
      <p:sp>
        <p:nvSpPr>
          <p:cNvPr id="43" name="Text 8"/>
          <p:cNvSpPr/>
          <p:nvPr/>
        </p:nvSpPr>
        <p:spPr>
          <a:xfrm>
            <a:off x="6630229" y="5473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44" name="Shape 9"/>
          <p:cNvSpPr/>
          <p:nvPr/>
        </p:nvSpPr>
        <p:spPr>
          <a:xfrm>
            <a:off x="12269734" y="4521200"/>
            <a:ext cx="7316114" cy="1625600"/>
          </a:xfrm>
          <a:prstGeom prst="rect">
            <a:avLst/>
          </a:prstGeom>
          <a:noFill/>
          <a:ln/>
        </p:spPr>
      </p:sp>
      <p:sp>
        <p:nvSpPr>
          <p:cNvPr id="45" name="Shape 10"/>
          <p:cNvSpPr/>
          <p:nvPr/>
        </p:nvSpPr>
        <p:spPr>
          <a:xfrm>
            <a:off x="12269734" y="4521200"/>
            <a:ext cx="1625803" cy="1625600"/>
          </a:xfrm>
          <a:prstGeom prst="rect">
            <a:avLst/>
          </a:prstGeom>
          <a:solidFill>
            <a:srgbClr val="CBCAFE">
              <a:alpha val="100000"/>
            </a:srgbClr>
          </a:solidFill>
          <a:ln w="50800">
            <a:solidFill>
              <a:srgbClr val="012F6A"/>
            </a:solidFill>
            <a:prstDash val="solid"/>
          </a:ln>
        </p:spPr>
      </p:sp>
      <p:sp>
        <p:nvSpPr>
          <p:cNvPr id="46" name="Text 11"/>
          <p:cNvSpPr/>
          <p:nvPr/>
        </p:nvSpPr>
        <p:spPr>
          <a:xfrm>
            <a:off x="12650781" y="4883150"/>
            <a:ext cx="863708"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02</a:t>
            </a:r>
            <a:endParaRPr lang="en-US" sz="4800" dirty="0"/>
          </a:p>
        </p:txBody>
      </p:sp>
      <p:sp>
        <p:nvSpPr>
          <p:cNvPr id="47" name="Shape 12"/>
          <p:cNvSpPr/>
          <p:nvPr/>
        </p:nvSpPr>
        <p:spPr>
          <a:xfrm>
            <a:off x="14098762" y="4673600"/>
            <a:ext cx="5487086" cy="1320800"/>
          </a:xfrm>
          <a:prstGeom prst="rect">
            <a:avLst/>
          </a:prstGeom>
          <a:noFill/>
          <a:ln/>
        </p:spPr>
      </p:sp>
      <p:sp>
        <p:nvSpPr>
          <p:cNvPr id="48" name="Text 13"/>
          <p:cNvSpPr/>
          <p:nvPr/>
        </p:nvSpPr>
        <p:spPr>
          <a:xfrm>
            <a:off x="14098762" y="4673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Encounters</a:t>
            </a:r>
            <a:endParaRPr lang="en-US" sz="4800" dirty="0"/>
          </a:p>
        </p:txBody>
      </p:sp>
      <p:sp>
        <p:nvSpPr>
          <p:cNvPr id="49" name="Text 14"/>
          <p:cNvSpPr/>
          <p:nvPr/>
        </p:nvSpPr>
        <p:spPr>
          <a:xfrm>
            <a:off x="14098762" y="5473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50" name="Shape 15"/>
          <p:cNvSpPr/>
          <p:nvPr/>
        </p:nvSpPr>
        <p:spPr>
          <a:xfrm>
            <a:off x="4801200" y="7505700"/>
            <a:ext cx="7316114" cy="1625600"/>
          </a:xfrm>
          <a:prstGeom prst="rect">
            <a:avLst/>
          </a:prstGeom>
          <a:noFill/>
          <a:ln/>
        </p:spPr>
      </p:sp>
      <p:sp>
        <p:nvSpPr>
          <p:cNvPr id="51" name="Shape 16"/>
          <p:cNvSpPr/>
          <p:nvPr/>
        </p:nvSpPr>
        <p:spPr>
          <a:xfrm>
            <a:off x="4801200" y="7505700"/>
            <a:ext cx="1625803" cy="1625600"/>
          </a:xfrm>
          <a:prstGeom prst="rect">
            <a:avLst/>
          </a:prstGeom>
          <a:solidFill>
            <a:srgbClr val="CBCAFE">
              <a:alpha val="100000"/>
            </a:srgbClr>
          </a:solidFill>
          <a:ln w="50800">
            <a:solidFill>
              <a:srgbClr val="012F6A"/>
            </a:solidFill>
            <a:prstDash val="solid"/>
          </a:ln>
        </p:spPr>
      </p:sp>
      <p:sp>
        <p:nvSpPr>
          <p:cNvPr id="52" name="Text 17"/>
          <p:cNvSpPr/>
          <p:nvPr/>
        </p:nvSpPr>
        <p:spPr>
          <a:xfrm>
            <a:off x="5182248" y="7867650"/>
            <a:ext cx="863708"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03</a:t>
            </a:r>
            <a:endParaRPr lang="en-US" sz="4800" dirty="0"/>
          </a:p>
        </p:txBody>
      </p:sp>
      <p:sp>
        <p:nvSpPr>
          <p:cNvPr id="53" name="Shape 18"/>
          <p:cNvSpPr/>
          <p:nvPr/>
        </p:nvSpPr>
        <p:spPr>
          <a:xfrm>
            <a:off x="6630229" y="7658100"/>
            <a:ext cx="5487086" cy="1320800"/>
          </a:xfrm>
          <a:prstGeom prst="rect">
            <a:avLst/>
          </a:prstGeom>
          <a:noFill/>
          <a:ln/>
        </p:spPr>
      </p:sp>
      <p:sp>
        <p:nvSpPr>
          <p:cNvPr id="54" name="Text 19"/>
          <p:cNvSpPr/>
          <p:nvPr/>
        </p:nvSpPr>
        <p:spPr>
          <a:xfrm>
            <a:off x="6630229" y="76581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Wonders</a:t>
            </a:r>
            <a:endParaRPr lang="en-US" sz="4800" dirty="0"/>
          </a:p>
        </p:txBody>
      </p:sp>
      <p:sp>
        <p:nvSpPr>
          <p:cNvPr id="55" name="Text 20"/>
          <p:cNvSpPr/>
          <p:nvPr/>
        </p:nvSpPr>
        <p:spPr>
          <a:xfrm>
            <a:off x="6630229" y="84582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56" name="Shape 21"/>
          <p:cNvSpPr/>
          <p:nvPr/>
        </p:nvSpPr>
        <p:spPr>
          <a:xfrm>
            <a:off x="12269734" y="7505700"/>
            <a:ext cx="7316114" cy="1625600"/>
          </a:xfrm>
          <a:prstGeom prst="rect">
            <a:avLst/>
          </a:prstGeom>
          <a:noFill/>
          <a:ln/>
        </p:spPr>
      </p:sp>
      <p:sp>
        <p:nvSpPr>
          <p:cNvPr id="57" name="Shape 22"/>
          <p:cNvSpPr/>
          <p:nvPr/>
        </p:nvSpPr>
        <p:spPr>
          <a:xfrm>
            <a:off x="12269734" y="7505700"/>
            <a:ext cx="1625803" cy="1625600"/>
          </a:xfrm>
          <a:prstGeom prst="roundRect">
            <a:avLst>
              <a:gd name="adj" fmla="val 781313"/>
            </a:avLst>
          </a:prstGeom>
          <a:solidFill>
            <a:srgbClr val="CBCAFE">
              <a:alpha val="100000"/>
            </a:srgbClr>
          </a:solidFill>
          <a:ln w="50800">
            <a:solidFill>
              <a:srgbClr val="012F6A"/>
            </a:solidFill>
            <a:prstDash val="solid"/>
          </a:ln>
        </p:spPr>
      </p:sp>
      <p:sp>
        <p:nvSpPr>
          <p:cNvPr id="58" name="Text 23"/>
          <p:cNvSpPr/>
          <p:nvPr/>
        </p:nvSpPr>
        <p:spPr>
          <a:xfrm>
            <a:off x="12644430" y="7867650"/>
            <a:ext cx="876410"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04</a:t>
            </a:r>
            <a:endParaRPr lang="en-US" sz="4800" dirty="0"/>
          </a:p>
        </p:txBody>
      </p:sp>
      <p:sp>
        <p:nvSpPr>
          <p:cNvPr id="59" name="Shape 24"/>
          <p:cNvSpPr/>
          <p:nvPr/>
        </p:nvSpPr>
        <p:spPr>
          <a:xfrm>
            <a:off x="14098762" y="7658100"/>
            <a:ext cx="5487086" cy="1320800"/>
          </a:xfrm>
          <a:prstGeom prst="rect">
            <a:avLst/>
          </a:prstGeom>
          <a:noFill/>
          <a:ln/>
        </p:spPr>
      </p:sp>
      <p:sp>
        <p:nvSpPr>
          <p:cNvPr id="60" name="Text 25"/>
          <p:cNvSpPr/>
          <p:nvPr/>
        </p:nvSpPr>
        <p:spPr>
          <a:xfrm>
            <a:off x="14098762" y="76581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Magic</a:t>
            </a:r>
            <a:endParaRPr lang="en-US" sz="4800" dirty="0"/>
          </a:p>
        </p:txBody>
      </p:sp>
      <p:sp>
        <p:nvSpPr>
          <p:cNvPr id="61" name="Text 26"/>
          <p:cNvSpPr/>
          <p:nvPr/>
        </p:nvSpPr>
        <p:spPr>
          <a:xfrm>
            <a:off x="14098762" y="84582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62" name="Shape 27"/>
          <p:cNvSpPr/>
          <p:nvPr/>
        </p:nvSpPr>
        <p:spPr>
          <a:xfrm>
            <a:off x="4801200" y="10490200"/>
            <a:ext cx="7316114" cy="1625600"/>
          </a:xfrm>
          <a:prstGeom prst="rect">
            <a:avLst/>
          </a:prstGeom>
          <a:noFill/>
          <a:ln/>
        </p:spPr>
      </p:sp>
      <p:sp>
        <p:nvSpPr>
          <p:cNvPr id="63" name="Shape 28"/>
          <p:cNvSpPr/>
          <p:nvPr/>
        </p:nvSpPr>
        <p:spPr>
          <a:xfrm>
            <a:off x="4801200" y="10490200"/>
            <a:ext cx="1625803" cy="1625600"/>
          </a:xfrm>
          <a:prstGeom prst="roundRect">
            <a:avLst>
              <a:gd name="adj" fmla="val 781313"/>
            </a:avLst>
          </a:prstGeom>
          <a:solidFill>
            <a:srgbClr val="CBCAFE">
              <a:alpha val="100000"/>
            </a:srgbClr>
          </a:solidFill>
          <a:ln w="50800">
            <a:solidFill>
              <a:srgbClr val="012F6A"/>
            </a:solidFill>
            <a:prstDash val="solid"/>
          </a:ln>
        </p:spPr>
      </p:sp>
      <p:sp>
        <p:nvSpPr>
          <p:cNvPr id="64" name="Text 29"/>
          <p:cNvSpPr/>
          <p:nvPr/>
        </p:nvSpPr>
        <p:spPr>
          <a:xfrm>
            <a:off x="5182248" y="10852150"/>
            <a:ext cx="863708"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05</a:t>
            </a:r>
            <a:endParaRPr lang="en-US" sz="4800" dirty="0"/>
          </a:p>
        </p:txBody>
      </p:sp>
      <p:sp>
        <p:nvSpPr>
          <p:cNvPr id="65" name="Shape 30"/>
          <p:cNvSpPr/>
          <p:nvPr/>
        </p:nvSpPr>
        <p:spPr>
          <a:xfrm>
            <a:off x="6630229" y="10642600"/>
            <a:ext cx="5487086" cy="1320800"/>
          </a:xfrm>
          <a:prstGeom prst="rect">
            <a:avLst/>
          </a:prstGeom>
          <a:noFill/>
          <a:ln/>
        </p:spPr>
      </p:sp>
      <p:sp>
        <p:nvSpPr>
          <p:cNvPr id="66" name="Text 31"/>
          <p:cNvSpPr/>
          <p:nvPr/>
        </p:nvSpPr>
        <p:spPr>
          <a:xfrm>
            <a:off x="6630229" y="10642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Adventure</a:t>
            </a:r>
            <a:endParaRPr lang="en-US" sz="4800" dirty="0"/>
          </a:p>
        </p:txBody>
      </p:sp>
      <p:sp>
        <p:nvSpPr>
          <p:cNvPr id="67" name="Text 32"/>
          <p:cNvSpPr/>
          <p:nvPr/>
        </p:nvSpPr>
        <p:spPr>
          <a:xfrm>
            <a:off x="6630229" y="11442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68" name="Shape 33"/>
          <p:cNvSpPr/>
          <p:nvPr/>
        </p:nvSpPr>
        <p:spPr>
          <a:xfrm>
            <a:off x="12269734" y="10490200"/>
            <a:ext cx="7316114" cy="1625600"/>
          </a:xfrm>
          <a:prstGeom prst="rect">
            <a:avLst/>
          </a:prstGeom>
          <a:noFill/>
          <a:ln/>
        </p:spPr>
      </p:sp>
      <p:sp>
        <p:nvSpPr>
          <p:cNvPr id="69" name="Shape 34"/>
          <p:cNvSpPr/>
          <p:nvPr/>
        </p:nvSpPr>
        <p:spPr>
          <a:xfrm>
            <a:off x="12269734" y="10490200"/>
            <a:ext cx="1625803" cy="1625600"/>
          </a:xfrm>
          <a:prstGeom prst="rect">
            <a:avLst/>
          </a:prstGeom>
          <a:solidFill>
            <a:srgbClr val="CBCAFE">
              <a:alpha val="100000"/>
            </a:srgbClr>
          </a:solidFill>
          <a:ln w="50800">
            <a:solidFill>
              <a:srgbClr val="012F6A"/>
            </a:solidFill>
            <a:prstDash val="solid"/>
          </a:ln>
        </p:spPr>
      </p:sp>
      <p:sp>
        <p:nvSpPr>
          <p:cNvPr id="70" name="Text 35"/>
          <p:cNvSpPr/>
          <p:nvPr/>
        </p:nvSpPr>
        <p:spPr>
          <a:xfrm>
            <a:off x="12663483" y="10852150"/>
            <a:ext cx="838305"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06</a:t>
            </a:r>
            <a:endParaRPr lang="en-US" sz="4800" dirty="0"/>
          </a:p>
        </p:txBody>
      </p:sp>
      <p:sp>
        <p:nvSpPr>
          <p:cNvPr id="71" name="Shape 36"/>
          <p:cNvSpPr/>
          <p:nvPr/>
        </p:nvSpPr>
        <p:spPr>
          <a:xfrm>
            <a:off x="14098762" y="10642600"/>
            <a:ext cx="5487086" cy="1320800"/>
          </a:xfrm>
          <a:prstGeom prst="rect">
            <a:avLst/>
          </a:prstGeom>
          <a:noFill/>
          <a:ln/>
        </p:spPr>
      </p:sp>
      <p:sp>
        <p:nvSpPr>
          <p:cNvPr id="72" name="Text 37"/>
          <p:cNvSpPr/>
          <p:nvPr/>
        </p:nvSpPr>
        <p:spPr>
          <a:xfrm>
            <a:off x="14098762" y="10642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Conclusion</a:t>
            </a:r>
            <a:endParaRPr lang="en-US" sz="4800" dirty="0"/>
          </a:p>
        </p:txBody>
      </p:sp>
      <p:sp>
        <p:nvSpPr>
          <p:cNvPr id="73" name="Text 38"/>
          <p:cNvSpPr/>
          <p:nvPr/>
        </p:nvSpPr>
        <p:spPr>
          <a:xfrm>
            <a:off x="14098762" y="11442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4050119" y="193405"/>
            <a:ext cx="95811" cy="144366"/>
          </a:xfrm>
          <a:prstGeom prst="rect">
            <a:avLst/>
          </a:prstGeom>
        </p:spPr>
      </p:pic>
      <p:pic>
        <p:nvPicPr>
          <p:cNvPr id="4" name="Image 2" descr="preencoded.png">    </p:cNvPr>
          <p:cNvPicPr>
            <a:picLocks noChangeAspect="1"/>
          </p:cNvPicPr>
          <p:nvPr/>
        </p:nvPicPr>
        <p:blipFill>
          <a:blip r:embed="rId3"/>
          <a:stretch>
            <a:fillRect/>
          </a:stretch>
        </p:blipFill>
        <p:spPr>
          <a:xfrm>
            <a:off x="362677" y="2960960"/>
            <a:ext cx="131914" cy="281908"/>
          </a:xfrm>
          <a:prstGeom prst="rect">
            <a:avLst/>
          </a:prstGeom>
        </p:spPr>
      </p:pic>
      <p:pic>
        <p:nvPicPr>
          <p:cNvPr id="5" name="Image 3" descr="preencoded.png">    </p:cNvPr>
          <p:cNvPicPr>
            <a:picLocks noChangeAspect="1"/>
          </p:cNvPicPr>
          <p:nvPr/>
        </p:nvPicPr>
        <p:blipFill>
          <a:blip r:embed="rId4"/>
          <a:stretch>
            <a:fillRect/>
          </a:stretch>
        </p:blipFill>
        <p:spPr>
          <a:xfrm>
            <a:off x="423266" y="3373034"/>
            <a:ext cx="111272" cy="193486"/>
          </a:xfrm>
          <a:prstGeom prst="rect">
            <a:avLst/>
          </a:prstGeom>
        </p:spPr>
      </p:pic>
      <p:pic>
        <p:nvPicPr>
          <p:cNvPr id="6" name="Image 4" descr="preencoded.png">    </p:cNvPr>
          <p:cNvPicPr>
            <a:picLocks noChangeAspect="1"/>
          </p:cNvPicPr>
          <p:nvPr/>
        </p:nvPicPr>
        <p:blipFill>
          <a:blip r:embed="rId5"/>
          <a:stretch>
            <a:fillRect/>
          </a:stretch>
        </p:blipFill>
        <p:spPr>
          <a:xfrm>
            <a:off x="653753" y="3161441"/>
            <a:ext cx="533445" cy="1049192"/>
          </a:xfrm>
          <a:prstGeom prst="rect">
            <a:avLst/>
          </a:prstGeom>
        </p:spPr>
      </p:pic>
      <p:pic>
        <p:nvPicPr>
          <p:cNvPr id="7" name="Image 5" descr="preencoded.png">    </p:cNvPr>
          <p:cNvPicPr>
            <a:picLocks noChangeAspect="1"/>
          </p:cNvPicPr>
          <p:nvPr/>
        </p:nvPicPr>
        <p:blipFill>
          <a:blip r:embed="rId6"/>
          <a:stretch>
            <a:fillRect/>
          </a:stretch>
        </p:blipFill>
        <p:spPr>
          <a:xfrm>
            <a:off x="573404" y="3214021"/>
            <a:ext cx="231657" cy="448438"/>
          </a:xfrm>
          <a:prstGeom prst="rect">
            <a:avLst/>
          </a:prstGeom>
        </p:spPr>
      </p:pic>
      <p:pic>
        <p:nvPicPr>
          <p:cNvPr id="8" name="Image 6" descr="preencoded.png">    </p:cNvPr>
          <p:cNvPicPr>
            <a:picLocks noChangeAspect="1"/>
          </p:cNvPicPr>
          <p:nvPr/>
        </p:nvPicPr>
        <p:blipFill>
          <a:blip r:embed="rId7"/>
          <a:stretch>
            <a:fillRect/>
          </a:stretch>
        </p:blipFill>
        <p:spPr>
          <a:xfrm>
            <a:off x="997247" y="3631664"/>
            <a:ext cx="476438" cy="537924"/>
          </a:xfrm>
          <a:prstGeom prst="rect">
            <a:avLst/>
          </a:prstGeom>
        </p:spPr>
      </p:pic>
      <p:pic>
        <p:nvPicPr>
          <p:cNvPr id="9" name="Image 7" descr="preencoded.png">    </p:cNvPr>
          <p:cNvPicPr>
            <a:picLocks noChangeAspect="1"/>
          </p:cNvPicPr>
          <p:nvPr/>
        </p:nvPicPr>
        <p:blipFill>
          <a:blip r:embed="rId8"/>
          <a:stretch>
            <a:fillRect/>
          </a:stretch>
        </p:blipFill>
        <p:spPr>
          <a:xfrm>
            <a:off x="889989" y="3986225"/>
            <a:ext cx="1648806" cy="1656913"/>
          </a:xfrm>
          <a:prstGeom prst="rect">
            <a:avLst/>
          </a:prstGeom>
        </p:spPr>
      </p:pic>
      <p:pic>
        <p:nvPicPr>
          <p:cNvPr id="10" name="Image 8" descr="preencoded.png">    </p:cNvPr>
          <p:cNvPicPr>
            <a:picLocks noChangeAspect="1"/>
          </p:cNvPicPr>
          <p:nvPr/>
        </p:nvPicPr>
        <p:blipFill>
          <a:blip r:embed="rId9"/>
          <a:stretch>
            <a:fillRect/>
          </a:stretch>
        </p:blipFill>
        <p:spPr>
          <a:xfrm>
            <a:off x="438529" y="4489776"/>
            <a:ext cx="2269635" cy="1358503"/>
          </a:xfrm>
          <a:prstGeom prst="rect">
            <a:avLst/>
          </a:prstGeom>
        </p:spPr>
      </p:pic>
      <p:pic>
        <p:nvPicPr>
          <p:cNvPr id="11" name="Image 9" descr="preencoded.png">    </p:cNvPr>
          <p:cNvPicPr>
            <a:picLocks noChangeAspect="1"/>
          </p:cNvPicPr>
          <p:nvPr/>
        </p:nvPicPr>
        <p:blipFill>
          <a:blip r:embed="rId10"/>
          <a:stretch>
            <a:fillRect/>
          </a:stretch>
        </p:blipFill>
        <p:spPr>
          <a:xfrm>
            <a:off x="1436483" y="2755714"/>
            <a:ext cx="309428" cy="1054624"/>
          </a:xfrm>
          <a:prstGeom prst="rect">
            <a:avLst/>
          </a:prstGeom>
        </p:spPr>
      </p:pic>
      <p:pic>
        <p:nvPicPr>
          <p:cNvPr id="12" name="Image 10" descr="preencoded.png">    </p:cNvPr>
          <p:cNvPicPr>
            <a:picLocks noChangeAspect="1"/>
          </p:cNvPicPr>
          <p:nvPr/>
        </p:nvPicPr>
        <p:blipFill>
          <a:blip r:embed="rId11"/>
          <a:stretch>
            <a:fillRect/>
          </a:stretch>
        </p:blipFill>
        <p:spPr>
          <a:xfrm>
            <a:off x="1655095" y="2286313"/>
            <a:ext cx="364768" cy="1486095"/>
          </a:xfrm>
          <a:prstGeom prst="rect">
            <a:avLst/>
          </a:prstGeom>
        </p:spPr>
      </p:pic>
      <p:pic>
        <p:nvPicPr>
          <p:cNvPr id="13" name="Image 11" descr="preencoded.png">    </p:cNvPr>
          <p:cNvPicPr>
            <a:picLocks noChangeAspect="1"/>
          </p:cNvPicPr>
          <p:nvPr/>
        </p:nvPicPr>
        <p:blipFill>
          <a:blip r:embed="rId12"/>
          <a:stretch>
            <a:fillRect/>
          </a:stretch>
        </p:blipFill>
        <p:spPr>
          <a:xfrm>
            <a:off x="2043269" y="3024764"/>
            <a:ext cx="265543" cy="709417"/>
          </a:xfrm>
          <a:prstGeom prst="rect">
            <a:avLst/>
          </a:prstGeom>
        </p:spPr>
      </p:pic>
      <p:pic>
        <p:nvPicPr>
          <p:cNvPr id="14" name="Image 12" descr="preencoded.png">    </p:cNvPr>
          <p:cNvPicPr>
            <a:picLocks noChangeAspect="1"/>
          </p:cNvPicPr>
          <p:nvPr/>
        </p:nvPicPr>
        <p:blipFill>
          <a:blip r:embed="rId13"/>
          <a:stretch>
            <a:fillRect/>
          </a:stretch>
        </p:blipFill>
        <p:spPr>
          <a:xfrm>
            <a:off x="2231219" y="2396824"/>
            <a:ext cx="341002" cy="1300138"/>
          </a:xfrm>
          <a:prstGeom prst="rect">
            <a:avLst/>
          </a:prstGeom>
        </p:spPr>
      </p:pic>
      <p:pic>
        <p:nvPicPr>
          <p:cNvPr id="15" name="Image 13" descr="preencoded.png">    </p:cNvPr>
          <p:cNvPicPr>
            <a:picLocks noChangeAspect="1"/>
          </p:cNvPicPr>
          <p:nvPr/>
        </p:nvPicPr>
        <p:blipFill>
          <a:blip r:embed="rId14"/>
          <a:stretch>
            <a:fillRect/>
          </a:stretch>
        </p:blipFill>
        <p:spPr>
          <a:xfrm>
            <a:off x="2544358" y="2567874"/>
            <a:ext cx="313939" cy="1090386"/>
          </a:xfrm>
          <a:prstGeom prst="rect">
            <a:avLst/>
          </a:prstGeom>
        </p:spPr>
      </p:pic>
      <p:pic>
        <p:nvPicPr>
          <p:cNvPr id="16" name="Image 14" descr="preencoded.png">    </p:cNvPr>
          <p:cNvPicPr>
            <a:picLocks noChangeAspect="1"/>
          </p:cNvPicPr>
          <p:nvPr/>
        </p:nvPicPr>
        <p:blipFill>
          <a:blip r:embed="rId15"/>
          <a:stretch>
            <a:fillRect/>
          </a:stretch>
        </p:blipFill>
        <p:spPr>
          <a:xfrm>
            <a:off x="2908019" y="3123053"/>
            <a:ext cx="238552" cy="497511"/>
          </a:xfrm>
          <a:prstGeom prst="rect">
            <a:avLst/>
          </a:prstGeom>
        </p:spPr>
      </p:pic>
      <p:pic>
        <p:nvPicPr>
          <p:cNvPr id="17" name="Image 15" descr="preencoded.png">    </p:cNvPr>
          <p:cNvPicPr>
            <a:picLocks noChangeAspect="1"/>
          </p:cNvPicPr>
          <p:nvPr/>
        </p:nvPicPr>
        <p:blipFill>
          <a:blip r:embed="rId16"/>
          <a:stretch>
            <a:fillRect/>
          </a:stretch>
        </p:blipFill>
        <p:spPr>
          <a:xfrm>
            <a:off x="3146967" y="2729412"/>
            <a:ext cx="283482" cy="851322"/>
          </a:xfrm>
          <a:prstGeom prst="rect">
            <a:avLst/>
          </a:prstGeom>
        </p:spPr>
      </p:pic>
      <p:pic>
        <p:nvPicPr>
          <p:cNvPr id="18" name="Image 16" descr="preencoded.png">    </p:cNvPr>
          <p:cNvPicPr>
            <a:picLocks noChangeAspect="1"/>
          </p:cNvPicPr>
          <p:nvPr/>
        </p:nvPicPr>
        <p:blipFill>
          <a:blip r:embed="rId17"/>
          <a:stretch>
            <a:fillRect/>
          </a:stretch>
        </p:blipFill>
        <p:spPr>
          <a:xfrm>
            <a:off x="3366497" y="2095426"/>
            <a:ext cx="358944" cy="1443689"/>
          </a:xfrm>
          <a:prstGeom prst="rect">
            <a:avLst/>
          </a:prstGeom>
        </p:spPr>
      </p:pic>
      <p:pic>
        <p:nvPicPr>
          <p:cNvPr id="19" name="Image 17" descr="preencoded.png">    </p:cNvPr>
          <p:cNvPicPr>
            <a:picLocks noChangeAspect="1"/>
          </p:cNvPicPr>
          <p:nvPr/>
        </p:nvPicPr>
        <p:blipFill>
          <a:blip r:embed="rId18"/>
          <a:stretch>
            <a:fillRect/>
          </a:stretch>
        </p:blipFill>
        <p:spPr>
          <a:xfrm>
            <a:off x="3729674" y="2365530"/>
            <a:ext cx="319292" cy="1129919"/>
          </a:xfrm>
          <a:prstGeom prst="rect">
            <a:avLst/>
          </a:prstGeom>
        </p:spPr>
      </p:pic>
      <p:pic>
        <p:nvPicPr>
          <p:cNvPr id="20" name="Image 18" descr="preencoded.png">    </p:cNvPr>
          <p:cNvPicPr>
            <a:picLocks noChangeAspect="1"/>
          </p:cNvPicPr>
          <p:nvPr/>
        </p:nvPicPr>
        <p:blipFill>
          <a:blip r:embed="rId19"/>
          <a:stretch>
            <a:fillRect/>
          </a:stretch>
        </p:blipFill>
        <p:spPr>
          <a:xfrm>
            <a:off x="2672983" y="3681462"/>
            <a:ext cx="1852087" cy="1947766"/>
          </a:xfrm>
          <a:prstGeom prst="rect">
            <a:avLst/>
          </a:prstGeom>
        </p:spPr>
      </p:pic>
      <p:pic>
        <p:nvPicPr>
          <p:cNvPr id="21" name="Image 19" descr="preencoded.png">    </p:cNvPr>
          <p:cNvPicPr>
            <a:picLocks noChangeAspect="1"/>
          </p:cNvPicPr>
          <p:nvPr/>
        </p:nvPicPr>
        <p:blipFill>
          <a:blip r:embed="rId20"/>
          <a:stretch>
            <a:fillRect/>
          </a:stretch>
        </p:blipFill>
        <p:spPr>
          <a:xfrm>
            <a:off x="1318636" y="323168"/>
            <a:ext cx="824961" cy="669829"/>
          </a:xfrm>
          <a:prstGeom prst="rect">
            <a:avLst/>
          </a:prstGeom>
        </p:spPr>
      </p:pic>
      <p:pic>
        <p:nvPicPr>
          <p:cNvPr id="22" name="Image 20" descr="preencoded.png">    </p:cNvPr>
          <p:cNvPicPr>
            <a:picLocks noChangeAspect="1"/>
          </p:cNvPicPr>
          <p:nvPr/>
        </p:nvPicPr>
        <p:blipFill>
          <a:blip r:embed="rId21"/>
          <a:stretch>
            <a:fillRect/>
          </a:stretch>
        </p:blipFill>
        <p:spPr>
          <a:xfrm>
            <a:off x="1369322" y="876846"/>
            <a:ext cx="862843" cy="827317"/>
          </a:xfrm>
          <a:prstGeom prst="rect">
            <a:avLst/>
          </a:prstGeom>
        </p:spPr>
      </p:pic>
      <p:pic>
        <p:nvPicPr>
          <p:cNvPr id="23" name="Image 21" descr="preencoded.png">    </p:cNvPr>
          <p:cNvPicPr>
            <a:picLocks noChangeAspect="1"/>
          </p:cNvPicPr>
          <p:nvPr/>
        </p:nvPicPr>
        <p:blipFill>
          <a:blip r:embed="rId22"/>
          <a:stretch>
            <a:fillRect/>
          </a:stretch>
        </p:blipFill>
        <p:spPr>
          <a:xfrm>
            <a:off x="403944" y="268852"/>
            <a:ext cx="1541089" cy="1764026"/>
          </a:xfrm>
          <a:prstGeom prst="rect">
            <a:avLst/>
          </a:prstGeom>
        </p:spPr>
      </p:pic>
      <p:pic>
        <p:nvPicPr>
          <p:cNvPr id="24" name="Image 22" descr="preencoded.png">    </p:cNvPr>
          <p:cNvPicPr>
            <a:picLocks noChangeAspect="1"/>
          </p:cNvPicPr>
          <p:nvPr/>
        </p:nvPicPr>
        <p:blipFill>
          <a:blip r:embed="rId23"/>
          <a:stretch>
            <a:fillRect/>
          </a:stretch>
        </p:blipFill>
        <p:spPr>
          <a:xfrm>
            <a:off x="2498278" y="43619"/>
            <a:ext cx="1185471" cy="690308"/>
          </a:xfrm>
          <a:prstGeom prst="rect">
            <a:avLst/>
          </a:prstGeom>
        </p:spPr>
      </p:pic>
      <p:pic>
        <p:nvPicPr>
          <p:cNvPr id="25" name="Image 23" descr="preencoded.png">    </p:cNvPr>
          <p:cNvPicPr>
            <a:picLocks noChangeAspect="1"/>
          </p:cNvPicPr>
          <p:nvPr/>
        </p:nvPicPr>
        <p:blipFill>
          <a:blip r:embed="rId24"/>
          <a:stretch>
            <a:fillRect/>
          </a:stretch>
        </p:blipFill>
        <p:spPr>
          <a:xfrm>
            <a:off x="2513137" y="687192"/>
            <a:ext cx="751719" cy="1376127"/>
          </a:xfrm>
          <a:prstGeom prst="rect">
            <a:avLst/>
          </a:prstGeom>
        </p:spPr>
      </p:pic>
      <p:pic>
        <p:nvPicPr>
          <p:cNvPr id="26" name="Image 24" descr="preencoded.png">    </p:cNvPr>
          <p:cNvPicPr>
            <a:picLocks noChangeAspect="1"/>
          </p:cNvPicPr>
          <p:nvPr/>
        </p:nvPicPr>
        <p:blipFill>
          <a:blip r:embed="rId25"/>
          <a:stretch>
            <a:fillRect/>
          </a:stretch>
        </p:blipFill>
        <p:spPr>
          <a:xfrm>
            <a:off x="2577886" y="1022862"/>
            <a:ext cx="290589" cy="327568"/>
          </a:xfrm>
          <a:prstGeom prst="rect">
            <a:avLst/>
          </a:prstGeom>
        </p:spPr>
      </p:pic>
      <p:pic>
        <p:nvPicPr>
          <p:cNvPr id="27" name="Image 25" descr="preencoded.png">    </p:cNvPr>
          <p:cNvPicPr>
            <a:picLocks noChangeAspect="1"/>
          </p:cNvPicPr>
          <p:nvPr/>
        </p:nvPicPr>
        <p:blipFill>
          <a:blip r:embed="rId26"/>
          <a:stretch>
            <a:fillRect/>
          </a:stretch>
        </p:blipFill>
        <p:spPr>
          <a:xfrm>
            <a:off x="3165905" y="1251700"/>
            <a:ext cx="206128" cy="216424"/>
          </a:xfrm>
          <a:prstGeom prst="rect">
            <a:avLst/>
          </a:prstGeom>
        </p:spPr>
      </p:pic>
      <p:pic>
        <p:nvPicPr>
          <p:cNvPr id="28" name="Image 26" descr="preencoded.png">    </p:cNvPr>
          <p:cNvPicPr>
            <a:picLocks noChangeAspect="1"/>
          </p:cNvPicPr>
          <p:nvPr/>
        </p:nvPicPr>
        <p:blipFill>
          <a:blip r:embed="rId27"/>
          <a:stretch>
            <a:fillRect/>
          </a:stretch>
        </p:blipFill>
        <p:spPr>
          <a:xfrm>
            <a:off x="3706572" y="1601248"/>
            <a:ext cx="221388" cy="278467"/>
          </a:xfrm>
          <a:prstGeom prst="rect">
            <a:avLst/>
          </a:prstGeom>
        </p:spPr>
      </p:pic>
      <p:pic>
        <p:nvPicPr>
          <p:cNvPr id="29" name="Image 27" descr="preencoded.png">    </p:cNvPr>
          <p:cNvPicPr>
            <a:picLocks noChangeAspect="1"/>
          </p:cNvPicPr>
          <p:nvPr/>
        </p:nvPicPr>
        <p:blipFill>
          <a:blip r:embed="rId28"/>
          <a:stretch>
            <a:fillRect/>
          </a:stretch>
        </p:blipFill>
        <p:spPr>
          <a:xfrm>
            <a:off x="3259663" y="1645915"/>
            <a:ext cx="430669" cy="305926"/>
          </a:xfrm>
          <a:prstGeom prst="rect">
            <a:avLst/>
          </a:prstGeom>
        </p:spPr>
      </p:pic>
      <p:pic>
        <p:nvPicPr>
          <p:cNvPr id="30" name="Image 28" descr="preencoded.png">    </p:cNvPr>
          <p:cNvPicPr>
            <a:picLocks noChangeAspect="1"/>
          </p:cNvPicPr>
          <p:nvPr/>
        </p:nvPicPr>
        <p:blipFill>
          <a:blip r:embed="rId29"/>
          <a:stretch>
            <a:fillRect/>
          </a:stretch>
        </p:blipFill>
        <p:spPr>
          <a:xfrm>
            <a:off x="2954614" y="1651598"/>
            <a:ext cx="273831" cy="486228"/>
          </a:xfrm>
          <a:prstGeom prst="rect">
            <a:avLst/>
          </a:prstGeom>
        </p:spPr>
      </p:pic>
      <p:pic>
        <p:nvPicPr>
          <p:cNvPr id="31" name="Image 29" descr="preencoded.png">    </p:cNvPr>
          <p:cNvPicPr>
            <a:picLocks noChangeAspect="1"/>
          </p:cNvPicPr>
          <p:nvPr/>
        </p:nvPicPr>
        <p:blipFill>
          <a:blip r:embed="rId30"/>
          <a:stretch>
            <a:fillRect/>
          </a:stretch>
        </p:blipFill>
        <p:spPr>
          <a:xfrm>
            <a:off x="20113727" y="11089258"/>
            <a:ext cx="3685237" cy="1943354"/>
          </a:xfrm>
          <a:prstGeom prst="rect">
            <a:avLst/>
          </a:prstGeom>
        </p:spPr>
      </p:pic>
      <p:sp>
        <p:nvSpPr>
          <p:cNvPr id="32" name="Shape 0"/>
          <p:cNvSpPr/>
          <p:nvPr/>
        </p:nvSpPr>
        <p:spPr>
          <a:xfrm>
            <a:off x="23370921" y="10515600"/>
            <a:ext cx="1016127" cy="3200400"/>
          </a:xfrm>
          <a:prstGeom prst="rect">
            <a:avLst/>
          </a:prstGeom>
          <a:noFill/>
          <a:ln/>
        </p:spPr>
      </p:sp>
      <p:pic>
        <p:nvPicPr>
          <p:cNvPr id="33" name="Image 30" descr="preencoded.png">    </p:cNvPr>
          <p:cNvPicPr>
            <a:picLocks noChangeAspect="1"/>
          </p:cNvPicPr>
          <p:nvPr/>
        </p:nvPicPr>
        <p:blipFill>
          <a:blip r:embed="rId31"/>
          <a:stretch>
            <a:fillRect/>
          </a:stretch>
        </p:blipFill>
        <p:spPr>
          <a:xfrm>
            <a:off x="23523340" y="10820400"/>
            <a:ext cx="711289" cy="2590800"/>
          </a:xfrm>
          <a:prstGeom prst="rect">
            <a:avLst/>
          </a:prstGeom>
        </p:spPr>
      </p:pic>
      <p:sp>
        <p:nvSpPr>
          <p:cNvPr id="34" name="Shape 1"/>
          <p:cNvSpPr/>
          <p:nvPr/>
        </p:nvSpPr>
        <p:spPr>
          <a:xfrm>
            <a:off x="2959470" y="3708400"/>
            <a:ext cx="15394324" cy="1765300"/>
          </a:xfrm>
          <a:prstGeom prst="rect">
            <a:avLst/>
          </a:prstGeom>
          <a:solidFill>
            <a:srgbClr val="CBCAFE">
              <a:alpha val="100000"/>
            </a:srgbClr>
          </a:solidFill>
          <a:ln w="50800">
            <a:solidFill>
              <a:srgbClr val="012F6A"/>
            </a:solidFill>
            <a:prstDash val="solid"/>
          </a:ln>
        </p:spPr>
      </p:sp>
      <p:sp>
        <p:nvSpPr>
          <p:cNvPr id="35" name="Text 2"/>
          <p:cNvSpPr/>
          <p:nvPr/>
        </p:nvSpPr>
        <p:spPr>
          <a:xfrm>
            <a:off x="3721565" y="4013200"/>
            <a:ext cx="14208843"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The Realm of the Extraordinary</a:t>
            </a:r>
            <a:endParaRPr lang="en-US" sz="8000" dirty="0"/>
          </a:p>
        </p:txBody>
      </p:sp>
      <p:sp>
        <p:nvSpPr>
          <p:cNvPr id="36" name="Text 3"/>
          <p:cNvSpPr/>
          <p:nvPr/>
        </p:nvSpPr>
        <p:spPr>
          <a:xfrm>
            <a:off x="2959470" y="6261100"/>
            <a:ext cx="8861474" cy="4821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37" name="Text 4"/>
          <p:cNvSpPr/>
          <p:nvPr/>
        </p:nvSpPr>
        <p:spPr>
          <a:xfrm>
            <a:off x="12701588" y="6261100"/>
            <a:ext cx="8861474" cy="4821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46640" y="10470114"/>
            <a:ext cx="943387" cy="943273"/>
          </a:xfrm>
          <a:prstGeom prst="rect">
            <a:avLst/>
          </a:prstGeom>
        </p:spPr>
      </p:pic>
      <p:pic>
        <p:nvPicPr>
          <p:cNvPr id="4" name="Image 2" descr="preencoded.png">    </p:cNvPr>
          <p:cNvPicPr>
            <a:picLocks noChangeAspect="1"/>
          </p:cNvPicPr>
          <p:nvPr/>
        </p:nvPicPr>
        <p:blipFill>
          <a:blip r:embed="rId3"/>
          <a:stretch>
            <a:fillRect/>
          </a:stretch>
        </p:blipFill>
        <p:spPr>
          <a:xfrm>
            <a:off x="18521228" y="11198399"/>
            <a:ext cx="943387" cy="943273"/>
          </a:xfrm>
          <a:prstGeom prst="rect">
            <a:avLst/>
          </a:prstGeom>
        </p:spPr>
      </p:pic>
      <p:pic>
        <p:nvPicPr>
          <p:cNvPr id="5" name="Image 3" descr="preencoded.png">    </p:cNvPr>
          <p:cNvPicPr>
            <a:picLocks noChangeAspect="1"/>
          </p:cNvPicPr>
          <p:nvPr/>
        </p:nvPicPr>
        <p:blipFill>
          <a:blip r:embed="rId4"/>
          <a:stretch>
            <a:fillRect/>
          </a:stretch>
        </p:blipFill>
        <p:spPr>
          <a:xfrm>
            <a:off x="787498" y="1371600"/>
            <a:ext cx="15862695" cy="10962202"/>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15495937" y="1435100"/>
            <a:ext cx="7874984" cy="5422900"/>
          </a:xfrm>
          <a:prstGeom prst="rect">
            <a:avLst/>
          </a:prstGeom>
          <a:solidFill>
            <a:srgbClr val="CBCAFE">
              <a:alpha val="100000"/>
            </a:srgbClr>
          </a:solidFill>
          <a:ln w="50800">
            <a:solidFill>
              <a:srgbClr val="012F6A"/>
            </a:solidFill>
            <a:prstDash val="solid"/>
          </a:ln>
        </p:spPr>
      </p:sp>
      <p:pic>
        <p:nvPicPr>
          <p:cNvPr id="9" name="Image 5" descr="preencoded.png">    </p:cNvPr>
          <p:cNvPicPr>
            <a:picLocks noChangeAspect="1"/>
          </p:cNvPicPr>
          <p:nvPr/>
        </p:nvPicPr>
        <p:blipFill>
          <a:blip r:embed="rId6"/>
          <a:stretch>
            <a:fillRect/>
          </a:stretch>
        </p:blipFill>
        <p:spPr>
          <a:xfrm>
            <a:off x="18645456" y="1739900"/>
            <a:ext cx="1575943" cy="1625600"/>
          </a:xfrm>
          <a:prstGeom prst="rect">
            <a:avLst/>
          </a:prstGeom>
        </p:spPr>
      </p:pic>
      <p:sp>
        <p:nvSpPr>
          <p:cNvPr id="10" name="Shape 2"/>
          <p:cNvSpPr/>
          <p:nvPr/>
        </p:nvSpPr>
        <p:spPr>
          <a:xfrm>
            <a:off x="15902388" y="3670300"/>
            <a:ext cx="7062083" cy="2882900"/>
          </a:xfrm>
          <a:prstGeom prst="rect">
            <a:avLst/>
          </a:prstGeom>
          <a:noFill/>
          <a:ln/>
        </p:spPr>
      </p:sp>
      <p:sp>
        <p:nvSpPr>
          <p:cNvPr id="11" name="Text 3"/>
          <p:cNvSpPr/>
          <p:nvPr/>
        </p:nvSpPr>
        <p:spPr>
          <a:xfrm>
            <a:off x="15800775" y="3670300"/>
            <a:ext cx="7265308"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Unicorn Sightings</a:t>
            </a:r>
            <a:endParaRPr lang="en-US" sz="4800" dirty="0"/>
          </a:p>
        </p:txBody>
      </p:sp>
      <p:sp>
        <p:nvSpPr>
          <p:cNvPr id="12" name="Text 4"/>
          <p:cNvSpPr/>
          <p:nvPr/>
        </p:nvSpPr>
        <p:spPr>
          <a:xfrm>
            <a:off x="15834646" y="4470400"/>
            <a:ext cx="7197566" cy="2218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sp>
        <p:nvSpPr>
          <p:cNvPr id="13" name="Shape 5"/>
          <p:cNvSpPr/>
          <p:nvPr/>
        </p:nvSpPr>
        <p:spPr>
          <a:xfrm>
            <a:off x="15495937" y="7797800"/>
            <a:ext cx="7874984" cy="4902200"/>
          </a:xfrm>
          <a:prstGeom prst="rect">
            <a:avLst/>
          </a:prstGeom>
          <a:solidFill>
            <a:srgbClr val="CBCAFE">
              <a:alpha val="100000"/>
            </a:srgbClr>
          </a:solidFill>
          <a:ln w="50800">
            <a:solidFill>
              <a:srgbClr val="012F6A"/>
            </a:solidFill>
            <a:prstDash val="solid"/>
          </a:ln>
        </p:spPr>
      </p:sp>
      <p:pic>
        <p:nvPicPr>
          <p:cNvPr id="14" name="Image 6" descr="preencoded.png">    </p:cNvPr>
          <p:cNvPicPr>
            <a:picLocks noChangeAspect="1"/>
          </p:cNvPicPr>
          <p:nvPr/>
        </p:nvPicPr>
        <p:blipFill>
          <a:blip r:embed="rId7"/>
          <a:stretch>
            <a:fillRect/>
          </a:stretch>
        </p:blipFill>
        <p:spPr>
          <a:xfrm>
            <a:off x="18511677" y="8102600"/>
            <a:ext cx="1843507" cy="1625600"/>
          </a:xfrm>
          <a:prstGeom prst="rect">
            <a:avLst/>
          </a:prstGeom>
        </p:spPr>
      </p:pic>
      <p:sp>
        <p:nvSpPr>
          <p:cNvPr id="15" name="Shape 6"/>
          <p:cNvSpPr/>
          <p:nvPr/>
        </p:nvSpPr>
        <p:spPr>
          <a:xfrm>
            <a:off x="15902388" y="10033000"/>
            <a:ext cx="7062083" cy="2362200"/>
          </a:xfrm>
          <a:prstGeom prst="rect">
            <a:avLst/>
          </a:prstGeom>
          <a:noFill/>
          <a:ln/>
        </p:spPr>
      </p:sp>
      <p:sp>
        <p:nvSpPr>
          <p:cNvPr id="16" name="Text 7"/>
          <p:cNvSpPr/>
          <p:nvPr/>
        </p:nvSpPr>
        <p:spPr>
          <a:xfrm>
            <a:off x="15800775" y="10033000"/>
            <a:ext cx="7265308"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Dragon Taming</a:t>
            </a:r>
            <a:endParaRPr lang="en-US" sz="4800" dirty="0"/>
          </a:p>
        </p:txBody>
      </p:sp>
      <p:sp>
        <p:nvSpPr>
          <p:cNvPr id="17" name="Text 8"/>
          <p:cNvSpPr/>
          <p:nvPr/>
        </p:nvSpPr>
        <p:spPr>
          <a:xfrm>
            <a:off x="15834646" y="10833100"/>
            <a:ext cx="7197566" cy="16975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7016" y="10395676"/>
            <a:ext cx="2325259" cy="2527213"/>
          </a:xfrm>
          <a:prstGeom prst="rect">
            <a:avLst/>
          </a:prstGeom>
        </p:spPr>
      </p:pic>
      <p:pic>
        <p:nvPicPr>
          <p:cNvPr id="4" name="Image 2" descr="preencoded.png">    </p:cNvPr>
          <p:cNvPicPr>
            <a:picLocks noChangeAspect="1"/>
          </p:cNvPicPr>
          <p:nvPr/>
        </p:nvPicPr>
        <p:blipFill>
          <a:blip r:embed="rId3"/>
          <a:stretch>
            <a:fillRect/>
          </a:stretch>
        </p:blipFill>
        <p:spPr>
          <a:xfrm>
            <a:off x="2371736" y="9364588"/>
            <a:ext cx="1438740" cy="1438560"/>
          </a:xfrm>
          <a:prstGeom prst="rect">
            <a:avLst/>
          </a:prstGeom>
        </p:spPr>
      </p:pic>
      <p:pic>
        <p:nvPicPr>
          <p:cNvPr id="5" name="Image 3" descr="preencoded.png">    </p:cNvPr>
          <p:cNvPicPr>
            <a:picLocks noChangeAspect="1"/>
          </p:cNvPicPr>
          <p:nvPr/>
        </p:nvPicPr>
        <p:blipFill>
          <a:blip r:embed="rId4"/>
          <a:stretch>
            <a:fillRect/>
          </a:stretch>
        </p:blipFill>
        <p:spPr>
          <a:xfrm>
            <a:off x="21691663" y="35570"/>
            <a:ext cx="77438" cy="102834"/>
          </a:xfrm>
          <a:prstGeom prst="rect">
            <a:avLst/>
          </a:prstGeom>
        </p:spPr>
      </p:pic>
      <p:pic>
        <p:nvPicPr>
          <p:cNvPr id="6" name="Image 4" descr="preencoded.png">    </p:cNvPr>
          <p:cNvPicPr>
            <a:picLocks noChangeAspect="1"/>
          </p:cNvPicPr>
          <p:nvPr/>
        </p:nvPicPr>
        <p:blipFill>
          <a:blip r:embed="rId5"/>
          <a:stretch>
            <a:fillRect/>
          </a:stretch>
        </p:blipFill>
        <p:spPr>
          <a:xfrm>
            <a:off x="23775186" y="2684413"/>
            <a:ext cx="121890" cy="197724"/>
          </a:xfrm>
          <a:prstGeom prst="rect">
            <a:avLst/>
          </a:prstGeom>
        </p:spPr>
      </p:pic>
      <p:pic>
        <p:nvPicPr>
          <p:cNvPr id="7" name="Image 5" descr="preencoded.png">    </p:cNvPr>
          <p:cNvPicPr>
            <a:picLocks noChangeAspect="1"/>
          </p:cNvPicPr>
          <p:nvPr/>
        </p:nvPicPr>
        <p:blipFill>
          <a:blip r:embed="rId6"/>
          <a:stretch>
            <a:fillRect/>
          </a:stretch>
        </p:blipFill>
        <p:spPr>
          <a:xfrm>
            <a:off x="23686991" y="2970349"/>
            <a:ext cx="100540" cy="134789"/>
          </a:xfrm>
          <a:prstGeom prst="rect">
            <a:avLst/>
          </a:prstGeom>
        </p:spPr>
      </p:pic>
      <p:pic>
        <p:nvPicPr>
          <p:cNvPr id="8" name="Image 6" descr="preencoded.png">    </p:cNvPr>
          <p:cNvPicPr>
            <a:picLocks noChangeAspect="1"/>
          </p:cNvPicPr>
          <p:nvPr/>
        </p:nvPicPr>
        <p:blipFill>
          <a:blip r:embed="rId7"/>
          <a:stretch>
            <a:fillRect/>
          </a:stretch>
        </p:blipFill>
        <p:spPr>
          <a:xfrm>
            <a:off x="20922355" y="2079923"/>
            <a:ext cx="722849" cy="487251"/>
          </a:xfrm>
          <a:prstGeom prst="rect">
            <a:avLst/>
          </a:prstGeom>
        </p:spPr>
      </p:pic>
      <p:pic>
        <p:nvPicPr>
          <p:cNvPr id="9" name="Image 7" descr="preencoded.png">    </p:cNvPr>
          <p:cNvPicPr>
            <a:picLocks noChangeAspect="1"/>
          </p:cNvPicPr>
          <p:nvPr/>
        </p:nvPicPr>
        <p:blipFill>
          <a:blip r:embed="rId8"/>
          <a:stretch>
            <a:fillRect/>
          </a:stretch>
        </p:blipFill>
        <p:spPr>
          <a:xfrm>
            <a:off x="21129609" y="1938846"/>
            <a:ext cx="213028" cy="317475"/>
          </a:xfrm>
          <a:prstGeom prst="rect">
            <a:avLst/>
          </a:prstGeom>
        </p:spPr>
      </p:pic>
      <p:pic>
        <p:nvPicPr>
          <p:cNvPr id="10" name="Image 8" descr="preencoded.png">    </p:cNvPr>
          <p:cNvPicPr>
            <a:picLocks noChangeAspect="1"/>
          </p:cNvPicPr>
          <p:nvPr/>
        </p:nvPicPr>
        <p:blipFill>
          <a:blip r:embed="rId9"/>
          <a:stretch>
            <a:fillRect/>
          </a:stretch>
        </p:blipFill>
        <p:spPr>
          <a:xfrm>
            <a:off x="21179385" y="2393783"/>
            <a:ext cx="350277" cy="366576"/>
          </a:xfrm>
          <a:prstGeom prst="rect">
            <a:avLst/>
          </a:prstGeom>
        </p:spPr>
      </p:pic>
      <p:pic>
        <p:nvPicPr>
          <p:cNvPr id="11" name="Image 9" descr="preencoded.png">    </p:cNvPr>
          <p:cNvPicPr>
            <a:picLocks noChangeAspect="1"/>
          </p:cNvPicPr>
          <p:nvPr/>
        </p:nvPicPr>
        <p:blipFill>
          <a:blip r:embed="rId10"/>
          <a:stretch>
            <a:fillRect/>
          </a:stretch>
        </p:blipFill>
        <p:spPr>
          <a:xfrm>
            <a:off x="20545438" y="2847491"/>
            <a:ext cx="1580718" cy="884479"/>
          </a:xfrm>
          <a:prstGeom prst="rect">
            <a:avLst/>
          </a:prstGeom>
        </p:spPr>
      </p:pic>
      <p:pic>
        <p:nvPicPr>
          <p:cNvPr id="12" name="Image 10" descr="preencoded.png">    </p:cNvPr>
          <p:cNvPicPr>
            <a:picLocks noChangeAspect="1"/>
          </p:cNvPicPr>
          <p:nvPr/>
        </p:nvPicPr>
        <p:blipFill>
          <a:blip r:embed="rId11"/>
          <a:stretch>
            <a:fillRect/>
          </a:stretch>
        </p:blipFill>
        <p:spPr>
          <a:xfrm>
            <a:off x="20298191" y="2655695"/>
            <a:ext cx="1456397" cy="1505074"/>
          </a:xfrm>
          <a:prstGeom prst="rect">
            <a:avLst/>
          </a:prstGeom>
        </p:spPr>
      </p:pic>
      <p:pic>
        <p:nvPicPr>
          <p:cNvPr id="13" name="Image 11" descr="preencoded.png">    </p:cNvPr>
          <p:cNvPicPr>
            <a:picLocks noChangeAspect="1"/>
          </p:cNvPicPr>
          <p:nvPr/>
        </p:nvPicPr>
        <p:blipFill>
          <a:blip r:embed="rId12"/>
          <a:stretch>
            <a:fillRect/>
          </a:stretch>
        </p:blipFill>
        <p:spPr>
          <a:xfrm>
            <a:off x="21667662" y="1935237"/>
            <a:ext cx="383711" cy="745201"/>
          </a:xfrm>
          <a:prstGeom prst="rect">
            <a:avLst/>
          </a:prstGeom>
        </p:spPr>
      </p:pic>
      <p:pic>
        <p:nvPicPr>
          <p:cNvPr id="14" name="Image 12" descr="preencoded.png">    </p:cNvPr>
          <p:cNvPicPr>
            <a:picLocks noChangeAspect="1"/>
          </p:cNvPicPr>
          <p:nvPr/>
        </p:nvPicPr>
        <p:blipFill>
          <a:blip r:embed="rId13"/>
          <a:stretch>
            <a:fillRect/>
          </a:stretch>
        </p:blipFill>
        <p:spPr>
          <a:xfrm>
            <a:off x="21860018" y="1717557"/>
            <a:ext cx="501195" cy="1038250"/>
          </a:xfrm>
          <a:prstGeom prst="rect">
            <a:avLst/>
          </a:prstGeom>
        </p:spPr>
      </p:pic>
      <p:pic>
        <p:nvPicPr>
          <p:cNvPr id="15" name="Image 13" descr="preencoded.png">    </p:cNvPr>
          <p:cNvPicPr>
            <a:picLocks noChangeAspect="1"/>
          </p:cNvPicPr>
          <p:nvPr/>
        </p:nvPicPr>
        <p:blipFill>
          <a:blip r:embed="rId14"/>
          <a:stretch>
            <a:fillRect/>
          </a:stretch>
        </p:blipFill>
        <p:spPr>
          <a:xfrm>
            <a:off x="22051544" y="2330754"/>
            <a:ext cx="289277" cy="512446"/>
          </a:xfrm>
          <a:prstGeom prst="rect">
            <a:avLst/>
          </a:prstGeom>
        </p:spPr>
      </p:pic>
      <p:pic>
        <p:nvPicPr>
          <p:cNvPr id="16" name="Image 14" descr="preencoded.png">    </p:cNvPr>
          <p:cNvPicPr>
            <a:picLocks noChangeAspect="1"/>
          </p:cNvPicPr>
          <p:nvPr/>
        </p:nvPicPr>
        <p:blipFill>
          <a:blip r:embed="rId15"/>
          <a:stretch>
            <a:fillRect/>
          </a:stretch>
        </p:blipFill>
        <p:spPr>
          <a:xfrm>
            <a:off x="22238737" y="2001366"/>
            <a:ext cx="450162" cy="912112"/>
          </a:xfrm>
          <a:prstGeom prst="rect">
            <a:avLst/>
          </a:prstGeom>
        </p:spPr>
      </p:pic>
      <p:pic>
        <p:nvPicPr>
          <p:cNvPr id="17" name="Image 15" descr="preencoded.png">    </p:cNvPr>
          <p:cNvPicPr>
            <a:picLocks noChangeAspect="1"/>
          </p:cNvPicPr>
          <p:nvPr/>
        </p:nvPicPr>
        <p:blipFill>
          <a:blip r:embed="rId16"/>
          <a:stretch>
            <a:fillRect/>
          </a:stretch>
        </p:blipFill>
        <p:spPr>
          <a:xfrm>
            <a:off x="22433943" y="2226506"/>
            <a:ext cx="393414" cy="769398"/>
          </a:xfrm>
          <a:prstGeom prst="rect">
            <a:avLst/>
          </a:prstGeom>
        </p:spPr>
      </p:pic>
      <p:pic>
        <p:nvPicPr>
          <p:cNvPr id="18" name="Image 16" descr="preencoded.png">    </p:cNvPr>
          <p:cNvPicPr>
            <a:picLocks noChangeAspect="1"/>
          </p:cNvPicPr>
          <p:nvPr/>
        </p:nvPicPr>
        <p:blipFill>
          <a:blip r:embed="rId17"/>
          <a:stretch>
            <a:fillRect/>
          </a:stretch>
        </p:blipFill>
        <p:spPr>
          <a:xfrm>
            <a:off x="22625850" y="2713441"/>
            <a:ext cx="232331" cy="370687"/>
          </a:xfrm>
          <a:prstGeom prst="rect">
            <a:avLst/>
          </a:prstGeom>
        </p:spPr>
      </p:pic>
      <p:pic>
        <p:nvPicPr>
          <p:cNvPr id="19" name="Image 17" descr="preencoded.png">    </p:cNvPr>
          <p:cNvPicPr>
            <a:picLocks noChangeAspect="1"/>
          </p:cNvPicPr>
          <p:nvPr/>
        </p:nvPicPr>
        <p:blipFill>
          <a:blip r:embed="rId18"/>
          <a:stretch>
            <a:fillRect/>
          </a:stretch>
        </p:blipFill>
        <p:spPr>
          <a:xfrm>
            <a:off x="22825680" y="2551943"/>
            <a:ext cx="328192" cy="608248"/>
          </a:xfrm>
          <a:prstGeom prst="rect">
            <a:avLst/>
          </a:prstGeom>
        </p:spPr>
      </p:pic>
      <p:pic>
        <p:nvPicPr>
          <p:cNvPr id="20" name="Image 18" descr="preencoded.png">    </p:cNvPr>
          <p:cNvPicPr>
            <a:picLocks noChangeAspect="1"/>
          </p:cNvPicPr>
          <p:nvPr/>
        </p:nvPicPr>
        <p:blipFill>
          <a:blip r:embed="rId19"/>
          <a:stretch>
            <a:fillRect/>
          </a:stretch>
        </p:blipFill>
        <p:spPr>
          <a:xfrm>
            <a:off x="23034447" y="2230636"/>
            <a:ext cx="489811" cy="1009594"/>
          </a:xfrm>
          <a:prstGeom prst="rect">
            <a:avLst/>
          </a:prstGeom>
        </p:spPr>
      </p:pic>
      <p:pic>
        <p:nvPicPr>
          <p:cNvPr id="21" name="Image 19" descr="preencoded.png">    </p:cNvPr>
          <p:cNvPicPr>
            <a:picLocks noChangeAspect="1"/>
          </p:cNvPicPr>
          <p:nvPr/>
        </p:nvPicPr>
        <p:blipFill>
          <a:blip r:embed="rId20"/>
          <a:stretch>
            <a:fillRect/>
          </a:stretch>
        </p:blipFill>
        <p:spPr>
          <a:xfrm>
            <a:off x="23254064" y="2536937"/>
            <a:ext cx="404100" cy="796454"/>
          </a:xfrm>
          <a:prstGeom prst="rect">
            <a:avLst/>
          </a:prstGeom>
        </p:spPr>
      </p:pic>
      <p:pic>
        <p:nvPicPr>
          <p:cNvPr id="22" name="Image 20" descr="preencoded.png">    </p:cNvPr>
          <p:cNvPicPr>
            <a:picLocks noChangeAspect="1"/>
          </p:cNvPicPr>
          <p:nvPr/>
        </p:nvPicPr>
        <p:blipFill>
          <a:blip r:embed="rId21"/>
          <a:stretch>
            <a:fillRect/>
          </a:stretch>
        </p:blipFill>
        <p:spPr>
          <a:xfrm>
            <a:off x="21934606" y="3218960"/>
            <a:ext cx="1411638" cy="1382688"/>
          </a:xfrm>
          <a:prstGeom prst="rect">
            <a:avLst/>
          </a:prstGeom>
        </p:spPr>
      </p:pic>
      <p:pic>
        <p:nvPicPr>
          <p:cNvPr id="23" name="Image 21" descr="preencoded.png">    </p:cNvPr>
          <p:cNvPicPr>
            <a:picLocks noChangeAspect="1"/>
          </p:cNvPicPr>
          <p:nvPr/>
        </p:nvPicPr>
        <p:blipFill>
          <a:blip r:embed="rId22"/>
          <a:stretch>
            <a:fillRect/>
          </a:stretch>
        </p:blipFill>
        <p:spPr>
          <a:xfrm>
            <a:off x="22534775" y="444450"/>
            <a:ext cx="618396" cy="456146"/>
          </a:xfrm>
          <a:prstGeom prst="rect">
            <a:avLst/>
          </a:prstGeom>
        </p:spPr>
      </p:pic>
      <p:pic>
        <p:nvPicPr>
          <p:cNvPr id="24" name="Image 22" descr="preencoded.png">    </p:cNvPr>
          <p:cNvPicPr>
            <a:picLocks noChangeAspect="1"/>
          </p:cNvPicPr>
          <p:nvPr/>
        </p:nvPicPr>
        <p:blipFill>
          <a:blip r:embed="rId23"/>
          <a:stretch>
            <a:fillRect/>
          </a:stretch>
        </p:blipFill>
        <p:spPr>
          <a:xfrm>
            <a:off x="22516166" y="855898"/>
            <a:ext cx="613171" cy="610487"/>
          </a:xfrm>
          <a:prstGeom prst="rect">
            <a:avLst/>
          </a:prstGeom>
        </p:spPr>
      </p:pic>
      <p:pic>
        <p:nvPicPr>
          <p:cNvPr id="25" name="Image 23" descr="preencoded.png">    </p:cNvPr>
          <p:cNvPicPr>
            <a:picLocks noChangeAspect="1"/>
          </p:cNvPicPr>
          <p:nvPr/>
        </p:nvPicPr>
        <p:blipFill>
          <a:blip r:embed="rId24"/>
          <a:stretch>
            <a:fillRect/>
          </a:stretch>
        </p:blipFill>
        <p:spPr>
          <a:xfrm>
            <a:off x="21806945" y="193123"/>
            <a:ext cx="1132466" cy="1314152"/>
          </a:xfrm>
          <a:prstGeom prst="rect">
            <a:avLst/>
          </a:prstGeom>
        </p:spPr>
      </p:pic>
      <p:pic>
        <p:nvPicPr>
          <p:cNvPr id="26" name="Image 24" descr="preencoded.png">    </p:cNvPr>
          <p:cNvPicPr>
            <a:picLocks noChangeAspect="1"/>
          </p:cNvPicPr>
          <p:nvPr/>
        </p:nvPicPr>
        <p:blipFill>
          <a:blip r:embed="rId25"/>
          <a:stretch>
            <a:fillRect/>
          </a:stretch>
        </p:blipFill>
        <p:spPr>
          <a:xfrm>
            <a:off x="22727624" y="892621"/>
            <a:ext cx="780903" cy="315088"/>
          </a:xfrm>
          <a:prstGeom prst="rect">
            <a:avLst/>
          </a:prstGeom>
        </p:spPr>
      </p:pic>
      <p:pic>
        <p:nvPicPr>
          <p:cNvPr id="27" name="Image 25" descr="preencoded.png">    </p:cNvPr>
          <p:cNvPicPr>
            <a:picLocks noChangeAspect="1"/>
          </p:cNvPicPr>
          <p:nvPr/>
        </p:nvPicPr>
        <p:blipFill>
          <a:blip r:embed="rId26"/>
          <a:stretch>
            <a:fillRect/>
          </a:stretch>
        </p:blipFill>
        <p:spPr>
          <a:xfrm>
            <a:off x="21550885" y="1340439"/>
            <a:ext cx="758712" cy="578749"/>
          </a:xfrm>
          <a:prstGeom prst="rect">
            <a:avLst/>
          </a:prstGeom>
        </p:spPr>
      </p:pic>
      <p:pic>
        <p:nvPicPr>
          <p:cNvPr id="28" name="Image 26" descr="preencoded.png">    </p:cNvPr>
          <p:cNvPicPr>
            <a:picLocks noChangeAspect="1"/>
          </p:cNvPicPr>
          <p:nvPr/>
        </p:nvPicPr>
        <p:blipFill>
          <a:blip r:embed="rId27"/>
          <a:stretch>
            <a:fillRect/>
          </a:stretch>
        </p:blipFill>
        <p:spPr>
          <a:xfrm>
            <a:off x="22902531" y="1270936"/>
            <a:ext cx="984202" cy="614896"/>
          </a:xfrm>
          <a:prstGeom prst="rect">
            <a:avLst/>
          </a:prstGeom>
        </p:spPr>
      </p:pic>
      <p:pic>
        <p:nvPicPr>
          <p:cNvPr id="29" name="Image 27" descr="preencoded.png">    </p:cNvPr>
          <p:cNvPicPr>
            <a:picLocks noChangeAspect="1"/>
          </p:cNvPicPr>
          <p:nvPr/>
        </p:nvPicPr>
        <p:blipFill>
          <a:blip r:embed="rId28"/>
          <a:stretch>
            <a:fillRect/>
          </a:stretch>
        </p:blipFill>
        <p:spPr>
          <a:xfrm>
            <a:off x="23240953" y="1279767"/>
            <a:ext cx="240254" cy="201141"/>
          </a:xfrm>
          <a:prstGeom prst="rect">
            <a:avLst/>
          </a:prstGeom>
        </p:spPr>
      </p:pic>
      <p:pic>
        <p:nvPicPr>
          <p:cNvPr id="30" name="Image 28" descr="preencoded.png">    </p:cNvPr>
          <p:cNvPicPr>
            <a:picLocks noChangeAspect="1"/>
          </p:cNvPicPr>
          <p:nvPr/>
        </p:nvPicPr>
        <p:blipFill>
          <a:blip r:embed="rId29"/>
          <a:stretch>
            <a:fillRect/>
          </a:stretch>
        </p:blipFill>
        <p:spPr>
          <a:xfrm>
            <a:off x="23565160" y="1627429"/>
            <a:ext cx="158010" cy="157411"/>
          </a:xfrm>
          <a:prstGeom prst="rect">
            <a:avLst/>
          </a:prstGeom>
        </p:spPr>
      </p:pic>
      <p:pic>
        <p:nvPicPr>
          <p:cNvPr id="31" name="Image 29" descr="preencoded.png">    </p:cNvPr>
          <p:cNvPicPr>
            <a:picLocks noChangeAspect="1"/>
          </p:cNvPicPr>
          <p:nvPr/>
        </p:nvPicPr>
        <p:blipFill>
          <a:blip r:embed="rId30"/>
          <a:stretch>
            <a:fillRect/>
          </a:stretch>
        </p:blipFill>
        <p:spPr>
          <a:xfrm>
            <a:off x="23757916" y="2056123"/>
            <a:ext cx="183168" cy="193799"/>
          </a:xfrm>
          <a:prstGeom prst="rect">
            <a:avLst/>
          </a:prstGeom>
        </p:spPr>
      </p:pic>
      <p:pic>
        <p:nvPicPr>
          <p:cNvPr id="32" name="Image 30" descr="preencoded.png">    </p:cNvPr>
          <p:cNvPicPr>
            <a:picLocks noChangeAspect="1"/>
          </p:cNvPicPr>
          <p:nvPr/>
        </p:nvPicPr>
        <p:blipFill>
          <a:blip r:embed="rId31"/>
          <a:stretch>
            <a:fillRect/>
          </a:stretch>
        </p:blipFill>
        <p:spPr>
          <a:xfrm>
            <a:off x="23440401" y="1948718"/>
            <a:ext cx="337901" cy="244853"/>
          </a:xfrm>
          <a:prstGeom prst="rect">
            <a:avLst/>
          </a:prstGeom>
        </p:spPr>
      </p:pic>
      <p:pic>
        <p:nvPicPr>
          <p:cNvPr id="33" name="Image 31" descr="preencoded.png">    </p:cNvPr>
          <p:cNvPicPr>
            <a:picLocks noChangeAspect="1"/>
          </p:cNvPicPr>
          <p:nvPr/>
        </p:nvPicPr>
        <p:blipFill>
          <a:blip r:embed="rId32"/>
          <a:stretch>
            <a:fillRect/>
          </a:stretch>
        </p:blipFill>
        <p:spPr>
          <a:xfrm>
            <a:off x="23189567" y="1830183"/>
            <a:ext cx="314718" cy="308973"/>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2934067" y="1384300"/>
            <a:ext cx="8129016" cy="11214100"/>
          </a:xfrm>
          <a:prstGeom prst="rect">
            <a:avLst/>
          </a:prstGeom>
          <a:noFill/>
          <a:ln/>
        </p:spPr>
      </p:sp>
      <p:pic>
        <p:nvPicPr>
          <p:cNvPr id="37" name="Image 33" descr="preencoded.png">    </p:cNvPr>
          <p:cNvPicPr>
            <a:picLocks noChangeAspect="1"/>
          </p:cNvPicPr>
          <p:nvPr/>
        </p:nvPicPr>
        <p:blipFill>
          <a:blip r:embed="rId34"/>
          <a:stretch>
            <a:fillRect/>
          </a:stretch>
        </p:blipFill>
        <p:spPr>
          <a:xfrm>
            <a:off x="2934067" y="1384300"/>
            <a:ext cx="8129016" cy="7645400"/>
          </a:xfrm>
          <a:prstGeom prst="rect">
            <a:avLst/>
          </a:prstGeom>
        </p:spPr>
      </p:pic>
      <p:sp>
        <p:nvSpPr>
          <p:cNvPr id="38" name="Shape 2"/>
          <p:cNvSpPr/>
          <p:nvPr/>
        </p:nvSpPr>
        <p:spPr>
          <a:xfrm>
            <a:off x="2934067" y="9639300"/>
            <a:ext cx="8129016" cy="1308100"/>
          </a:xfrm>
          <a:prstGeom prst="rect">
            <a:avLst/>
          </a:prstGeom>
          <a:solidFill>
            <a:srgbClr val="CBCAFE">
              <a:alpha val="100000"/>
            </a:srgbClr>
          </a:solidFill>
          <a:ln w="50800">
            <a:solidFill>
              <a:srgbClr val="012F6A"/>
            </a:solidFill>
            <a:prstDash val="solid"/>
          </a:ln>
        </p:spPr>
      </p:sp>
      <p:sp>
        <p:nvSpPr>
          <p:cNvPr id="39" name="Text 3"/>
          <p:cNvSpPr/>
          <p:nvPr/>
        </p:nvSpPr>
        <p:spPr>
          <a:xfrm>
            <a:off x="3696162" y="9944100"/>
            <a:ext cx="4953619"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Unicorn Sightings</a:t>
            </a:r>
            <a:endParaRPr lang="en-US" sz="4800" dirty="0"/>
          </a:p>
        </p:txBody>
      </p:sp>
      <p:sp>
        <p:nvSpPr>
          <p:cNvPr id="40" name="Shape 4"/>
          <p:cNvSpPr/>
          <p:nvPr/>
        </p:nvSpPr>
        <p:spPr>
          <a:xfrm>
            <a:off x="2934067" y="11557000"/>
            <a:ext cx="8129016" cy="1041400"/>
          </a:xfrm>
          <a:prstGeom prst="rect">
            <a:avLst/>
          </a:prstGeom>
          <a:noFill/>
          <a:ln/>
        </p:spPr>
      </p:sp>
      <p:sp>
        <p:nvSpPr>
          <p:cNvPr id="41" name="Text 5"/>
          <p:cNvSpPr/>
          <p:nvPr/>
        </p:nvSpPr>
        <p:spPr>
          <a:xfrm>
            <a:off x="2934067" y="11557000"/>
            <a:ext cx="826450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42" name="Shape 6"/>
          <p:cNvSpPr/>
          <p:nvPr/>
        </p:nvSpPr>
        <p:spPr>
          <a:xfrm>
            <a:off x="13323965" y="1384300"/>
            <a:ext cx="8129016" cy="11214100"/>
          </a:xfrm>
          <a:prstGeom prst="rect">
            <a:avLst/>
          </a:prstGeom>
          <a:noFill/>
          <a:ln/>
        </p:spPr>
      </p:sp>
      <p:pic>
        <p:nvPicPr>
          <p:cNvPr id="43" name="Image 34" descr="preencoded.png">    </p:cNvPr>
          <p:cNvPicPr>
            <a:picLocks noChangeAspect="1"/>
          </p:cNvPicPr>
          <p:nvPr/>
        </p:nvPicPr>
        <p:blipFill>
          <a:blip r:embed="rId35"/>
          <a:stretch>
            <a:fillRect/>
          </a:stretch>
        </p:blipFill>
        <p:spPr>
          <a:xfrm>
            <a:off x="13323965" y="1384300"/>
            <a:ext cx="8129016" cy="7645400"/>
          </a:xfrm>
          <a:prstGeom prst="rect">
            <a:avLst/>
          </a:prstGeom>
        </p:spPr>
      </p:pic>
      <p:sp>
        <p:nvSpPr>
          <p:cNvPr id="44" name="Shape 7"/>
          <p:cNvSpPr/>
          <p:nvPr/>
        </p:nvSpPr>
        <p:spPr>
          <a:xfrm>
            <a:off x="13323965" y="9639300"/>
            <a:ext cx="8129016" cy="1308100"/>
          </a:xfrm>
          <a:prstGeom prst="rect">
            <a:avLst/>
          </a:prstGeom>
          <a:solidFill>
            <a:srgbClr val="CBCAFE">
              <a:alpha val="100000"/>
            </a:srgbClr>
          </a:solidFill>
          <a:ln w="50800">
            <a:solidFill>
              <a:srgbClr val="012F6A"/>
            </a:solidFill>
            <a:prstDash val="solid"/>
          </a:ln>
        </p:spPr>
      </p:sp>
      <p:sp>
        <p:nvSpPr>
          <p:cNvPr id="45" name="Text 8"/>
          <p:cNvSpPr/>
          <p:nvPr/>
        </p:nvSpPr>
        <p:spPr>
          <a:xfrm>
            <a:off x="14086061" y="9944100"/>
            <a:ext cx="433124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Dragon Taming</a:t>
            </a:r>
            <a:endParaRPr lang="en-US" sz="4800" dirty="0"/>
          </a:p>
        </p:txBody>
      </p:sp>
      <p:sp>
        <p:nvSpPr>
          <p:cNvPr id="46" name="Shape 9"/>
          <p:cNvSpPr/>
          <p:nvPr/>
        </p:nvSpPr>
        <p:spPr>
          <a:xfrm>
            <a:off x="13323965" y="11557000"/>
            <a:ext cx="8129016" cy="1041400"/>
          </a:xfrm>
          <a:prstGeom prst="rect">
            <a:avLst/>
          </a:prstGeom>
          <a:noFill/>
          <a:ln/>
        </p:spPr>
      </p:sp>
      <p:sp>
        <p:nvSpPr>
          <p:cNvPr id="47" name="Text 10"/>
          <p:cNvSpPr/>
          <p:nvPr/>
        </p:nvSpPr>
        <p:spPr>
          <a:xfrm>
            <a:off x="13323965" y="11557000"/>
            <a:ext cx="826450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292137" y="46515"/>
            <a:ext cx="6068311" cy="4556472"/>
          </a:xfrm>
          <a:prstGeom prst="rect">
            <a:avLst/>
          </a:prstGeom>
        </p:spPr>
      </p:pic>
      <p:sp>
        <p:nvSpPr>
          <p:cNvPr id="6" name="Shape 1"/>
          <p:cNvSpPr/>
          <p:nvPr/>
        </p:nvSpPr>
        <p:spPr>
          <a:xfrm>
            <a:off x="4369346" y="1054100"/>
            <a:ext cx="15661057" cy="3619500"/>
          </a:xfrm>
          <a:prstGeom prst="rect">
            <a:avLst/>
          </a:prstGeom>
          <a:noFill/>
          <a:ln/>
        </p:spPr>
      </p:sp>
      <p:sp>
        <p:nvSpPr>
          <p:cNvPr id="7" name="Text 2"/>
          <p:cNvSpPr/>
          <p:nvPr/>
        </p:nvSpPr>
        <p:spPr>
          <a:xfrm>
            <a:off x="4369346" y="1054100"/>
            <a:ext cx="15864283" cy="29972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6207226" y="4152900"/>
            <a:ext cx="3975597"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The Dream Weaver</a:t>
            </a:r>
            <a:endParaRPr lang="en-US" sz="3600" dirty="0"/>
          </a:p>
        </p:txBody>
      </p:sp>
      <p:pic>
        <p:nvPicPr>
          <p:cNvPr id="9" name="Image 3" descr="preencoded.png">    </p:cNvPr>
          <p:cNvPicPr>
            <a:picLocks noChangeAspect="1"/>
          </p:cNvPicPr>
          <p:nvPr/>
        </p:nvPicPr>
        <p:blipFill>
          <a:blip r:embed="rId4"/>
          <a:stretch>
            <a:fillRect/>
          </a:stretch>
        </p:blipFill>
        <p:spPr>
          <a:xfrm>
            <a:off x="6007851" y="5727700"/>
            <a:ext cx="11745973" cy="7988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4050119" y="193402"/>
            <a:ext cx="95811" cy="144363"/>
          </a:xfrm>
          <a:prstGeom prst="rect">
            <a:avLst/>
          </a:prstGeom>
        </p:spPr>
      </p:pic>
      <p:pic>
        <p:nvPicPr>
          <p:cNvPr id="4" name="Image 2" descr="preencoded.png">    </p:cNvPr>
          <p:cNvPicPr>
            <a:picLocks noChangeAspect="1"/>
          </p:cNvPicPr>
          <p:nvPr/>
        </p:nvPicPr>
        <p:blipFill>
          <a:blip r:embed="rId3"/>
          <a:stretch>
            <a:fillRect/>
          </a:stretch>
        </p:blipFill>
        <p:spPr>
          <a:xfrm>
            <a:off x="362677" y="2960960"/>
            <a:ext cx="131914" cy="281905"/>
          </a:xfrm>
          <a:prstGeom prst="rect">
            <a:avLst/>
          </a:prstGeom>
        </p:spPr>
      </p:pic>
      <p:pic>
        <p:nvPicPr>
          <p:cNvPr id="5" name="Image 3" descr="preencoded.png">    </p:cNvPr>
          <p:cNvPicPr>
            <a:picLocks noChangeAspect="1"/>
          </p:cNvPicPr>
          <p:nvPr/>
        </p:nvPicPr>
        <p:blipFill>
          <a:blip r:embed="rId4"/>
          <a:stretch>
            <a:fillRect/>
          </a:stretch>
        </p:blipFill>
        <p:spPr>
          <a:xfrm>
            <a:off x="423266" y="3373028"/>
            <a:ext cx="111272" cy="193489"/>
          </a:xfrm>
          <a:prstGeom prst="rect">
            <a:avLst/>
          </a:prstGeom>
        </p:spPr>
      </p:pic>
      <p:pic>
        <p:nvPicPr>
          <p:cNvPr id="6" name="Image 4" descr="preencoded.png">    </p:cNvPr>
          <p:cNvPicPr>
            <a:picLocks noChangeAspect="1"/>
          </p:cNvPicPr>
          <p:nvPr/>
        </p:nvPicPr>
        <p:blipFill>
          <a:blip r:embed="rId5"/>
          <a:stretch>
            <a:fillRect/>
          </a:stretch>
        </p:blipFill>
        <p:spPr>
          <a:xfrm>
            <a:off x="653753" y="3161444"/>
            <a:ext cx="533445" cy="1049189"/>
          </a:xfrm>
          <a:prstGeom prst="rect">
            <a:avLst/>
          </a:prstGeom>
        </p:spPr>
      </p:pic>
      <p:pic>
        <p:nvPicPr>
          <p:cNvPr id="7" name="Image 5" descr="preencoded.png">    </p:cNvPr>
          <p:cNvPicPr>
            <a:picLocks noChangeAspect="1"/>
          </p:cNvPicPr>
          <p:nvPr/>
        </p:nvPicPr>
        <p:blipFill>
          <a:blip r:embed="rId6"/>
          <a:stretch>
            <a:fillRect/>
          </a:stretch>
        </p:blipFill>
        <p:spPr>
          <a:xfrm>
            <a:off x="573404" y="3214030"/>
            <a:ext cx="231657" cy="448444"/>
          </a:xfrm>
          <a:prstGeom prst="rect">
            <a:avLst/>
          </a:prstGeom>
        </p:spPr>
      </p:pic>
      <p:pic>
        <p:nvPicPr>
          <p:cNvPr id="8" name="Image 6" descr="preencoded.png">    </p:cNvPr>
          <p:cNvPicPr>
            <a:picLocks noChangeAspect="1"/>
          </p:cNvPicPr>
          <p:nvPr/>
        </p:nvPicPr>
        <p:blipFill>
          <a:blip r:embed="rId7"/>
          <a:stretch>
            <a:fillRect/>
          </a:stretch>
        </p:blipFill>
        <p:spPr>
          <a:xfrm>
            <a:off x="997247" y="3631667"/>
            <a:ext cx="476438" cy="537927"/>
          </a:xfrm>
          <a:prstGeom prst="rect">
            <a:avLst/>
          </a:prstGeom>
        </p:spPr>
      </p:pic>
      <p:pic>
        <p:nvPicPr>
          <p:cNvPr id="9" name="Image 7" descr="preencoded.png">    </p:cNvPr>
          <p:cNvPicPr>
            <a:picLocks noChangeAspect="1"/>
          </p:cNvPicPr>
          <p:nvPr/>
        </p:nvPicPr>
        <p:blipFill>
          <a:blip r:embed="rId8"/>
          <a:stretch>
            <a:fillRect/>
          </a:stretch>
        </p:blipFill>
        <p:spPr>
          <a:xfrm>
            <a:off x="889989" y="3986225"/>
            <a:ext cx="1648806" cy="1656916"/>
          </a:xfrm>
          <a:prstGeom prst="rect">
            <a:avLst/>
          </a:prstGeom>
        </p:spPr>
      </p:pic>
      <p:pic>
        <p:nvPicPr>
          <p:cNvPr id="10" name="Image 8" descr="preencoded.png">    </p:cNvPr>
          <p:cNvPicPr>
            <a:picLocks noChangeAspect="1"/>
          </p:cNvPicPr>
          <p:nvPr/>
        </p:nvPicPr>
        <p:blipFill>
          <a:blip r:embed="rId9"/>
          <a:stretch>
            <a:fillRect/>
          </a:stretch>
        </p:blipFill>
        <p:spPr>
          <a:xfrm>
            <a:off x="438529" y="4489772"/>
            <a:ext cx="2269635" cy="1358503"/>
          </a:xfrm>
          <a:prstGeom prst="rect">
            <a:avLst/>
          </a:prstGeom>
        </p:spPr>
      </p:pic>
      <p:pic>
        <p:nvPicPr>
          <p:cNvPr id="11" name="Image 9" descr="preencoded.png">    </p:cNvPr>
          <p:cNvPicPr>
            <a:picLocks noChangeAspect="1"/>
          </p:cNvPicPr>
          <p:nvPr/>
        </p:nvPicPr>
        <p:blipFill>
          <a:blip r:embed="rId10"/>
          <a:stretch>
            <a:fillRect/>
          </a:stretch>
        </p:blipFill>
        <p:spPr>
          <a:xfrm>
            <a:off x="1436483" y="2755714"/>
            <a:ext cx="309428" cy="1054621"/>
          </a:xfrm>
          <a:prstGeom prst="rect">
            <a:avLst/>
          </a:prstGeom>
        </p:spPr>
      </p:pic>
      <p:pic>
        <p:nvPicPr>
          <p:cNvPr id="12" name="Image 10" descr="preencoded.png">    </p:cNvPr>
          <p:cNvPicPr>
            <a:picLocks noChangeAspect="1"/>
          </p:cNvPicPr>
          <p:nvPr/>
        </p:nvPicPr>
        <p:blipFill>
          <a:blip r:embed="rId11"/>
          <a:stretch>
            <a:fillRect/>
          </a:stretch>
        </p:blipFill>
        <p:spPr>
          <a:xfrm>
            <a:off x="1655095" y="2286310"/>
            <a:ext cx="364768" cy="1486098"/>
          </a:xfrm>
          <a:prstGeom prst="rect">
            <a:avLst/>
          </a:prstGeom>
        </p:spPr>
      </p:pic>
      <p:pic>
        <p:nvPicPr>
          <p:cNvPr id="13" name="Image 11" descr="preencoded.png">    </p:cNvPr>
          <p:cNvPicPr>
            <a:picLocks noChangeAspect="1"/>
          </p:cNvPicPr>
          <p:nvPr/>
        </p:nvPicPr>
        <p:blipFill>
          <a:blip r:embed="rId12"/>
          <a:stretch>
            <a:fillRect/>
          </a:stretch>
        </p:blipFill>
        <p:spPr>
          <a:xfrm>
            <a:off x="2043269" y="3024770"/>
            <a:ext cx="265543" cy="709414"/>
          </a:xfrm>
          <a:prstGeom prst="rect">
            <a:avLst/>
          </a:prstGeom>
        </p:spPr>
      </p:pic>
      <p:pic>
        <p:nvPicPr>
          <p:cNvPr id="14" name="Image 12" descr="preencoded.png">    </p:cNvPr>
          <p:cNvPicPr>
            <a:picLocks noChangeAspect="1"/>
          </p:cNvPicPr>
          <p:nvPr/>
        </p:nvPicPr>
        <p:blipFill>
          <a:blip r:embed="rId13"/>
          <a:stretch>
            <a:fillRect/>
          </a:stretch>
        </p:blipFill>
        <p:spPr>
          <a:xfrm>
            <a:off x="2231219" y="2396827"/>
            <a:ext cx="341002" cy="1300138"/>
          </a:xfrm>
          <a:prstGeom prst="rect">
            <a:avLst/>
          </a:prstGeom>
        </p:spPr>
      </p:pic>
      <p:pic>
        <p:nvPicPr>
          <p:cNvPr id="15" name="Image 13" descr="preencoded.png">    </p:cNvPr>
          <p:cNvPicPr>
            <a:picLocks noChangeAspect="1"/>
          </p:cNvPicPr>
          <p:nvPr/>
        </p:nvPicPr>
        <p:blipFill>
          <a:blip r:embed="rId14"/>
          <a:stretch>
            <a:fillRect/>
          </a:stretch>
        </p:blipFill>
        <p:spPr>
          <a:xfrm>
            <a:off x="2544358" y="2567868"/>
            <a:ext cx="313939" cy="1090389"/>
          </a:xfrm>
          <a:prstGeom prst="rect">
            <a:avLst/>
          </a:prstGeom>
        </p:spPr>
      </p:pic>
      <p:pic>
        <p:nvPicPr>
          <p:cNvPr id="16" name="Image 14" descr="preencoded.png">    </p:cNvPr>
          <p:cNvPicPr>
            <a:picLocks noChangeAspect="1"/>
          </p:cNvPicPr>
          <p:nvPr/>
        </p:nvPicPr>
        <p:blipFill>
          <a:blip r:embed="rId15"/>
          <a:stretch>
            <a:fillRect/>
          </a:stretch>
        </p:blipFill>
        <p:spPr>
          <a:xfrm>
            <a:off x="2908019" y="3123059"/>
            <a:ext cx="238552" cy="497508"/>
          </a:xfrm>
          <a:prstGeom prst="rect">
            <a:avLst/>
          </a:prstGeom>
        </p:spPr>
      </p:pic>
      <p:pic>
        <p:nvPicPr>
          <p:cNvPr id="17" name="Image 15" descr="preencoded.png">    </p:cNvPr>
          <p:cNvPicPr>
            <a:picLocks noChangeAspect="1"/>
          </p:cNvPicPr>
          <p:nvPr/>
        </p:nvPicPr>
        <p:blipFill>
          <a:blip r:embed="rId16"/>
          <a:stretch>
            <a:fillRect/>
          </a:stretch>
        </p:blipFill>
        <p:spPr>
          <a:xfrm>
            <a:off x="3146967" y="2729409"/>
            <a:ext cx="283482" cy="851322"/>
          </a:xfrm>
          <a:prstGeom prst="rect">
            <a:avLst/>
          </a:prstGeom>
        </p:spPr>
      </p:pic>
      <p:pic>
        <p:nvPicPr>
          <p:cNvPr id="18" name="Image 16" descr="preencoded.png">    </p:cNvPr>
          <p:cNvPicPr>
            <a:picLocks noChangeAspect="1"/>
          </p:cNvPicPr>
          <p:nvPr/>
        </p:nvPicPr>
        <p:blipFill>
          <a:blip r:embed="rId17"/>
          <a:stretch>
            <a:fillRect/>
          </a:stretch>
        </p:blipFill>
        <p:spPr>
          <a:xfrm>
            <a:off x="3366497" y="2095426"/>
            <a:ext cx="358944" cy="1443695"/>
          </a:xfrm>
          <a:prstGeom prst="rect">
            <a:avLst/>
          </a:prstGeom>
        </p:spPr>
      </p:pic>
      <p:pic>
        <p:nvPicPr>
          <p:cNvPr id="19" name="Image 17" descr="preencoded.png">    </p:cNvPr>
          <p:cNvPicPr>
            <a:picLocks noChangeAspect="1"/>
          </p:cNvPicPr>
          <p:nvPr/>
        </p:nvPicPr>
        <p:blipFill>
          <a:blip r:embed="rId18"/>
          <a:stretch>
            <a:fillRect/>
          </a:stretch>
        </p:blipFill>
        <p:spPr>
          <a:xfrm>
            <a:off x="3729674" y="2365536"/>
            <a:ext cx="319292" cy="1129916"/>
          </a:xfrm>
          <a:prstGeom prst="rect">
            <a:avLst/>
          </a:prstGeom>
        </p:spPr>
      </p:pic>
      <p:pic>
        <p:nvPicPr>
          <p:cNvPr id="20" name="Image 18" descr="preencoded.png">    </p:cNvPr>
          <p:cNvPicPr>
            <a:picLocks noChangeAspect="1"/>
          </p:cNvPicPr>
          <p:nvPr/>
        </p:nvPicPr>
        <p:blipFill>
          <a:blip r:embed="rId19"/>
          <a:stretch>
            <a:fillRect/>
          </a:stretch>
        </p:blipFill>
        <p:spPr>
          <a:xfrm>
            <a:off x="2672983" y="3681462"/>
            <a:ext cx="1852087" cy="1947763"/>
          </a:xfrm>
          <a:prstGeom prst="rect">
            <a:avLst/>
          </a:prstGeom>
        </p:spPr>
      </p:pic>
      <p:pic>
        <p:nvPicPr>
          <p:cNvPr id="21" name="Image 19" descr="preencoded.png">    </p:cNvPr>
          <p:cNvPicPr>
            <a:picLocks noChangeAspect="1"/>
          </p:cNvPicPr>
          <p:nvPr/>
        </p:nvPicPr>
        <p:blipFill>
          <a:blip r:embed="rId20"/>
          <a:stretch>
            <a:fillRect/>
          </a:stretch>
        </p:blipFill>
        <p:spPr>
          <a:xfrm>
            <a:off x="1318636" y="323168"/>
            <a:ext cx="824961" cy="669826"/>
          </a:xfrm>
          <a:prstGeom prst="rect">
            <a:avLst/>
          </a:prstGeom>
        </p:spPr>
      </p:pic>
      <p:pic>
        <p:nvPicPr>
          <p:cNvPr id="22" name="Image 20" descr="preencoded.png">    </p:cNvPr>
          <p:cNvPicPr>
            <a:picLocks noChangeAspect="1"/>
          </p:cNvPicPr>
          <p:nvPr/>
        </p:nvPicPr>
        <p:blipFill>
          <a:blip r:embed="rId21"/>
          <a:stretch>
            <a:fillRect/>
          </a:stretch>
        </p:blipFill>
        <p:spPr>
          <a:xfrm>
            <a:off x="1369322" y="876846"/>
            <a:ext cx="862843" cy="827323"/>
          </a:xfrm>
          <a:prstGeom prst="rect">
            <a:avLst/>
          </a:prstGeom>
        </p:spPr>
      </p:pic>
      <p:pic>
        <p:nvPicPr>
          <p:cNvPr id="23" name="Image 21" descr="preencoded.png">    </p:cNvPr>
          <p:cNvPicPr>
            <a:picLocks noChangeAspect="1"/>
          </p:cNvPicPr>
          <p:nvPr/>
        </p:nvPicPr>
        <p:blipFill>
          <a:blip r:embed="rId22"/>
          <a:stretch>
            <a:fillRect/>
          </a:stretch>
        </p:blipFill>
        <p:spPr>
          <a:xfrm>
            <a:off x="403944" y="268858"/>
            <a:ext cx="1541089" cy="1764023"/>
          </a:xfrm>
          <a:prstGeom prst="rect">
            <a:avLst/>
          </a:prstGeom>
        </p:spPr>
      </p:pic>
      <p:pic>
        <p:nvPicPr>
          <p:cNvPr id="24" name="Image 22" descr="preencoded.png">    </p:cNvPr>
          <p:cNvPicPr>
            <a:picLocks noChangeAspect="1"/>
          </p:cNvPicPr>
          <p:nvPr/>
        </p:nvPicPr>
        <p:blipFill>
          <a:blip r:embed="rId23"/>
          <a:stretch>
            <a:fillRect/>
          </a:stretch>
        </p:blipFill>
        <p:spPr>
          <a:xfrm>
            <a:off x="2498278" y="43619"/>
            <a:ext cx="1185471" cy="690302"/>
          </a:xfrm>
          <a:prstGeom prst="rect">
            <a:avLst/>
          </a:prstGeom>
        </p:spPr>
      </p:pic>
      <p:pic>
        <p:nvPicPr>
          <p:cNvPr id="25" name="Image 23" descr="preencoded.png">    </p:cNvPr>
          <p:cNvPicPr>
            <a:picLocks noChangeAspect="1"/>
          </p:cNvPicPr>
          <p:nvPr/>
        </p:nvPicPr>
        <p:blipFill>
          <a:blip r:embed="rId24"/>
          <a:stretch>
            <a:fillRect/>
          </a:stretch>
        </p:blipFill>
        <p:spPr>
          <a:xfrm>
            <a:off x="2513137" y="687189"/>
            <a:ext cx="751719" cy="1376127"/>
          </a:xfrm>
          <a:prstGeom prst="rect">
            <a:avLst/>
          </a:prstGeom>
        </p:spPr>
      </p:pic>
      <p:pic>
        <p:nvPicPr>
          <p:cNvPr id="26" name="Image 24" descr="preencoded.png">    </p:cNvPr>
          <p:cNvPicPr>
            <a:picLocks noChangeAspect="1"/>
          </p:cNvPicPr>
          <p:nvPr/>
        </p:nvPicPr>
        <p:blipFill>
          <a:blip r:embed="rId25"/>
          <a:stretch>
            <a:fillRect/>
          </a:stretch>
        </p:blipFill>
        <p:spPr>
          <a:xfrm>
            <a:off x="2577886" y="1022858"/>
            <a:ext cx="290589" cy="327571"/>
          </a:xfrm>
          <a:prstGeom prst="rect">
            <a:avLst/>
          </a:prstGeom>
        </p:spPr>
      </p:pic>
      <p:pic>
        <p:nvPicPr>
          <p:cNvPr id="27" name="Image 25" descr="preencoded.png">    </p:cNvPr>
          <p:cNvPicPr>
            <a:picLocks noChangeAspect="1"/>
          </p:cNvPicPr>
          <p:nvPr/>
        </p:nvPicPr>
        <p:blipFill>
          <a:blip r:embed="rId26"/>
          <a:stretch>
            <a:fillRect/>
          </a:stretch>
        </p:blipFill>
        <p:spPr>
          <a:xfrm>
            <a:off x="3165905" y="1251694"/>
            <a:ext cx="206128" cy="216421"/>
          </a:xfrm>
          <a:prstGeom prst="rect">
            <a:avLst/>
          </a:prstGeom>
        </p:spPr>
      </p:pic>
      <p:pic>
        <p:nvPicPr>
          <p:cNvPr id="28" name="Image 26" descr="preencoded.png">    </p:cNvPr>
          <p:cNvPicPr>
            <a:picLocks noChangeAspect="1"/>
          </p:cNvPicPr>
          <p:nvPr/>
        </p:nvPicPr>
        <p:blipFill>
          <a:blip r:embed="rId27"/>
          <a:stretch>
            <a:fillRect/>
          </a:stretch>
        </p:blipFill>
        <p:spPr>
          <a:xfrm>
            <a:off x="3706572" y="1601242"/>
            <a:ext cx="221388" cy="278470"/>
          </a:xfrm>
          <a:prstGeom prst="rect">
            <a:avLst/>
          </a:prstGeom>
        </p:spPr>
      </p:pic>
      <p:pic>
        <p:nvPicPr>
          <p:cNvPr id="29" name="Image 27" descr="preencoded.png">    </p:cNvPr>
          <p:cNvPicPr>
            <a:picLocks noChangeAspect="1"/>
          </p:cNvPicPr>
          <p:nvPr/>
        </p:nvPicPr>
        <p:blipFill>
          <a:blip r:embed="rId28"/>
          <a:stretch>
            <a:fillRect/>
          </a:stretch>
        </p:blipFill>
        <p:spPr>
          <a:xfrm>
            <a:off x="3259663" y="1645915"/>
            <a:ext cx="430669" cy="305929"/>
          </a:xfrm>
          <a:prstGeom prst="rect">
            <a:avLst/>
          </a:prstGeom>
        </p:spPr>
      </p:pic>
      <p:pic>
        <p:nvPicPr>
          <p:cNvPr id="30" name="Image 28" descr="preencoded.png">    </p:cNvPr>
          <p:cNvPicPr>
            <a:picLocks noChangeAspect="1"/>
          </p:cNvPicPr>
          <p:nvPr/>
        </p:nvPicPr>
        <p:blipFill>
          <a:blip r:embed="rId29"/>
          <a:stretch>
            <a:fillRect/>
          </a:stretch>
        </p:blipFill>
        <p:spPr>
          <a:xfrm>
            <a:off x="2954614" y="1651595"/>
            <a:ext cx="273831" cy="486234"/>
          </a:xfrm>
          <a:prstGeom prst="rect">
            <a:avLst/>
          </a:prstGeom>
        </p:spPr>
      </p:pic>
      <p:pic>
        <p:nvPicPr>
          <p:cNvPr id="31" name="Image 29" descr="preencoded.png">    </p:cNvPr>
          <p:cNvPicPr>
            <a:picLocks noChangeAspect="1"/>
          </p:cNvPicPr>
          <p:nvPr/>
        </p:nvPicPr>
        <p:blipFill>
          <a:blip r:embed="rId30"/>
          <a:stretch>
            <a:fillRect/>
          </a:stretch>
        </p:blipFill>
        <p:spPr>
          <a:xfrm>
            <a:off x="20113727" y="11089258"/>
            <a:ext cx="3685237" cy="1943348"/>
          </a:xfrm>
          <a:prstGeom prst="rect">
            <a:avLst/>
          </a:prstGeom>
        </p:spPr>
      </p:pic>
      <p:pic>
        <p:nvPicPr>
          <p:cNvPr id="32" name="Image 30" descr="preencoded.png">    </p:cNvPr>
          <p:cNvPicPr>
            <a:picLocks noChangeAspect="1"/>
          </p:cNvPicPr>
          <p:nvPr/>
        </p:nvPicPr>
        <p:blipFill>
          <a:blip r:embed="rId31"/>
          <a:stretch>
            <a:fillRect/>
          </a:stretch>
        </p:blipFill>
        <p:spPr>
          <a:xfrm>
            <a:off x="16270734" y="5727700"/>
            <a:ext cx="7049381" cy="6400800"/>
          </a:xfrm>
          <a:prstGeom prst="rect">
            <a:avLst/>
          </a:prstGeom>
        </p:spPr>
      </p:pic>
      <p:pic>
        <p:nvPicPr>
          <p:cNvPr id="33" name="Image 31" descr="preencoded.png">    </p:cNvPr>
          <p:cNvPicPr>
            <a:picLocks noChangeAspect="1"/>
          </p:cNvPicPr>
          <p:nvPr/>
        </p:nvPicPr>
        <p:blipFill>
          <a:blip r:embed="rId32"/>
          <a:stretch>
            <a:fillRect/>
          </a:stretch>
        </p:blipFill>
        <p:spPr>
          <a:xfrm>
            <a:off x="889111" y="5727700"/>
            <a:ext cx="14835454" cy="6400800"/>
          </a:xfrm>
          <a:prstGeom prst="rect">
            <a:avLst/>
          </a:prstGeom>
        </p:spPr>
      </p:pic>
      <p:sp>
        <p:nvSpPr>
          <p:cNvPr id="34" name="Shape 0"/>
          <p:cNvSpPr/>
          <p:nvPr/>
        </p:nvSpPr>
        <p:spPr>
          <a:xfrm>
            <a:off x="23370921" y="10515600"/>
            <a:ext cx="1016127" cy="3200400"/>
          </a:xfrm>
          <a:prstGeom prst="rect">
            <a:avLst/>
          </a:prstGeom>
          <a:noFill/>
          <a:ln/>
        </p:spPr>
      </p:sp>
      <p:pic>
        <p:nvPicPr>
          <p:cNvPr id="35" name="Image 32" descr="preencoded.png">    </p:cNvPr>
          <p:cNvPicPr>
            <a:picLocks noChangeAspect="1"/>
          </p:cNvPicPr>
          <p:nvPr/>
        </p:nvPicPr>
        <p:blipFill>
          <a:blip r:embed="rId33"/>
          <a:stretch>
            <a:fillRect/>
          </a:stretch>
        </p:blipFill>
        <p:spPr>
          <a:xfrm>
            <a:off x="23523340" y="10820400"/>
            <a:ext cx="711289" cy="2590800"/>
          </a:xfrm>
          <a:prstGeom prst="rect">
            <a:avLst/>
          </a:prstGeom>
        </p:spPr>
      </p:pic>
      <p:sp>
        <p:nvSpPr>
          <p:cNvPr id="36" name="Shape 1"/>
          <p:cNvSpPr/>
          <p:nvPr/>
        </p:nvSpPr>
        <p:spPr>
          <a:xfrm>
            <a:off x="1079635" y="2247900"/>
            <a:ext cx="7049381" cy="2654300"/>
          </a:xfrm>
          <a:prstGeom prst="rect">
            <a:avLst/>
          </a:prstGeom>
          <a:noFill/>
          <a:ln/>
        </p:spPr>
      </p:sp>
      <p:sp>
        <p:nvSpPr>
          <p:cNvPr id="37" name="Shape 2"/>
          <p:cNvSpPr/>
          <p:nvPr/>
        </p:nvSpPr>
        <p:spPr>
          <a:xfrm>
            <a:off x="1079635" y="2247900"/>
            <a:ext cx="7049381" cy="1308100"/>
          </a:xfrm>
          <a:prstGeom prst="rect">
            <a:avLst/>
          </a:prstGeom>
          <a:solidFill>
            <a:srgbClr val="CBCAFE">
              <a:alpha val="100000"/>
            </a:srgbClr>
          </a:solidFill>
          <a:ln w="50800">
            <a:solidFill>
              <a:srgbClr val="012F6A"/>
            </a:solidFill>
            <a:prstDash val="solid"/>
          </a:ln>
        </p:spPr>
      </p:sp>
      <p:sp>
        <p:nvSpPr>
          <p:cNvPr id="38" name="Text 3"/>
          <p:cNvSpPr/>
          <p:nvPr/>
        </p:nvSpPr>
        <p:spPr>
          <a:xfrm>
            <a:off x="1841730" y="2552700"/>
            <a:ext cx="4331241" cy="901700"/>
          </a:xfrm>
          <a:prstGeom prst="rect">
            <a:avLst/>
          </a:prstGeom>
          <a:noFill/>
          <a:ln/>
        </p:spPr>
        <p:txBody>
          <a:bodyPr wrap="square" lIns="0" tIns="0" rIns="0" bIns="0" rtlCol="0" anchor="t"/>
          <a:lstStyle/>
          <a:p>
            <a:pPr algn="l"/>
            <a:r>
              <a:rPr lang="en-US" sz="4800" dirty="0">
                <a:ln w="50800">
                  <a:solidFill>
                    <a:srgbClr val="012F6A"/>
                  </a:solidFill>
                </a:ln>
                <a:solidFill>
                  <a:srgbClr val="0E0E0E">
                    <a:alpha val="100000"/>
                  </a:srgbClr>
                </a:solidFill>
                <a:latin typeface="Rokkitt Bold" pitchFamily="34" charset="0"/>
                <a:ea typeface="Rokkitt Bold" pitchFamily="34" charset="-122"/>
                <a:cs typeface="Rokkitt Bold" pitchFamily="34" charset="-120"/>
              </a:rPr>
              <a:t>Dragon Taming </a:t>
            </a:r>
            <a:endParaRPr lang="en-US" sz="4800" dirty="0"/>
          </a:p>
        </p:txBody>
      </p:sp>
      <p:sp>
        <p:nvSpPr>
          <p:cNvPr id="39" name="Text 4"/>
          <p:cNvSpPr/>
          <p:nvPr/>
        </p:nvSpPr>
        <p:spPr>
          <a:xfrm>
            <a:off x="1079635" y="38608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40" name="Shape 5"/>
          <p:cNvSpPr/>
          <p:nvPr/>
        </p:nvSpPr>
        <p:spPr>
          <a:xfrm>
            <a:off x="8675184" y="2247900"/>
            <a:ext cx="7049381" cy="2654300"/>
          </a:xfrm>
          <a:prstGeom prst="rect">
            <a:avLst/>
          </a:prstGeom>
          <a:noFill/>
          <a:ln/>
        </p:spPr>
      </p:sp>
      <p:sp>
        <p:nvSpPr>
          <p:cNvPr id="41" name="Shape 6"/>
          <p:cNvSpPr/>
          <p:nvPr/>
        </p:nvSpPr>
        <p:spPr>
          <a:xfrm>
            <a:off x="8675184" y="2247900"/>
            <a:ext cx="7049381" cy="1308100"/>
          </a:xfrm>
          <a:prstGeom prst="rect">
            <a:avLst/>
          </a:prstGeom>
          <a:solidFill>
            <a:srgbClr val="CBCAFE">
              <a:alpha val="100000"/>
            </a:srgbClr>
          </a:solidFill>
          <a:ln w="50800">
            <a:solidFill>
              <a:srgbClr val="012F6A"/>
            </a:solidFill>
            <a:prstDash val="solid"/>
          </a:ln>
        </p:spPr>
      </p:sp>
      <p:sp>
        <p:nvSpPr>
          <p:cNvPr id="42" name="Text 7"/>
          <p:cNvSpPr/>
          <p:nvPr/>
        </p:nvSpPr>
        <p:spPr>
          <a:xfrm>
            <a:off x="9437280" y="2552700"/>
            <a:ext cx="5194949" cy="901700"/>
          </a:xfrm>
          <a:prstGeom prst="rect">
            <a:avLst/>
          </a:prstGeom>
          <a:noFill/>
          <a:ln/>
        </p:spPr>
        <p:txBody>
          <a:bodyPr wrap="square" lIns="0" tIns="0" rIns="0" bIns="0" rtlCol="0" anchor="t"/>
          <a:lstStyle/>
          <a:p>
            <a:pPr algn="l"/>
            <a:r>
              <a:rPr lang="en-US" sz="4800" dirty="0">
                <a:ln w="50800">
                  <a:solidFill>
                    <a:srgbClr val="012F6A"/>
                  </a:solidFill>
                </a:ln>
                <a:solidFill>
                  <a:srgbClr val="0E0E0E">
                    <a:alpha val="100000"/>
                  </a:srgbClr>
                </a:solidFill>
                <a:latin typeface="Rokkitt Bold" pitchFamily="34" charset="0"/>
                <a:ea typeface="Rokkitt Bold" pitchFamily="34" charset="-122"/>
                <a:cs typeface="Rokkitt Bold" pitchFamily="34" charset="-120"/>
              </a:rPr>
              <a:t>The Art of Unicorn</a:t>
            </a:r>
            <a:endParaRPr lang="en-US" sz="4800" dirty="0"/>
          </a:p>
        </p:txBody>
      </p:sp>
      <p:sp>
        <p:nvSpPr>
          <p:cNvPr id="43" name="Text 8"/>
          <p:cNvSpPr/>
          <p:nvPr/>
        </p:nvSpPr>
        <p:spPr>
          <a:xfrm>
            <a:off x="8675184" y="38608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44" name="Shape 9"/>
          <p:cNvSpPr/>
          <p:nvPr/>
        </p:nvSpPr>
        <p:spPr>
          <a:xfrm>
            <a:off x="16270734" y="2247900"/>
            <a:ext cx="7049381" cy="2654300"/>
          </a:xfrm>
          <a:prstGeom prst="rect">
            <a:avLst/>
          </a:prstGeom>
          <a:noFill/>
          <a:ln/>
        </p:spPr>
      </p:sp>
      <p:sp>
        <p:nvSpPr>
          <p:cNvPr id="45" name="Shape 10"/>
          <p:cNvSpPr/>
          <p:nvPr/>
        </p:nvSpPr>
        <p:spPr>
          <a:xfrm>
            <a:off x="16270734" y="2247900"/>
            <a:ext cx="7049381" cy="1308100"/>
          </a:xfrm>
          <a:prstGeom prst="rect">
            <a:avLst/>
          </a:prstGeom>
          <a:solidFill>
            <a:srgbClr val="CBCAFE">
              <a:alpha val="100000"/>
            </a:srgbClr>
          </a:solidFill>
          <a:ln w="50800">
            <a:solidFill>
              <a:srgbClr val="012F6A"/>
            </a:solidFill>
            <a:prstDash val="solid"/>
          </a:ln>
        </p:spPr>
      </p:sp>
      <p:sp>
        <p:nvSpPr>
          <p:cNvPr id="46" name="Text 11"/>
          <p:cNvSpPr/>
          <p:nvPr/>
        </p:nvSpPr>
        <p:spPr>
          <a:xfrm>
            <a:off x="17032829" y="2552700"/>
            <a:ext cx="4331241" cy="901700"/>
          </a:xfrm>
          <a:prstGeom prst="rect">
            <a:avLst/>
          </a:prstGeom>
          <a:noFill/>
          <a:ln/>
        </p:spPr>
        <p:txBody>
          <a:bodyPr wrap="square" lIns="0" tIns="0" rIns="0" bIns="0" rtlCol="0" anchor="t"/>
          <a:lstStyle/>
          <a:p>
            <a:pPr algn="l"/>
            <a:r>
              <a:rPr lang="en-US" sz="4800" dirty="0">
                <a:ln w="50800">
                  <a:solidFill>
                    <a:srgbClr val="012F6A"/>
                  </a:solidFill>
                </a:ln>
                <a:solidFill>
                  <a:srgbClr val="0E0E0E">
                    <a:alpha val="100000"/>
                  </a:srgbClr>
                </a:solidFill>
                <a:latin typeface="Rokkitt Bold" pitchFamily="34" charset="0"/>
                <a:ea typeface="Rokkitt Bold" pitchFamily="34" charset="-122"/>
                <a:cs typeface="Rokkitt Bold" pitchFamily="34" charset="-120"/>
              </a:rPr>
              <a:t>Dragon Taming </a:t>
            </a:r>
            <a:endParaRPr lang="en-US" sz="4800" dirty="0"/>
          </a:p>
        </p:txBody>
      </p:sp>
      <p:sp>
        <p:nvSpPr>
          <p:cNvPr id="47" name="Text 12"/>
          <p:cNvSpPr/>
          <p:nvPr/>
        </p:nvSpPr>
        <p:spPr>
          <a:xfrm>
            <a:off x="16270734" y="38608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6F0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3854932" y="1092200"/>
            <a:ext cx="16702588" cy="1765300"/>
          </a:xfrm>
          <a:prstGeom prst="rect">
            <a:avLst/>
          </a:prstGeom>
          <a:solidFill>
            <a:srgbClr val="CBCAFE">
              <a:alpha val="100000"/>
            </a:srgbClr>
          </a:solidFill>
          <a:ln w="50800">
            <a:solidFill>
              <a:srgbClr val="012F6A"/>
            </a:solidFill>
            <a:prstDash val="solid"/>
          </a:ln>
        </p:spPr>
      </p:sp>
      <p:sp>
        <p:nvSpPr>
          <p:cNvPr id="4" name="Text 1"/>
          <p:cNvSpPr/>
          <p:nvPr/>
        </p:nvSpPr>
        <p:spPr>
          <a:xfrm>
            <a:off x="4617027" y="1397000"/>
            <a:ext cx="15517106" cy="1494367"/>
          </a:xfrm>
          <a:prstGeom prst="rect">
            <a:avLst/>
          </a:prstGeom>
          <a:noFill/>
          <a:ln/>
        </p:spPr>
        <p:txBody>
          <a:bodyPr wrap="square" lIns="0" tIns="0" rIns="0" bIns="0" rtlCol="0" anchor="t"/>
          <a:lstStyle/>
          <a:p>
            <a:pPr algn="l"/>
            <a:r>
              <a:rPr lang="en-US" sz="8000" dirty="0">
                <a:solidFill>
                  <a:srgbClr val="272727">
                    <a:alpha val="100000"/>
                  </a:srgbClr>
                </a:solidFill>
                <a:latin typeface="Rokkitt Bold" pitchFamily="34" charset="0"/>
                <a:ea typeface="Rokkitt Bold" pitchFamily="34" charset="-122"/>
                <a:cs typeface="Rokkitt Bold" pitchFamily="34" charset="-120"/>
              </a:rPr>
              <a:t>The Magic of Dragons: A Research</a:t>
            </a:r>
            <a:endParaRPr lang="en-US" sz="8000" dirty="0"/>
          </a:p>
        </p:txBody>
      </p:sp>
      <p:sp>
        <p:nvSpPr>
          <p:cNvPr id="5" name="Shape 2"/>
          <p:cNvSpPr/>
          <p:nvPr/>
        </p:nvSpPr>
        <p:spPr>
          <a:xfrm>
            <a:off x="14200375" y="4406900"/>
            <a:ext cx="8205226" cy="8204200"/>
          </a:xfrm>
          <a:prstGeom prst="rect">
            <a:avLst/>
          </a:prstGeom>
          <a:noFill/>
          <a:ln/>
        </p:spPr>
      </p:sp>
      <p:sp>
        <p:nvSpPr>
          <p:cNvPr id="6" name="Shape 3"/>
          <p:cNvSpPr/>
          <p:nvPr/>
        </p:nvSpPr>
        <p:spPr>
          <a:xfrm>
            <a:off x="14200375" y="4406900"/>
            <a:ext cx="8205226" cy="8204200"/>
          </a:xfrm>
          <a:prstGeom prst="ellipse">
            <a:avLst/>
          </a:prstGeom>
          <a:solidFill>
            <a:srgbClr val="CBCAFE">
              <a:alpha val="100000"/>
            </a:srgbClr>
          </a:solidFill>
          <a:ln w="50800">
            <a:solidFill>
              <a:srgbClr val="012F6A"/>
            </a:solidFill>
            <a:prstDash val="solid"/>
          </a:ln>
        </p:spPr>
      </p:sp>
      <p:sp>
        <p:nvSpPr>
          <p:cNvPr id="7" name="Shape 4"/>
          <p:cNvSpPr/>
          <p:nvPr/>
        </p:nvSpPr>
        <p:spPr>
          <a:xfrm>
            <a:off x="15229203" y="6299200"/>
            <a:ext cx="6160270" cy="6159500"/>
          </a:xfrm>
          <a:prstGeom prst="ellipse">
            <a:avLst/>
          </a:prstGeom>
          <a:solidFill>
            <a:srgbClr val="CBCAFE">
              <a:alpha val="100000"/>
            </a:srgbClr>
          </a:solidFill>
          <a:ln w="50800">
            <a:solidFill>
              <a:srgbClr val="012F6A"/>
            </a:solidFill>
            <a:prstDash val="solid"/>
          </a:ln>
        </p:spPr>
      </p:sp>
      <p:sp>
        <p:nvSpPr>
          <p:cNvPr id="8" name="Shape 5"/>
          <p:cNvSpPr/>
          <p:nvPr/>
        </p:nvSpPr>
        <p:spPr>
          <a:xfrm>
            <a:off x="16258032" y="8178800"/>
            <a:ext cx="4089911" cy="4089400"/>
          </a:xfrm>
          <a:prstGeom prst="ellipse">
            <a:avLst/>
          </a:prstGeom>
          <a:solidFill>
            <a:srgbClr val="CBCAFE">
              <a:alpha val="100000"/>
            </a:srgbClr>
          </a:solidFill>
          <a:ln w="50800">
            <a:solidFill>
              <a:srgbClr val="012F6A"/>
            </a:solidFill>
            <a:prstDash val="solid"/>
          </a:ln>
        </p:spPr>
      </p:sp>
      <p:sp>
        <p:nvSpPr>
          <p:cNvPr id="9" name="Text 6"/>
          <p:cNvSpPr/>
          <p:nvPr/>
        </p:nvSpPr>
        <p:spPr>
          <a:xfrm>
            <a:off x="17604400" y="4965700"/>
            <a:ext cx="1371771" cy="901700"/>
          </a:xfrm>
          <a:prstGeom prst="rect">
            <a:avLst/>
          </a:prstGeom>
          <a:noFill/>
          <a:ln/>
        </p:spPr>
        <p:txBody>
          <a:bodyPr wrap="square" lIns="0" tIns="0" rIns="0" bIns="0" rtlCol="0" anchor="ctr"/>
          <a:lstStyle/>
          <a:p>
            <a:pPr algn="ctr"/>
            <a:r>
              <a:rPr lang="en-US" sz="4800" dirty="0">
                <a:solidFill>
                  <a:srgbClr val="012F6A">
                    <a:alpha val="100000"/>
                  </a:srgbClr>
                </a:solidFill>
                <a:latin typeface="Rokkitt Bold" pitchFamily="34" charset="0"/>
                <a:ea typeface="Rokkitt Bold" pitchFamily="34" charset="-122"/>
                <a:cs typeface="Rokkitt Bold" pitchFamily="34" charset="-120"/>
              </a:rPr>
              <a:t>6.7M</a:t>
            </a:r>
            <a:endParaRPr lang="en-US" sz="4800" dirty="0"/>
          </a:p>
        </p:txBody>
      </p:sp>
      <p:sp>
        <p:nvSpPr>
          <p:cNvPr id="10" name="Text 7"/>
          <p:cNvSpPr/>
          <p:nvPr/>
        </p:nvSpPr>
        <p:spPr>
          <a:xfrm>
            <a:off x="17591699" y="9779000"/>
            <a:ext cx="1422578" cy="901700"/>
          </a:xfrm>
          <a:prstGeom prst="rect">
            <a:avLst/>
          </a:prstGeom>
          <a:noFill/>
          <a:ln/>
        </p:spPr>
        <p:txBody>
          <a:bodyPr wrap="square" lIns="0" tIns="0" rIns="0" bIns="0" rtlCol="0" anchor="ctr"/>
          <a:lstStyle/>
          <a:p>
            <a:pPr algn="ctr"/>
            <a:r>
              <a:rPr lang="en-US" sz="4800" dirty="0">
                <a:solidFill>
                  <a:srgbClr val="012F6A">
                    <a:alpha val="100000"/>
                  </a:srgbClr>
                </a:solidFill>
                <a:latin typeface="Rokkitt Bold" pitchFamily="34" charset="0"/>
                <a:ea typeface="Rokkitt Bold" pitchFamily="34" charset="-122"/>
                <a:cs typeface="Rokkitt Bold" pitchFamily="34" charset="-120"/>
              </a:rPr>
              <a:t>2.3M</a:t>
            </a:r>
            <a:endParaRPr lang="en-US" sz="4800" dirty="0"/>
          </a:p>
        </p:txBody>
      </p:sp>
      <p:sp>
        <p:nvSpPr>
          <p:cNvPr id="11" name="Text 8"/>
          <p:cNvSpPr/>
          <p:nvPr/>
        </p:nvSpPr>
        <p:spPr>
          <a:xfrm>
            <a:off x="17578997" y="6845300"/>
            <a:ext cx="1447981" cy="901700"/>
          </a:xfrm>
          <a:prstGeom prst="rect">
            <a:avLst/>
          </a:prstGeom>
          <a:noFill/>
          <a:ln/>
        </p:spPr>
        <p:txBody>
          <a:bodyPr wrap="square" lIns="0" tIns="0" rIns="0" bIns="0" rtlCol="0" anchor="ctr"/>
          <a:lstStyle/>
          <a:p>
            <a:pPr algn="ctr"/>
            <a:r>
              <a:rPr lang="en-US" sz="4800" dirty="0">
                <a:solidFill>
                  <a:srgbClr val="012F6A">
                    <a:alpha val="100000"/>
                  </a:srgbClr>
                </a:solidFill>
                <a:latin typeface="Rokkitt Bold" pitchFamily="34" charset="0"/>
                <a:ea typeface="Rokkitt Bold" pitchFamily="34" charset="-122"/>
                <a:cs typeface="Rokkitt Bold" pitchFamily="34" charset="-120"/>
              </a:rPr>
              <a:t>4.4M</a:t>
            </a:r>
            <a:endParaRPr lang="en-US" sz="4800" dirty="0"/>
          </a:p>
        </p:txBody>
      </p:sp>
      <p:sp>
        <p:nvSpPr>
          <p:cNvPr id="12" name="Shape 9"/>
          <p:cNvSpPr/>
          <p:nvPr/>
        </p:nvSpPr>
        <p:spPr>
          <a:xfrm>
            <a:off x="23370921" y="10515600"/>
            <a:ext cx="1016127" cy="3200400"/>
          </a:xfrm>
          <a:prstGeom prst="rect">
            <a:avLst/>
          </a:prstGeom>
          <a:noFill/>
          <a:ln/>
        </p:spPr>
      </p:sp>
      <p:pic>
        <p:nvPicPr>
          <p:cNvPr id="13"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14" name="Shape 10"/>
          <p:cNvSpPr/>
          <p:nvPr/>
        </p:nvSpPr>
        <p:spPr>
          <a:xfrm>
            <a:off x="3734267" y="3594100"/>
            <a:ext cx="8459257" cy="2362200"/>
          </a:xfrm>
          <a:prstGeom prst="rect">
            <a:avLst/>
          </a:prstGeom>
          <a:noFill/>
          <a:ln/>
        </p:spPr>
      </p:sp>
      <p:pic>
        <p:nvPicPr>
          <p:cNvPr id="15" name="Image 2" descr="preencoded.png">    </p:cNvPr>
          <p:cNvPicPr>
            <a:picLocks noChangeAspect="1"/>
          </p:cNvPicPr>
          <p:nvPr/>
        </p:nvPicPr>
        <p:blipFill>
          <a:blip r:embed="rId3"/>
          <a:stretch>
            <a:fillRect/>
          </a:stretch>
        </p:blipFill>
        <p:spPr>
          <a:xfrm>
            <a:off x="3734267" y="3594100"/>
            <a:ext cx="1061826" cy="1016000"/>
          </a:xfrm>
          <a:prstGeom prst="rect">
            <a:avLst/>
          </a:prstGeom>
        </p:spPr>
      </p:pic>
      <p:sp>
        <p:nvSpPr>
          <p:cNvPr id="16" name="Shape 11"/>
          <p:cNvSpPr/>
          <p:nvPr/>
        </p:nvSpPr>
        <p:spPr>
          <a:xfrm>
            <a:off x="3734267" y="4914900"/>
            <a:ext cx="8459257" cy="1041400"/>
          </a:xfrm>
          <a:prstGeom prst="rect">
            <a:avLst/>
          </a:prstGeom>
          <a:noFill/>
          <a:ln/>
        </p:spPr>
      </p:sp>
      <p:sp>
        <p:nvSpPr>
          <p:cNvPr id="17" name="Text 12"/>
          <p:cNvSpPr/>
          <p:nvPr/>
        </p:nvSpPr>
        <p:spPr>
          <a:xfrm>
            <a:off x="3734267" y="49149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18" name="Shape 13"/>
          <p:cNvSpPr/>
          <p:nvPr/>
        </p:nvSpPr>
        <p:spPr>
          <a:xfrm>
            <a:off x="3734267" y="6946900"/>
            <a:ext cx="8459257" cy="2362200"/>
          </a:xfrm>
          <a:prstGeom prst="rect">
            <a:avLst/>
          </a:prstGeom>
          <a:noFill/>
          <a:ln/>
        </p:spPr>
      </p:sp>
      <p:pic>
        <p:nvPicPr>
          <p:cNvPr id="19" name="Image 3" descr="preencoded.png">    </p:cNvPr>
          <p:cNvPicPr>
            <a:picLocks noChangeAspect="1"/>
          </p:cNvPicPr>
          <p:nvPr/>
        </p:nvPicPr>
        <p:blipFill>
          <a:blip r:embed="rId4"/>
          <a:stretch>
            <a:fillRect/>
          </a:stretch>
        </p:blipFill>
        <p:spPr>
          <a:xfrm>
            <a:off x="3734267" y="6946900"/>
            <a:ext cx="1291338" cy="1016000"/>
          </a:xfrm>
          <a:prstGeom prst="rect">
            <a:avLst/>
          </a:prstGeom>
        </p:spPr>
      </p:pic>
      <p:sp>
        <p:nvSpPr>
          <p:cNvPr id="20" name="Shape 14"/>
          <p:cNvSpPr/>
          <p:nvPr/>
        </p:nvSpPr>
        <p:spPr>
          <a:xfrm>
            <a:off x="3734267" y="8267700"/>
            <a:ext cx="8459257" cy="1041400"/>
          </a:xfrm>
          <a:prstGeom prst="rect">
            <a:avLst/>
          </a:prstGeom>
          <a:noFill/>
          <a:ln/>
        </p:spPr>
      </p:sp>
      <p:sp>
        <p:nvSpPr>
          <p:cNvPr id="21" name="Text 15"/>
          <p:cNvSpPr/>
          <p:nvPr/>
        </p:nvSpPr>
        <p:spPr>
          <a:xfrm>
            <a:off x="3734267" y="82677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2" name="Shape 16"/>
          <p:cNvSpPr/>
          <p:nvPr/>
        </p:nvSpPr>
        <p:spPr>
          <a:xfrm>
            <a:off x="3734267" y="10299700"/>
            <a:ext cx="8459257" cy="2362200"/>
          </a:xfrm>
          <a:prstGeom prst="rect">
            <a:avLst/>
          </a:prstGeom>
          <a:noFill/>
          <a:ln/>
        </p:spPr>
      </p:sp>
      <p:pic>
        <p:nvPicPr>
          <p:cNvPr id="23" name="Image 4" descr="preencoded.png">    </p:cNvPr>
          <p:cNvPicPr>
            <a:picLocks noChangeAspect="1"/>
          </p:cNvPicPr>
          <p:nvPr/>
        </p:nvPicPr>
        <p:blipFill>
          <a:blip r:embed="rId5"/>
          <a:stretch>
            <a:fillRect/>
          </a:stretch>
        </p:blipFill>
        <p:spPr>
          <a:xfrm>
            <a:off x="3734267" y="10299700"/>
            <a:ext cx="1041772" cy="1016000"/>
          </a:xfrm>
          <a:prstGeom prst="rect">
            <a:avLst/>
          </a:prstGeom>
        </p:spPr>
      </p:pic>
      <p:sp>
        <p:nvSpPr>
          <p:cNvPr id="24" name="Shape 17"/>
          <p:cNvSpPr/>
          <p:nvPr/>
        </p:nvSpPr>
        <p:spPr>
          <a:xfrm>
            <a:off x="3734267" y="11620500"/>
            <a:ext cx="8459257" cy="1041400"/>
          </a:xfrm>
          <a:prstGeom prst="rect">
            <a:avLst/>
          </a:prstGeom>
          <a:noFill/>
          <a:ln/>
        </p:spPr>
      </p:sp>
      <p:sp>
        <p:nvSpPr>
          <p:cNvPr id="25" name="Text 18"/>
          <p:cNvSpPr/>
          <p:nvPr/>
        </p:nvSpPr>
        <p:spPr>
          <a:xfrm>
            <a:off x="3734267" y="116205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2023-05-31T01:45:50Z</dcterms:created>
  <dcterms:modified xsi:type="dcterms:W3CDTF">2023-05-31T01:45:50Z</dcterms:modified>
</cp:coreProperties>
</file>