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3" r:id="rId4"/>
    <p:sldId id="358" r:id="rId5"/>
    <p:sldId id="359" r:id="rId6"/>
    <p:sldId id="354" r:id="rId7"/>
    <p:sldId id="355" r:id="rId8"/>
    <p:sldId id="360" r:id="rId9"/>
    <p:sldId id="361" r:id="rId10"/>
    <p:sldId id="356" r:id="rId11"/>
    <p:sldId id="357" r:id="rId12"/>
    <p:sldId id="362" r:id="rId13"/>
    <p:sldId id="3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5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 ƠN CHÚA CÙNG CÁC THÁNH TỬ ĐẠO V</a:t>
            </a:r>
            <a:r>
              <a:rPr lang="en-US" sz="35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35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ỆT NAM</a:t>
            </a:r>
            <a:endParaRPr lang="en-US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20310" y="3902582"/>
            <a:ext cx="2653259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Giang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Tâm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Ấ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ủ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lễ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Nam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49311" y="245378"/>
            <a:ext cx="101333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TẠ ƠN CHÚA CÙNG CÁC THÁNH TỬ ĐẠO VIỆT NAM</a:t>
            </a:r>
            <a:endParaRPr lang="vi-VN" sz="30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diễm phúc thay đất Việt Nam được tưới gội bằng biết bao máu đào của bao anh hùng tử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mùa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Nam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Nam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khổ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cam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độ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Nam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chua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Ki-tô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ngăn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1173</TotalTime>
  <Words>438</Words>
  <Application>Microsoft Office PowerPoint</Application>
  <PresentationFormat>Custom</PresentationFormat>
  <Paragraphs>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Savon</vt:lpstr>
      <vt:lpstr>TẠ ƠN CHÚA CÙNG CÁC THÁNH TỬ ĐẠO ViỆT NAM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228</cp:revision>
  <dcterms:created xsi:type="dcterms:W3CDTF">2024-12-09T09:39:37Z</dcterms:created>
  <dcterms:modified xsi:type="dcterms:W3CDTF">2025-08-25T13:47:02Z</dcterms:modified>
</cp:coreProperties>
</file>