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d027c7e02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d027c7e0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1469200" y="880779"/>
            <a:ext cx="1782366" cy="1339209"/>
            <a:chOff x="1623437" y="890841"/>
            <a:chExt cx="1782366" cy="1339209"/>
          </a:xfrm>
        </p:grpSpPr>
        <p:sp>
          <p:nvSpPr>
            <p:cNvPr id="14" name="Google Shape;14;p3"/>
            <p:cNvSpPr/>
            <p:nvPr/>
          </p:nvSpPr>
          <p:spPr>
            <a:xfrm>
              <a:off x="1623437" y="890841"/>
              <a:ext cx="1782366" cy="35647"/>
            </a:xfrm>
            <a:custGeom>
              <a:rect b="b" l="l" r="r" t="t"/>
              <a:pathLst>
                <a:path extrusionOk="0" h="28575" w="1428750">
                  <a:moveTo>
                    <a:pt x="1414463" y="28575"/>
                  </a:moveTo>
                  <a:lnTo>
                    <a:pt x="14288" y="28575"/>
                  </a:lnTo>
                  <a:cubicBezTo>
                    <a:pt x="6382" y="28575"/>
                    <a:pt x="0" y="22193"/>
                    <a:pt x="0" y="14288"/>
                  </a:cubicBezTo>
                  <a:cubicBezTo>
                    <a:pt x="0" y="6382"/>
                    <a:pt x="6382" y="0"/>
                    <a:pt x="14288" y="0"/>
                  </a:cubicBezTo>
                  <a:lnTo>
                    <a:pt x="1414463" y="0"/>
                  </a:lnTo>
                  <a:cubicBezTo>
                    <a:pt x="1422368" y="0"/>
                    <a:pt x="1428750" y="6382"/>
                    <a:pt x="1428750" y="14288"/>
                  </a:cubicBezTo>
                  <a:cubicBezTo>
                    <a:pt x="1428750" y="22193"/>
                    <a:pt x="1422273" y="28575"/>
                    <a:pt x="1414463" y="285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" name="Google Shape;15;p3"/>
            <p:cNvGrpSpPr/>
            <p:nvPr/>
          </p:nvGrpSpPr>
          <p:grpSpPr>
            <a:xfrm>
              <a:off x="1739515" y="893598"/>
              <a:ext cx="1532466" cy="1336452"/>
              <a:chOff x="5922835" y="1982152"/>
              <a:chExt cx="1228725" cy="1071562"/>
            </a:xfrm>
          </p:grpSpPr>
          <p:sp>
            <p:nvSpPr>
              <p:cNvPr id="16" name="Google Shape;16;p3"/>
              <p:cNvSpPr/>
              <p:nvPr/>
            </p:nvSpPr>
            <p:spPr>
              <a:xfrm>
                <a:off x="7122985" y="1982152"/>
                <a:ext cx="28575" cy="1071562"/>
              </a:xfrm>
              <a:custGeom>
                <a:rect b="b" l="l" r="r" t="t"/>
                <a:pathLst>
                  <a:path extrusionOk="0" h="1071562" w="28575">
                    <a:moveTo>
                      <a:pt x="14288" y="1071563"/>
                    </a:moveTo>
                    <a:cubicBezTo>
                      <a:pt x="6382" y="1071563"/>
                      <a:pt x="0" y="1065181"/>
                      <a:pt x="0" y="1057275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1057275"/>
                    </a:lnTo>
                    <a:cubicBezTo>
                      <a:pt x="28575" y="1065181"/>
                      <a:pt x="22098" y="1071563"/>
                      <a:pt x="14288" y="107156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17;p3"/>
              <p:cNvSpPr/>
              <p:nvPr/>
            </p:nvSpPr>
            <p:spPr>
              <a:xfrm>
                <a:off x="5922835" y="1982152"/>
                <a:ext cx="28575" cy="1071562"/>
              </a:xfrm>
              <a:custGeom>
                <a:rect b="b" l="l" r="r" t="t"/>
                <a:pathLst>
                  <a:path extrusionOk="0" h="1071562" w="28575">
                    <a:moveTo>
                      <a:pt x="14288" y="1071563"/>
                    </a:moveTo>
                    <a:cubicBezTo>
                      <a:pt x="6382" y="1071563"/>
                      <a:pt x="0" y="1065181"/>
                      <a:pt x="0" y="1057275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1057275"/>
                    </a:lnTo>
                    <a:cubicBezTo>
                      <a:pt x="28575" y="1065181"/>
                      <a:pt x="22098" y="1071563"/>
                      <a:pt x="14288" y="107156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8" name="Google Shape;18;p3"/>
              <p:cNvGrpSpPr/>
              <p:nvPr/>
            </p:nvGrpSpPr>
            <p:grpSpPr>
              <a:xfrm>
                <a:off x="6103810" y="2582227"/>
                <a:ext cx="200025" cy="200025"/>
                <a:chOff x="6103810" y="2582227"/>
                <a:chExt cx="200025" cy="200025"/>
              </a:xfrm>
            </p:grpSpPr>
            <p:sp>
              <p:nvSpPr>
                <p:cNvPr id="19" name="Google Shape;19;p3"/>
                <p:cNvSpPr/>
                <p:nvPr/>
              </p:nvSpPr>
              <p:spPr>
                <a:xfrm>
                  <a:off x="6118097" y="2596515"/>
                  <a:ext cx="171450" cy="171450"/>
                </a:xfrm>
                <a:custGeom>
                  <a:rect b="b" l="l" r="r" t="t"/>
                  <a:pathLst>
                    <a:path extrusionOk="0" h="171450" w="171450">
                      <a:moveTo>
                        <a:pt x="171450" y="85725"/>
                      </a:moveTo>
                      <a:cubicBezTo>
                        <a:pt x="171450" y="133070"/>
                        <a:pt x="133070" y="171450"/>
                        <a:pt x="85725" y="171450"/>
                      </a:cubicBezTo>
                      <a:cubicBezTo>
                        <a:pt x="38381" y="171450"/>
                        <a:pt x="0" y="133070"/>
                        <a:pt x="0" y="85725"/>
                      </a:cubicBezTo>
                      <a:cubicBezTo>
                        <a:pt x="0" y="38380"/>
                        <a:pt x="38381" y="0"/>
                        <a:pt x="85725" y="0"/>
                      </a:cubicBezTo>
                      <a:cubicBezTo>
                        <a:pt x="133070" y="0"/>
                        <a:pt x="171450" y="38380"/>
                        <a:pt x="171450" y="85725"/>
                      </a:cubicBezTo>
                      <a:close/>
                    </a:path>
                  </a:pathLst>
                </a:custGeom>
                <a:solidFill>
                  <a:srgbClr val="F46B7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" name="Google Shape;20;p3"/>
                <p:cNvSpPr/>
                <p:nvPr/>
              </p:nvSpPr>
              <p:spPr>
                <a:xfrm>
                  <a:off x="6103810" y="2582227"/>
                  <a:ext cx="200025" cy="200025"/>
                </a:xfrm>
                <a:custGeom>
                  <a:rect b="b" l="l" r="r" t="t"/>
                  <a:pathLst>
                    <a:path extrusionOk="0" h="200025" w="200025">
                      <a:moveTo>
                        <a:pt x="100013" y="200025"/>
                      </a:moveTo>
                      <a:cubicBezTo>
                        <a:pt x="44863" y="200025"/>
                        <a:pt x="0" y="155162"/>
                        <a:pt x="0" y="100013"/>
                      </a:cubicBezTo>
                      <a:cubicBezTo>
                        <a:pt x="0" y="44863"/>
                        <a:pt x="44863" y="0"/>
                        <a:pt x="100013" y="0"/>
                      </a:cubicBezTo>
                      <a:cubicBezTo>
                        <a:pt x="155162" y="0"/>
                        <a:pt x="200025" y="44863"/>
                        <a:pt x="200025" y="100013"/>
                      </a:cubicBezTo>
                      <a:cubicBezTo>
                        <a:pt x="200025" y="155162"/>
                        <a:pt x="155162" y="200025"/>
                        <a:pt x="100013" y="200025"/>
                      </a:cubicBezTo>
                      <a:close/>
                      <a:moveTo>
                        <a:pt x="100013" y="28575"/>
                      </a:moveTo>
                      <a:cubicBezTo>
                        <a:pt x="60579" y="28575"/>
                        <a:pt x="28575" y="60579"/>
                        <a:pt x="28575" y="100013"/>
                      </a:cubicBezTo>
                      <a:cubicBezTo>
                        <a:pt x="28575" y="139446"/>
                        <a:pt x="60579" y="171450"/>
                        <a:pt x="100013" y="171450"/>
                      </a:cubicBezTo>
                      <a:cubicBezTo>
                        <a:pt x="139446" y="171450"/>
                        <a:pt x="171450" y="139446"/>
                        <a:pt x="171450" y="100013"/>
                      </a:cubicBezTo>
                      <a:cubicBezTo>
                        <a:pt x="171450" y="60579"/>
                        <a:pt x="139351" y="28575"/>
                        <a:pt x="100013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1" name="Google Shape;21;p3"/>
              <p:cNvSpPr/>
              <p:nvPr/>
            </p:nvSpPr>
            <p:spPr>
              <a:xfrm>
                <a:off x="6103810" y="1982152"/>
                <a:ext cx="200120" cy="280987"/>
              </a:xfrm>
              <a:custGeom>
                <a:rect b="b" l="l" r="r" t="t"/>
                <a:pathLst>
                  <a:path extrusionOk="0" h="280987" w="200120">
                    <a:moveTo>
                      <a:pt x="100013" y="280988"/>
                    </a:moveTo>
                    <a:cubicBezTo>
                      <a:pt x="44863" y="280988"/>
                      <a:pt x="0" y="236125"/>
                      <a:pt x="0" y="180975"/>
                    </a:cubicBezTo>
                    <a:cubicBezTo>
                      <a:pt x="0" y="130683"/>
                      <a:pt x="37338" y="88963"/>
                      <a:pt x="85725" y="82010"/>
                    </a:cubicBezTo>
                    <a:lnTo>
                      <a:pt x="85725" y="14288"/>
                    </a:lnTo>
                    <a:cubicBezTo>
                      <a:pt x="85725" y="6382"/>
                      <a:pt x="92107" y="0"/>
                      <a:pt x="100013" y="0"/>
                    </a:cubicBezTo>
                    <a:cubicBezTo>
                      <a:pt x="107918" y="0"/>
                      <a:pt x="114300" y="6382"/>
                      <a:pt x="114300" y="14288"/>
                    </a:cubicBezTo>
                    <a:lnTo>
                      <a:pt x="114300" y="95250"/>
                    </a:lnTo>
                    <a:cubicBezTo>
                      <a:pt x="114300" y="103156"/>
                      <a:pt x="107918" y="109538"/>
                      <a:pt x="100013" y="109538"/>
                    </a:cubicBezTo>
                    <a:cubicBezTo>
                      <a:pt x="60579" y="109538"/>
                      <a:pt x="28575" y="141542"/>
                      <a:pt x="28575" y="180975"/>
                    </a:cubicBezTo>
                    <a:cubicBezTo>
                      <a:pt x="28575" y="220409"/>
                      <a:pt x="60579" y="252413"/>
                      <a:pt x="100013" y="252413"/>
                    </a:cubicBezTo>
                    <a:cubicBezTo>
                      <a:pt x="122872" y="252413"/>
                      <a:pt x="143828" y="241840"/>
                      <a:pt x="157353" y="223456"/>
                    </a:cubicBezTo>
                    <a:cubicBezTo>
                      <a:pt x="166592" y="211074"/>
                      <a:pt x="171450" y="196405"/>
                      <a:pt x="171450" y="180975"/>
                    </a:cubicBezTo>
                    <a:cubicBezTo>
                      <a:pt x="171450" y="158401"/>
                      <a:pt x="161163" y="137731"/>
                      <a:pt x="143256" y="124206"/>
                    </a:cubicBezTo>
                    <a:cubicBezTo>
                      <a:pt x="136970" y="119443"/>
                      <a:pt x="135731" y="110490"/>
                      <a:pt x="140494" y="104203"/>
                    </a:cubicBezTo>
                    <a:cubicBezTo>
                      <a:pt x="145256" y="97917"/>
                      <a:pt x="154210" y="96679"/>
                      <a:pt x="160496" y="101441"/>
                    </a:cubicBezTo>
                    <a:cubicBezTo>
                      <a:pt x="185642" y="120491"/>
                      <a:pt x="200120" y="149447"/>
                      <a:pt x="200120" y="181070"/>
                    </a:cubicBezTo>
                    <a:cubicBezTo>
                      <a:pt x="200120" y="202692"/>
                      <a:pt x="193357" y="223266"/>
                      <a:pt x="180404" y="240601"/>
                    </a:cubicBezTo>
                    <a:cubicBezTo>
                      <a:pt x="161544" y="265843"/>
                      <a:pt x="131540" y="280988"/>
                      <a:pt x="100013" y="28098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22;p3"/>
              <p:cNvSpPr/>
              <p:nvPr/>
            </p:nvSpPr>
            <p:spPr>
              <a:xfrm>
                <a:off x="6751510" y="1982152"/>
                <a:ext cx="200120" cy="280987"/>
              </a:xfrm>
              <a:custGeom>
                <a:rect b="b" l="l" r="r" t="t"/>
                <a:pathLst>
                  <a:path extrusionOk="0" h="280987" w="200120">
                    <a:moveTo>
                      <a:pt x="100013" y="280988"/>
                    </a:moveTo>
                    <a:cubicBezTo>
                      <a:pt x="44863" y="280988"/>
                      <a:pt x="0" y="236125"/>
                      <a:pt x="0" y="180975"/>
                    </a:cubicBezTo>
                    <a:cubicBezTo>
                      <a:pt x="0" y="130683"/>
                      <a:pt x="37338" y="88963"/>
                      <a:pt x="85725" y="82010"/>
                    </a:cubicBezTo>
                    <a:lnTo>
                      <a:pt x="85725" y="14288"/>
                    </a:lnTo>
                    <a:cubicBezTo>
                      <a:pt x="85725" y="6382"/>
                      <a:pt x="92107" y="0"/>
                      <a:pt x="100013" y="0"/>
                    </a:cubicBezTo>
                    <a:cubicBezTo>
                      <a:pt x="107918" y="0"/>
                      <a:pt x="114300" y="6382"/>
                      <a:pt x="114300" y="14288"/>
                    </a:cubicBezTo>
                    <a:lnTo>
                      <a:pt x="114300" y="95250"/>
                    </a:lnTo>
                    <a:cubicBezTo>
                      <a:pt x="114300" y="103156"/>
                      <a:pt x="107918" y="109538"/>
                      <a:pt x="100013" y="109538"/>
                    </a:cubicBezTo>
                    <a:cubicBezTo>
                      <a:pt x="60579" y="109538"/>
                      <a:pt x="28575" y="141542"/>
                      <a:pt x="28575" y="180975"/>
                    </a:cubicBezTo>
                    <a:cubicBezTo>
                      <a:pt x="28575" y="220409"/>
                      <a:pt x="60579" y="252413"/>
                      <a:pt x="100013" y="252413"/>
                    </a:cubicBezTo>
                    <a:cubicBezTo>
                      <a:pt x="122872" y="252413"/>
                      <a:pt x="143827" y="241840"/>
                      <a:pt x="157353" y="223456"/>
                    </a:cubicBezTo>
                    <a:cubicBezTo>
                      <a:pt x="166592" y="211074"/>
                      <a:pt x="171450" y="196405"/>
                      <a:pt x="171450" y="180975"/>
                    </a:cubicBezTo>
                    <a:cubicBezTo>
                      <a:pt x="171450" y="158401"/>
                      <a:pt x="161163" y="137731"/>
                      <a:pt x="143256" y="124206"/>
                    </a:cubicBezTo>
                    <a:cubicBezTo>
                      <a:pt x="136970" y="119443"/>
                      <a:pt x="135731" y="110490"/>
                      <a:pt x="140494" y="104203"/>
                    </a:cubicBezTo>
                    <a:cubicBezTo>
                      <a:pt x="145256" y="97917"/>
                      <a:pt x="154210" y="96679"/>
                      <a:pt x="160496" y="101441"/>
                    </a:cubicBezTo>
                    <a:cubicBezTo>
                      <a:pt x="185642" y="120491"/>
                      <a:pt x="200120" y="149447"/>
                      <a:pt x="200120" y="181070"/>
                    </a:cubicBezTo>
                    <a:cubicBezTo>
                      <a:pt x="200120" y="202692"/>
                      <a:pt x="193357" y="223266"/>
                      <a:pt x="180404" y="240601"/>
                    </a:cubicBezTo>
                    <a:cubicBezTo>
                      <a:pt x="161544" y="265843"/>
                      <a:pt x="131540" y="280988"/>
                      <a:pt x="100013" y="28098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23;p3"/>
              <p:cNvSpPr/>
              <p:nvPr/>
            </p:nvSpPr>
            <p:spPr>
              <a:xfrm>
                <a:off x="6113335" y="2220277"/>
                <a:ext cx="161925" cy="400050"/>
              </a:xfrm>
              <a:custGeom>
                <a:rect b="b" l="l" r="r" t="t"/>
                <a:pathLst>
                  <a:path extrusionOk="0" h="400050" w="161925">
                    <a:moveTo>
                      <a:pt x="147638" y="400050"/>
                    </a:moveTo>
                    <a:cubicBezTo>
                      <a:pt x="141922" y="400050"/>
                      <a:pt x="137065" y="396716"/>
                      <a:pt x="134779" y="391954"/>
                    </a:cubicBezTo>
                    <a:cubicBezTo>
                      <a:pt x="126111" y="387953"/>
                      <a:pt x="98012" y="383953"/>
                      <a:pt x="79057" y="381381"/>
                    </a:cubicBezTo>
                    <a:cubicBezTo>
                      <a:pt x="29813" y="374523"/>
                      <a:pt x="95" y="370332"/>
                      <a:pt x="95" y="348615"/>
                    </a:cubicBezTo>
                    <a:cubicBezTo>
                      <a:pt x="95" y="326898"/>
                      <a:pt x="29813" y="322707"/>
                      <a:pt x="79057" y="315849"/>
                    </a:cubicBezTo>
                    <a:cubicBezTo>
                      <a:pt x="87916" y="314611"/>
                      <a:pt x="98870" y="313087"/>
                      <a:pt x="108775" y="311372"/>
                    </a:cubicBezTo>
                    <a:cubicBezTo>
                      <a:pt x="98870" y="309658"/>
                      <a:pt x="87916" y="308134"/>
                      <a:pt x="79057" y="306896"/>
                    </a:cubicBezTo>
                    <a:cubicBezTo>
                      <a:pt x="29813" y="300038"/>
                      <a:pt x="95" y="295846"/>
                      <a:pt x="95" y="274130"/>
                    </a:cubicBezTo>
                    <a:cubicBezTo>
                      <a:pt x="95" y="252413"/>
                      <a:pt x="29813" y="248317"/>
                      <a:pt x="79057" y="241363"/>
                    </a:cubicBezTo>
                    <a:cubicBezTo>
                      <a:pt x="87916" y="240125"/>
                      <a:pt x="98774" y="238601"/>
                      <a:pt x="108680" y="236982"/>
                    </a:cubicBezTo>
                    <a:cubicBezTo>
                      <a:pt x="98774" y="235267"/>
                      <a:pt x="87916" y="233839"/>
                      <a:pt x="79057" y="232600"/>
                    </a:cubicBezTo>
                    <a:cubicBezTo>
                      <a:pt x="29813" y="225742"/>
                      <a:pt x="95" y="221647"/>
                      <a:pt x="95" y="199834"/>
                    </a:cubicBezTo>
                    <a:cubicBezTo>
                      <a:pt x="95" y="178022"/>
                      <a:pt x="29813" y="173926"/>
                      <a:pt x="79057" y="167068"/>
                    </a:cubicBezTo>
                    <a:cubicBezTo>
                      <a:pt x="87916" y="165830"/>
                      <a:pt x="98774" y="164306"/>
                      <a:pt x="108680" y="162687"/>
                    </a:cubicBezTo>
                    <a:cubicBezTo>
                      <a:pt x="98774" y="160972"/>
                      <a:pt x="87916" y="159544"/>
                      <a:pt x="78962" y="158305"/>
                    </a:cubicBezTo>
                    <a:cubicBezTo>
                      <a:pt x="29718" y="151447"/>
                      <a:pt x="0" y="147352"/>
                      <a:pt x="0" y="125539"/>
                    </a:cubicBezTo>
                    <a:cubicBezTo>
                      <a:pt x="0" y="103727"/>
                      <a:pt x="29718" y="99631"/>
                      <a:pt x="78962" y="92773"/>
                    </a:cubicBezTo>
                    <a:cubicBezTo>
                      <a:pt x="87821" y="91535"/>
                      <a:pt x="98679" y="90011"/>
                      <a:pt x="108585" y="88392"/>
                    </a:cubicBezTo>
                    <a:cubicBezTo>
                      <a:pt x="98679" y="86677"/>
                      <a:pt x="87821" y="85249"/>
                      <a:pt x="78962" y="84010"/>
                    </a:cubicBezTo>
                    <a:cubicBezTo>
                      <a:pt x="29718" y="77152"/>
                      <a:pt x="0" y="73057"/>
                      <a:pt x="0" y="51340"/>
                    </a:cubicBezTo>
                    <a:cubicBezTo>
                      <a:pt x="0" y="29623"/>
                      <a:pt x="29718" y="25527"/>
                      <a:pt x="78962" y="18669"/>
                    </a:cubicBezTo>
                    <a:cubicBezTo>
                      <a:pt x="98012" y="16002"/>
                      <a:pt x="126016" y="12097"/>
                      <a:pt x="134683" y="8096"/>
                    </a:cubicBezTo>
                    <a:cubicBezTo>
                      <a:pt x="136970" y="3334"/>
                      <a:pt x="141922" y="0"/>
                      <a:pt x="147542" y="0"/>
                    </a:cubicBezTo>
                    <a:cubicBezTo>
                      <a:pt x="155448" y="0"/>
                      <a:pt x="161830" y="6382"/>
                      <a:pt x="161830" y="14288"/>
                    </a:cubicBezTo>
                    <a:cubicBezTo>
                      <a:pt x="161830" y="36004"/>
                      <a:pt x="132112" y="40100"/>
                      <a:pt x="82867" y="46958"/>
                    </a:cubicBezTo>
                    <a:cubicBezTo>
                      <a:pt x="74009" y="48196"/>
                      <a:pt x="63151" y="49721"/>
                      <a:pt x="53245" y="51340"/>
                    </a:cubicBezTo>
                    <a:cubicBezTo>
                      <a:pt x="63151" y="53054"/>
                      <a:pt x="74009" y="54483"/>
                      <a:pt x="82867" y="55721"/>
                    </a:cubicBezTo>
                    <a:cubicBezTo>
                      <a:pt x="132112" y="62579"/>
                      <a:pt x="161830" y="66675"/>
                      <a:pt x="161830" y="88392"/>
                    </a:cubicBezTo>
                    <a:cubicBezTo>
                      <a:pt x="161830" y="110109"/>
                      <a:pt x="132112" y="114300"/>
                      <a:pt x="82867" y="121158"/>
                    </a:cubicBezTo>
                    <a:cubicBezTo>
                      <a:pt x="74009" y="122396"/>
                      <a:pt x="63151" y="123920"/>
                      <a:pt x="53245" y="125539"/>
                    </a:cubicBezTo>
                    <a:cubicBezTo>
                      <a:pt x="63151" y="127254"/>
                      <a:pt x="74009" y="128683"/>
                      <a:pt x="82867" y="129921"/>
                    </a:cubicBezTo>
                    <a:cubicBezTo>
                      <a:pt x="132112" y="136779"/>
                      <a:pt x="161830" y="140970"/>
                      <a:pt x="161830" y="162687"/>
                    </a:cubicBezTo>
                    <a:cubicBezTo>
                      <a:pt x="161830" y="184404"/>
                      <a:pt x="132112" y="188595"/>
                      <a:pt x="82867" y="195453"/>
                    </a:cubicBezTo>
                    <a:cubicBezTo>
                      <a:pt x="74009" y="196691"/>
                      <a:pt x="63151" y="198215"/>
                      <a:pt x="53245" y="199834"/>
                    </a:cubicBezTo>
                    <a:cubicBezTo>
                      <a:pt x="63151" y="201549"/>
                      <a:pt x="74009" y="202978"/>
                      <a:pt x="82867" y="204216"/>
                    </a:cubicBezTo>
                    <a:cubicBezTo>
                      <a:pt x="132112" y="211074"/>
                      <a:pt x="161830" y="215170"/>
                      <a:pt x="161830" y="236982"/>
                    </a:cubicBezTo>
                    <a:cubicBezTo>
                      <a:pt x="161830" y="258794"/>
                      <a:pt x="132112" y="262795"/>
                      <a:pt x="82867" y="269748"/>
                    </a:cubicBezTo>
                    <a:cubicBezTo>
                      <a:pt x="74009" y="270986"/>
                      <a:pt x="63151" y="272510"/>
                      <a:pt x="53245" y="274130"/>
                    </a:cubicBezTo>
                    <a:cubicBezTo>
                      <a:pt x="63151" y="275844"/>
                      <a:pt x="74009" y="277273"/>
                      <a:pt x="82963" y="278511"/>
                    </a:cubicBezTo>
                    <a:cubicBezTo>
                      <a:pt x="132207" y="285369"/>
                      <a:pt x="161925" y="289560"/>
                      <a:pt x="161925" y="311277"/>
                    </a:cubicBezTo>
                    <a:cubicBezTo>
                      <a:pt x="161925" y="332994"/>
                      <a:pt x="132207" y="337185"/>
                      <a:pt x="82963" y="344043"/>
                    </a:cubicBezTo>
                    <a:cubicBezTo>
                      <a:pt x="74009" y="345281"/>
                      <a:pt x="63151" y="346805"/>
                      <a:pt x="53149" y="348520"/>
                    </a:cubicBezTo>
                    <a:cubicBezTo>
                      <a:pt x="63151" y="350234"/>
                      <a:pt x="74009" y="351758"/>
                      <a:pt x="82963" y="352996"/>
                    </a:cubicBezTo>
                    <a:cubicBezTo>
                      <a:pt x="132207" y="359855"/>
                      <a:pt x="161925" y="364046"/>
                      <a:pt x="161925" y="385763"/>
                    </a:cubicBezTo>
                    <a:cubicBezTo>
                      <a:pt x="161925" y="393668"/>
                      <a:pt x="155448" y="400050"/>
                      <a:pt x="147638" y="400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3"/>
              <p:cNvSpPr/>
              <p:nvPr/>
            </p:nvSpPr>
            <p:spPr>
              <a:xfrm>
                <a:off x="6770560" y="2210752"/>
                <a:ext cx="161925" cy="666750"/>
              </a:xfrm>
              <a:custGeom>
                <a:rect b="b" l="l" r="r" t="t"/>
                <a:pathLst>
                  <a:path extrusionOk="0" h="666750" w="161925">
                    <a:moveTo>
                      <a:pt x="147638" y="666750"/>
                    </a:moveTo>
                    <a:cubicBezTo>
                      <a:pt x="140018" y="666750"/>
                      <a:pt x="133826" y="660844"/>
                      <a:pt x="133350" y="653415"/>
                    </a:cubicBezTo>
                    <a:cubicBezTo>
                      <a:pt x="128016" y="646557"/>
                      <a:pt x="95345" y="638747"/>
                      <a:pt x="77628" y="634460"/>
                    </a:cubicBezTo>
                    <a:cubicBezTo>
                      <a:pt x="36004" y="624459"/>
                      <a:pt x="0" y="615886"/>
                      <a:pt x="0" y="588645"/>
                    </a:cubicBezTo>
                    <a:cubicBezTo>
                      <a:pt x="0" y="561403"/>
                      <a:pt x="36004" y="552831"/>
                      <a:pt x="77628" y="542830"/>
                    </a:cubicBezTo>
                    <a:cubicBezTo>
                      <a:pt x="94583" y="538734"/>
                      <a:pt x="125159" y="531400"/>
                      <a:pt x="132493" y="524827"/>
                    </a:cubicBezTo>
                    <a:cubicBezTo>
                      <a:pt x="125159" y="518160"/>
                      <a:pt x="94583" y="510826"/>
                      <a:pt x="77628" y="506825"/>
                    </a:cubicBezTo>
                    <a:cubicBezTo>
                      <a:pt x="36004" y="496824"/>
                      <a:pt x="0" y="488251"/>
                      <a:pt x="0" y="461010"/>
                    </a:cubicBezTo>
                    <a:cubicBezTo>
                      <a:pt x="0" y="433768"/>
                      <a:pt x="36004" y="425196"/>
                      <a:pt x="77628" y="415195"/>
                    </a:cubicBezTo>
                    <a:cubicBezTo>
                      <a:pt x="94583" y="411194"/>
                      <a:pt x="125159" y="403860"/>
                      <a:pt x="132493" y="397192"/>
                    </a:cubicBezTo>
                    <a:cubicBezTo>
                      <a:pt x="125159" y="390525"/>
                      <a:pt x="94583" y="383286"/>
                      <a:pt x="77628" y="379190"/>
                    </a:cubicBezTo>
                    <a:cubicBezTo>
                      <a:pt x="36004" y="369189"/>
                      <a:pt x="0" y="360617"/>
                      <a:pt x="0" y="333375"/>
                    </a:cubicBezTo>
                    <a:cubicBezTo>
                      <a:pt x="0" y="306134"/>
                      <a:pt x="36004" y="297561"/>
                      <a:pt x="77628" y="287560"/>
                    </a:cubicBezTo>
                    <a:cubicBezTo>
                      <a:pt x="94583" y="283464"/>
                      <a:pt x="125159" y="276225"/>
                      <a:pt x="132493" y="269557"/>
                    </a:cubicBezTo>
                    <a:cubicBezTo>
                      <a:pt x="125159" y="262890"/>
                      <a:pt x="94583" y="255651"/>
                      <a:pt x="77628" y="251555"/>
                    </a:cubicBezTo>
                    <a:cubicBezTo>
                      <a:pt x="36004" y="241554"/>
                      <a:pt x="0" y="232981"/>
                      <a:pt x="0" y="205740"/>
                    </a:cubicBezTo>
                    <a:cubicBezTo>
                      <a:pt x="0" y="178498"/>
                      <a:pt x="36004" y="169926"/>
                      <a:pt x="77628" y="159925"/>
                    </a:cubicBezTo>
                    <a:cubicBezTo>
                      <a:pt x="94583" y="155829"/>
                      <a:pt x="125159" y="148590"/>
                      <a:pt x="132493" y="141922"/>
                    </a:cubicBezTo>
                    <a:cubicBezTo>
                      <a:pt x="125159" y="135255"/>
                      <a:pt x="94583" y="128016"/>
                      <a:pt x="77628" y="123920"/>
                    </a:cubicBezTo>
                    <a:cubicBezTo>
                      <a:pt x="36004" y="113919"/>
                      <a:pt x="0" y="105346"/>
                      <a:pt x="0" y="78105"/>
                    </a:cubicBezTo>
                    <a:cubicBezTo>
                      <a:pt x="0" y="50863"/>
                      <a:pt x="36004" y="42291"/>
                      <a:pt x="77628" y="32290"/>
                    </a:cubicBezTo>
                    <a:cubicBezTo>
                      <a:pt x="95345" y="28003"/>
                      <a:pt x="128111" y="20193"/>
                      <a:pt x="133350" y="13335"/>
                    </a:cubicBezTo>
                    <a:cubicBezTo>
                      <a:pt x="133826" y="5905"/>
                      <a:pt x="140018" y="0"/>
                      <a:pt x="147638" y="0"/>
                    </a:cubicBezTo>
                    <a:cubicBezTo>
                      <a:pt x="155543" y="0"/>
                      <a:pt x="161925" y="6382"/>
                      <a:pt x="161925" y="14288"/>
                    </a:cubicBezTo>
                    <a:cubicBezTo>
                      <a:pt x="161925" y="41529"/>
                      <a:pt x="125920" y="50101"/>
                      <a:pt x="84296" y="60103"/>
                    </a:cubicBezTo>
                    <a:cubicBezTo>
                      <a:pt x="67342" y="64198"/>
                      <a:pt x="36766" y="71438"/>
                      <a:pt x="29432" y="78105"/>
                    </a:cubicBezTo>
                    <a:cubicBezTo>
                      <a:pt x="36766" y="84772"/>
                      <a:pt x="67342" y="92011"/>
                      <a:pt x="84296" y="96107"/>
                    </a:cubicBezTo>
                    <a:cubicBezTo>
                      <a:pt x="125920" y="106108"/>
                      <a:pt x="161925" y="114681"/>
                      <a:pt x="161925" y="141922"/>
                    </a:cubicBezTo>
                    <a:cubicBezTo>
                      <a:pt x="161925" y="169164"/>
                      <a:pt x="125920" y="177736"/>
                      <a:pt x="84296" y="187738"/>
                    </a:cubicBezTo>
                    <a:cubicBezTo>
                      <a:pt x="67342" y="191834"/>
                      <a:pt x="36766" y="199072"/>
                      <a:pt x="29432" y="205740"/>
                    </a:cubicBezTo>
                    <a:cubicBezTo>
                      <a:pt x="36766" y="212407"/>
                      <a:pt x="67342" y="219646"/>
                      <a:pt x="84296" y="223742"/>
                    </a:cubicBezTo>
                    <a:cubicBezTo>
                      <a:pt x="125920" y="233743"/>
                      <a:pt x="161925" y="242316"/>
                      <a:pt x="161925" y="269557"/>
                    </a:cubicBezTo>
                    <a:cubicBezTo>
                      <a:pt x="161925" y="296799"/>
                      <a:pt x="125920" y="305371"/>
                      <a:pt x="84296" y="315373"/>
                    </a:cubicBezTo>
                    <a:cubicBezTo>
                      <a:pt x="67342" y="319468"/>
                      <a:pt x="36766" y="326707"/>
                      <a:pt x="29432" y="333375"/>
                    </a:cubicBezTo>
                    <a:cubicBezTo>
                      <a:pt x="36766" y="340042"/>
                      <a:pt x="67342" y="347377"/>
                      <a:pt x="84296" y="351377"/>
                    </a:cubicBezTo>
                    <a:cubicBezTo>
                      <a:pt x="125920" y="361378"/>
                      <a:pt x="161925" y="369951"/>
                      <a:pt x="161925" y="397192"/>
                    </a:cubicBezTo>
                    <a:cubicBezTo>
                      <a:pt x="161925" y="424434"/>
                      <a:pt x="125920" y="433006"/>
                      <a:pt x="84296" y="443008"/>
                    </a:cubicBezTo>
                    <a:cubicBezTo>
                      <a:pt x="67342" y="447008"/>
                      <a:pt x="36766" y="454342"/>
                      <a:pt x="29432" y="461010"/>
                    </a:cubicBezTo>
                    <a:cubicBezTo>
                      <a:pt x="36766" y="467677"/>
                      <a:pt x="67342" y="475012"/>
                      <a:pt x="84296" y="479012"/>
                    </a:cubicBezTo>
                    <a:cubicBezTo>
                      <a:pt x="125920" y="489013"/>
                      <a:pt x="161925" y="497586"/>
                      <a:pt x="161925" y="524827"/>
                    </a:cubicBezTo>
                    <a:cubicBezTo>
                      <a:pt x="161925" y="552069"/>
                      <a:pt x="125920" y="560642"/>
                      <a:pt x="84296" y="570643"/>
                    </a:cubicBezTo>
                    <a:cubicBezTo>
                      <a:pt x="67342" y="574738"/>
                      <a:pt x="36671" y="582073"/>
                      <a:pt x="29432" y="588740"/>
                    </a:cubicBezTo>
                    <a:cubicBezTo>
                      <a:pt x="36766" y="595408"/>
                      <a:pt x="67342" y="602742"/>
                      <a:pt x="84296" y="606838"/>
                    </a:cubicBezTo>
                    <a:cubicBezTo>
                      <a:pt x="125920" y="616839"/>
                      <a:pt x="161925" y="625411"/>
                      <a:pt x="161925" y="652653"/>
                    </a:cubicBezTo>
                    <a:cubicBezTo>
                      <a:pt x="161925" y="660368"/>
                      <a:pt x="155448" y="666750"/>
                      <a:pt x="147638" y="6667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5" name="Google Shape;25;p3"/>
              <p:cNvGrpSpPr/>
              <p:nvPr/>
            </p:nvGrpSpPr>
            <p:grpSpPr>
              <a:xfrm>
                <a:off x="6751510" y="2810827"/>
                <a:ext cx="200025" cy="200025"/>
                <a:chOff x="6751510" y="2810827"/>
                <a:chExt cx="200025" cy="200025"/>
              </a:xfrm>
            </p:grpSpPr>
            <p:sp>
              <p:nvSpPr>
                <p:cNvPr id="26" name="Google Shape;26;p3"/>
                <p:cNvSpPr/>
                <p:nvPr/>
              </p:nvSpPr>
              <p:spPr>
                <a:xfrm>
                  <a:off x="6765797" y="2825115"/>
                  <a:ext cx="171450" cy="171450"/>
                </a:xfrm>
                <a:custGeom>
                  <a:rect b="b" l="l" r="r" t="t"/>
                  <a:pathLst>
                    <a:path extrusionOk="0" h="171450" w="171450">
                      <a:moveTo>
                        <a:pt x="171450" y="85725"/>
                      </a:moveTo>
                      <a:cubicBezTo>
                        <a:pt x="171450" y="133070"/>
                        <a:pt x="133070" y="171450"/>
                        <a:pt x="85725" y="171450"/>
                      </a:cubicBezTo>
                      <a:cubicBezTo>
                        <a:pt x="38380" y="171450"/>
                        <a:pt x="0" y="133070"/>
                        <a:pt x="0" y="85725"/>
                      </a:cubicBezTo>
                      <a:cubicBezTo>
                        <a:pt x="0" y="38380"/>
                        <a:pt x="38380" y="0"/>
                        <a:pt x="85725" y="0"/>
                      </a:cubicBezTo>
                      <a:cubicBezTo>
                        <a:pt x="133070" y="0"/>
                        <a:pt x="171450" y="38380"/>
                        <a:pt x="171450" y="85725"/>
                      </a:cubicBezTo>
                      <a:close/>
                    </a:path>
                  </a:pathLst>
                </a:custGeom>
                <a:solidFill>
                  <a:srgbClr val="5AAED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" name="Google Shape;27;p3"/>
                <p:cNvSpPr/>
                <p:nvPr/>
              </p:nvSpPr>
              <p:spPr>
                <a:xfrm>
                  <a:off x="6751510" y="2810827"/>
                  <a:ext cx="200025" cy="200025"/>
                </a:xfrm>
                <a:custGeom>
                  <a:rect b="b" l="l" r="r" t="t"/>
                  <a:pathLst>
                    <a:path extrusionOk="0" h="200025" w="200025">
                      <a:moveTo>
                        <a:pt x="100013" y="200025"/>
                      </a:moveTo>
                      <a:cubicBezTo>
                        <a:pt x="44863" y="200025"/>
                        <a:pt x="0" y="155162"/>
                        <a:pt x="0" y="100013"/>
                      </a:cubicBezTo>
                      <a:cubicBezTo>
                        <a:pt x="0" y="44863"/>
                        <a:pt x="44863" y="0"/>
                        <a:pt x="100013" y="0"/>
                      </a:cubicBezTo>
                      <a:cubicBezTo>
                        <a:pt x="155162" y="0"/>
                        <a:pt x="200025" y="44863"/>
                        <a:pt x="200025" y="100013"/>
                      </a:cubicBezTo>
                      <a:cubicBezTo>
                        <a:pt x="200025" y="155162"/>
                        <a:pt x="155162" y="200025"/>
                        <a:pt x="100013" y="200025"/>
                      </a:cubicBezTo>
                      <a:close/>
                      <a:moveTo>
                        <a:pt x="100013" y="28575"/>
                      </a:moveTo>
                      <a:cubicBezTo>
                        <a:pt x="60579" y="28575"/>
                        <a:pt x="28575" y="60579"/>
                        <a:pt x="28575" y="100013"/>
                      </a:cubicBezTo>
                      <a:cubicBezTo>
                        <a:pt x="28575" y="139446"/>
                        <a:pt x="60579" y="171450"/>
                        <a:pt x="100013" y="171450"/>
                      </a:cubicBezTo>
                      <a:cubicBezTo>
                        <a:pt x="139446" y="171450"/>
                        <a:pt x="171450" y="139446"/>
                        <a:pt x="171450" y="100013"/>
                      </a:cubicBezTo>
                      <a:cubicBezTo>
                        <a:pt x="171450" y="60579"/>
                        <a:pt x="139351" y="28575"/>
                        <a:pt x="100013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8" name="Google Shape;28;p3"/>
          <p:cNvGrpSpPr/>
          <p:nvPr/>
        </p:nvGrpSpPr>
        <p:grpSpPr>
          <a:xfrm>
            <a:off x="8453805" y="2832924"/>
            <a:ext cx="2269000" cy="1199838"/>
            <a:chOff x="2350198" y="5234749"/>
            <a:chExt cx="1819275" cy="962025"/>
          </a:xfrm>
        </p:grpSpPr>
        <p:sp>
          <p:nvSpPr>
            <p:cNvPr id="29" name="Google Shape;29;p3"/>
            <p:cNvSpPr/>
            <p:nvPr/>
          </p:nvSpPr>
          <p:spPr>
            <a:xfrm>
              <a:off x="2569272" y="5234749"/>
              <a:ext cx="1428750" cy="28575"/>
            </a:xfrm>
            <a:custGeom>
              <a:rect b="b" l="l" r="r" t="t"/>
              <a:pathLst>
                <a:path extrusionOk="0" h="28575" w="1428750">
                  <a:moveTo>
                    <a:pt x="1414463" y="28575"/>
                  </a:moveTo>
                  <a:lnTo>
                    <a:pt x="14288" y="28575"/>
                  </a:lnTo>
                  <a:cubicBezTo>
                    <a:pt x="6382" y="28575"/>
                    <a:pt x="0" y="22193"/>
                    <a:pt x="0" y="14288"/>
                  </a:cubicBezTo>
                  <a:cubicBezTo>
                    <a:pt x="0" y="6382"/>
                    <a:pt x="6382" y="0"/>
                    <a:pt x="14288" y="0"/>
                  </a:cubicBezTo>
                  <a:lnTo>
                    <a:pt x="1414463" y="0"/>
                  </a:lnTo>
                  <a:cubicBezTo>
                    <a:pt x="1422368" y="0"/>
                    <a:pt x="1428750" y="6382"/>
                    <a:pt x="1428750" y="14288"/>
                  </a:cubicBezTo>
                  <a:cubicBezTo>
                    <a:pt x="1428750" y="22193"/>
                    <a:pt x="1422368" y="28575"/>
                    <a:pt x="1414463" y="285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3874198" y="5234749"/>
              <a:ext cx="28575" cy="800100"/>
            </a:xfrm>
            <a:custGeom>
              <a:rect b="b" l="l" r="r" t="t"/>
              <a:pathLst>
                <a:path extrusionOk="0" h="800100" w="28575">
                  <a:moveTo>
                    <a:pt x="14288" y="800100"/>
                  </a:moveTo>
                  <a:cubicBezTo>
                    <a:pt x="6382" y="800100"/>
                    <a:pt x="0" y="793718"/>
                    <a:pt x="0" y="785813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785813"/>
                  </a:lnTo>
                  <a:cubicBezTo>
                    <a:pt x="28575" y="793718"/>
                    <a:pt x="22193" y="800100"/>
                    <a:pt x="14288" y="80010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2674047" y="5234749"/>
              <a:ext cx="28575" cy="800100"/>
            </a:xfrm>
            <a:custGeom>
              <a:rect b="b" l="l" r="r" t="t"/>
              <a:pathLst>
                <a:path extrusionOk="0" h="800100" w="28575">
                  <a:moveTo>
                    <a:pt x="14288" y="800100"/>
                  </a:moveTo>
                  <a:cubicBezTo>
                    <a:pt x="6382" y="800100"/>
                    <a:pt x="0" y="793718"/>
                    <a:pt x="0" y="785813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785813"/>
                  </a:lnTo>
                  <a:cubicBezTo>
                    <a:pt x="28575" y="793718"/>
                    <a:pt x="22193" y="800100"/>
                    <a:pt x="14288" y="80010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" name="Google Shape;32;p3"/>
            <p:cNvGrpSpPr/>
            <p:nvPr/>
          </p:nvGrpSpPr>
          <p:grpSpPr>
            <a:xfrm>
              <a:off x="2493072" y="6006274"/>
              <a:ext cx="1562100" cy="190500"/>
              <a:chOff x="2493072" y="6006274"/>
              <a:chExt cx="1562100" cy="190500"/>
            </a:xfrm>
          </p:grpSpPr>
          <p:sp>
            <p:nvSpPr>
              <p:cNvPr id="33" name="Google Shape;33;p3"/>
              <p:cNvSpPr/>
              <p:nvPr/>
            </p:nvSpPr>
            <p:spPr>
              <a:xfrm>
                <a:off x="2507360" y="6020562"/>
                <a:ext cx="1533525" cy="161925"/>
              </a:xfrm>
              <a:custGeom>
                <a:rect b="b" l="l" r="r" t="t"/>
                <a:pathLst>
                  <a:path extrusionOk="0" h="161925" w="1533525">
                    <a:moveTo>
                      <a:pt x="0" y="0"/>
                    </a:moveTo>
                    <a:lnTo>
                      <a:pt x="1533525" y="0"/>
                    </a:lnTo>
                    <a:lnTo>
                      <a:pt x="1533525" y="161925"/>
                    </a:lnTo>
                    <a:lnTo>
                      <a:pt x="0" y="161925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4;p3"/>
              <p:cNvSpPr/>
              <p:nvPr/>
            </p:nvSpPr>
            <p:spPr>
              <a:xfrm>
                <a:off x="2493072" y="6006274"/>
                <a:ext cx="1562100" cy="190500"/>
              </a:xfrm>
              <a:custGeom>
                <a:rect b="b" l="l" r="r" t="t"/>
                <a:pathLst>
                  <a:path extrusionOk="0" h="190500" w="1562100">
                    <a:moveTo>
                      <a:pt x="1547813" y="190500"/>
                    </a:moveTo>
                    <a:lnTo>
                      <a:pt x="14288" y="190500"/>
                    </a:lnTo>
                    <a:cubicBezTo>
                      <a:pt x="6382" y="190500"/>
                      <a:pt x="0" y="184118"/>
                      <a:pt x="0" y="176213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1547813" y="0"/>
                    </a:lnTo>
                    <a:cubicBezTo>
                      <a:pt x="1555718" y="0"/>
                      <a:pt x="1562100" y="6382"/>
                      <a:pt x="1562100" y="14288"/>
                    </a:cubicBezTo>
                    <a:lnTo>
                      <a:pt x="1562100" y="176213"/>
                    </a:lnTo>
                    <a:cubicBezTo>
                      <a:pt x="1562100" y="184118"/>
                      <a:pt x="1555718" y="190500"/>
                      <a:pt x="1547813" y="190500"/>
                    </a:cubicBezTo>
                    <a:close/>
                    <a:moveTo>
                      <a:pt x="28575" y="161925"/>
                    </a:moveTo>
                    <a:lnTo>
                      <a:pt x="1533525" y="161925"/>
                    </a:lnTo>
                    <a:lnTo>
                      <a:pt x="1533525" y="28575"/>
                    </a:lnTo>
                    <a:lnTo>
                      <a:pt x="28575" y="28575"/>
                    </a:lnTo>
                    <a:lnTo>
                      <a:pt x="28575" y="16192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" name="Google Shape;35;p3"/>
            <p:cNvSpPr/>
            <p:nvPr/>
          </p:nvSpPr>
          <p:spPr>
            <a:xfrm>
              <a:off x="2350198" y="6168199"/>
              <a:ext cx="1819275" cy="28575"/>
            </a:xfrm>
            <a:custGeom>
              <a:rect b="b" l="l" r="r" t="t"/>
              <a:pathLst>
                <a:path extrusionOk="0" h="28575" w="1819275">
                  <a:moveTo>
                    <a:pt x="1804988" y="28575"/>
                  </a:moveTo>
                  <a:lnTo>
                    <a:pt x="14288" y="28575"/>
                  </a:lnTo>
                  <a:cubicBezTo>
                    <a:pt x="6382" y="28575"/>
                    <a:pt x="0" y="22193"/>
                    <a:pt x="0" y="14288"/>
                  </a:cubicBezTo>
                  <a:cubicBezTo>
                    <a:pt x="0" y="6382"/>
                    <a:pt x="6382" y="0"/>
                    <a:pt x="14288" y="0"/>
                  </a:cubicBezTo>
                  <a:lnTo>
                    <a:pt x="1804988" y="0"/>
                  </a:lnTo>
                  <a:cubicBezTo>
                    <a:pt x="1812893" y="0"/>
                    <a:pt x="1819275" y="6382"/>
                    <a:pt x="1819275" y="14288"/>
                  </a:cubicBezTo>
                  <a:cubicBezTo>
                    <a:pt x="1819275" y="22193"/>
                    <a:pt x="1812893" y="28575"/>
                    <a:pt x="1804988" y="285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2852641" y="5234749"/>
              <a:ext cx="28575" cy="562832"/>
            </a:xfrm>
            <a:custGeom>
              <a:rect b="b" l="l" r="r" t="t"/>
              <a:pathLst>
                <a:path extrusionOk="0" h="562832" w="28575">
                  <a:moveTo>
                    <a:pt x="14288" y="562832"/>
                  </a:moveTo>
                  <a:cubicBezTo>
                    <a:pt x="6382" y="562832"/>
                    <a:pt x="0" y="556451"/>
                    <a:pt x="0" y="548545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548545"/>
                  </a:lnTo>
                  <a:cubicBezTo>
                    <a:pt x="28575" y="556451"/>
                    <a:pt x="22193" y="562832"/>
                    <a:pt x="14288" y="56283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" name="Google Shape;37;p3"/>
            <p:cNvGrpSpPr/>
            <p:nvPr/>
          </p:nvGrpSpPr>
          <p:grpSpPr>
            <a:xfrm>
              <a:off x="2790729" y="5778531"/>
              <a:ext cx="152400" cy="152400"/>
              <a:chOff x="2790729" y="5778531"/>
              <a:chExt cx="152400" cy="152400"/>
            </a:xfrm>
          </p:grpSpPr>
          <p:sp>
            <p:nvSpPr>
              <p:cNvPr id="38" name="Google Shape;38;p3"/>
              <p:cNvSpPr/>
              <p:nvPr/>
            </p:nvSpPr>
            <p:spPr>
              <a:xfrm>
                <a:off x="2805016" y="5792819"/>
                <a:ext cx="123825" cy="123825"/>
              </a:xfrm>
              <a:custGeom>
                <a:rect b="b" l="l" r="r" t="t"/>
                <a:pathLst>
                  <a:path extrusionOk="0" h="123825" w="123825">
                    <a:moveTo>
                      <a:pt x="123825" y="61912"/>
                    </a:moveTo>
                    <a:cubicBezTo>
                      <a:pt x="123825" y="96106"/>
                      <a:pt x="96106" y="123825"/>
                      <a:pt x="61912" y="123825"/>
                    </a:cubicBezTo>
                    <a:cubicBezTo>
                      <a:pt x="27719" y="123825"/>
                      <a:pt x="0" y="96106"/>
                      <a:pt x="0" y="61912"/>
                    </a:cubicBezTo>
                    <a:cubicBezTo>
                      <a:pt x="0" y="27719"/>
                      <a:pt x="27719" y="0"/>
                      <a:pt x="61912" y="0"/>
                    </a:cubicBezTo>
                    <a:cubicBezTo>
                      <a:pt x="96106" y="0"/>
                      <a:pt x="123825" y="27719"/>
                      <a:pt x="123825" y="61912"/>
                    </a:cubicBezTo>
                    <a:close/>
                  </a:path>
                </a:pathLst>
              </a:custGeom>
              <a:solidFill>
                <a:srgbClr val="F46B7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39;p3"/>
              <p:cNvSpPr/>
              <p:nvPr/>
            </p:nvSpPr>
            <p:spPr>
              <a:xfrm>
                <a:off x="2790729" y="5778531"/>
                <a:ext cx="152400" cy="152400"/>
              </a:xfrm>
              <a:custGeom>
                <a:rect b="b" l="l" r="r" t="t"/>
                <a:pathLst>
                  <a:path extrusionOk="0" h="152400" w="152400">
                    <a:moveTo>
                      <a:pt x="76200" y="152400"/>
                    </a:moveTo>
                    <a:cubicBezTo>
                      <a:pt x="34195" y="152400"/>
                      <a:pt x="0" y="118206"/>
                      <a:pt x="0" y="76200"/>
                    </a:cubicBezTo>
                    <a:cubicBezTo>
                      <a:pt x="0" y="34195"/>
                      <a:pt x="34195" y="0"/>
                      <a:pt x="76200" y="0"/>
                    </a:cubicBezTo>
                    <a:cubicBezTo>
                      <a:pt x="118205" y="0"/>
                      <a:pt x="152400" y="34195"/>
                      <a:pt x="152400" y="76200"/>
                    </a:cubicBezTo>
                    <a:cubicBezTo>
                      <a:pt x="152400" y="118206"/>
                      <a:pt x="118205" y="152400"/>
                      <a:pt x="76200" y="152400"/>
                    </a:cubicBezTo>
                    <a:close/>
                    <a:moveTo>
                      <a:pt x="76200" y="28575"/>
                    </a:moveTo>
                    <a:cubicBezTo>
                      <a:pt x="49911" y="28575"/>
                      <a:pt x="28575" y="49911"/>
                      <a:pt x="28575" y="76200"/>
                    </a:cubicBezTo>
                    <a:cubicBezTo>
                      <a:pt x="28575" y="102489"/>
                      <a:pt x="49911" y="123825"/>
                      <a:pt x="76200" y="123825"/>
                    </a:cubicBezTo>
                    <a:cubicBezTo>
                      <a:pt x="102489" y="123825"/>
                      <a:pt x="123825" y="102489"/>
                      <a:pt x="123825" y="76200"/>
                    </a:cubicBezTo>
                    <a:cubicBezTo>
                      <a:pt x="123825" y="49911"/>
                      <a:pt x="102489" y="28575"/>
                      <a:pt x="76200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0" name="Google Shape;40;p3"/>
            <p:cNvSpPr/>
            <p:nvPr/>
          </p:nvSpPr>
          <p:spPr>
            <a:xfrm>
              <a:off x="3059143" y="5234749"/>
              <a:ext cx="28575" cy="562832"/>
            </a:xfrm>
            <a:custGeom>
              <a:rect b="b" l="l" r="r" t="t"/>
              <a:pathLst>
                <a:path extrusionOk="0" h="562832" w="28575">
                  <a:moveTo>
                    <a:pt x="14288" y="562832"/>
                  </a:moveTo>
                  <a:cubicBezTo>
                    <a:pt x="6382" y="562832"/>
                    <a:pt x="0" y="556451"/>
                    <a:pt x="0" y="548545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548545"/>
                  </a:lnTo>
                  <a:cubicBezTo>
                    <a:pt x="28575" y="556451"/>
                    <a:pt x="22193" y="562832"/>
                    <a:pt x="14288" y="56283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1" name="Google Shape;41;p3"/>
            <p:cNvGrpSpPr/>
            <p:nvPr/>
          </p:nvGrpSpPr>
          <p:grpSpPr>
            <a:xfrm>
              <a:off x="2997231" y="5778531"/>
              <a:ext cx="152400" cy="152400"/>
              <a:chOff x="2997231" y="5778531"/>
              <a:chExt cx="152400" cy="152400"/>
            </a:xfrm>
          </p:grpSpPr>
          <p:sp>
            <p:nvSpPr>
              <p:cNvPr id="42" name="Google Shape;42;p3"/>
              <p:cNvSpPr/>
              <p:nvPr/>
            </p:nvSpPr>
            <p:spPr>
              <a:xfrm>
                <a:off x="3011518" y="5792819"/>
                <a:ext cx="123825" cy="123825"/>
              </a:xfrm>
              <a:custGeom>
                <a:rect b="b" l="l" r="r" t="t"/>
                <a:pathLst>
                  <a:path extrusionOk="0" h="123825" w="123825">
                    <a:moveTo>
                      <a:pt x="123825" y="61912"/>
                    </a:moveTo>
                    <a:cubicBezTo>
                      <a:pt x="123825" y="96106"/>
                      <a:pt x="96106" y="123825"/>
                      <a:pt x="61912" y="123825"/>
                    </a:cubicBezTo>
                    <a:cubicBezTo>
                      <a:pt x="27719" y="123825"/>
                      <a:pt x="0" y="96106"/>
                      <a:pt x="0" y="61912"/>
                    </a:cubicBezTo>
                    <a:cubicBezTo>
                      <a:pt x="0" y="27719"/>
                      <a:pt x="27719" y="0"/>
                      <a:pt x="61912" y="0"/>
                    </a:cubicBezTo>
                    <a:cubicBezTo>
                      <a:pt x="96106" y="0"/>
                      <a:pt x="123825" y="27719"/>
                      <a:pt x="123825" y="61912"/>
                    </a:cubicBezTo>
                    <a:close/>
                  </a:path>
                </a:pathLst>
              </a:custGeom>
              <a:solidFill>
                <a:srgbClr val="F46B7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43;p3"/>
              <p:cNvSpPr/>
              <p:nvPr/>
            </p:nvSpPr>
            <p:spPr>
              <a:xfrm>
                <a:off x="2997231" y="5778531"/>
                <a:ext cx="152400" cy="152400"/>
              </a:xfrm>
              <a:custGeom>
                <a:rect b="b" l="l" r="r" t="t"/>
                <a:pathLst>
                  <a:path extrusionOk="0" h="152400" w="152400">
                    <a:moveTo>
                      <a:pt x="76200" y="152400"/>
                    </a:moveTo>
                    <a:cubicBezTo>
                      <a:pt x="34195" y="152400"/>
                      <a:pt x="0" y="118206"/>
                      <a:pt x="0" y="76200"/>
                    </a:cubicBezTo>
                    <a:cubicBezTo>
                      <a:pt x="0" y="34195"/>
                      <a:pt x="34195" y="0"/>
                      <a:pt x="76200" y="0"/>
                    </a:cubicBezTo>
                    <a:cubicBezTo>
                      <a:pt x="118205" y="0"/>
                      <a:pt x="152400" y="34195"/>
                      <a:pt x="152400" y="76200"/>
                    </a:cubicBezTo>
                    <a:cubicBezTo>
                      <a:pt x="152400" y="118206"/>
                      <a:pt x="118205" y="152400"/>
                      <a:pt x="76200" y="152400"/>
                    </a:cubicBezTo>
                    <a:close/>
                    <a:moveTo>
                      <a:pt x="76200" y="28575"/>
                    </a:moveTo>
                    <a:cubicBezTo>
                      <a:pt x="49911" y="28575"/>
                      <a:pt x="28575" y="49911"/>
                      <a:pt x="28575" y="76200"/>
                    </a:cubicBezTo>
                    <a:cubicBezTo>
                      <a:pt x="28575" y="102489"/>
                      <a:pt x="49911" y="123825"/>
                      <a:pt x="76200" y="123825"/>
                    </a:cubicBezTo>
                    <a:cubicBezTo>
                      <a:pt x="102489" y="123825"/>
                      <a:pt x="123825" y="102489"/>
                      <a:pt x="123825" y="76200"/>
                    </a:cubicBezTo>
                    <a:cubicBezTo>
                      <a:pt x="123825" y="49911"/>
                      <a:pt x="102394" y="28575"/>
                      <a:pt x="76200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4" name="Google Shape;44;p3"/>
            <p:cNvSpPr/>
            <p:nvPr/>
          </p:nvSpPr>
          <p:spPr>
            <a:xfrm>
              <a:off x="3265550" y="5234749"/>
              <a:ext cx="28575" cy="562832"/>
            </a:xfrm>
            <a:custGeom>
              <a:rect b="b" l="l" r="r" t="t"/>
              <a:pathLst>
                <a:path extrusionOk="0" h="562832" w="28575">
                  <a:moveTo>
                    <a:pt x="14288" y="562832"/>
                  </a:moveTo>
                  <a:cubicBezTo>
                    <a:pt x="6382" y="562832"/>
                    <a:pt x="0" y="556451"/>
                    <a:pt x="0" y="548545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548545"/>
                  </a:lnTo>
                  <a:cubicBezTo>
                    <a:pt x="28575" y="556451"/>
                    <a:pt x="22193" y="562832"/>
                    <a:pt x="14288" y="56283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5" name="Google Shape;45;p3"/>
            <p:cNvGrpSpPr/>
            <p:nvPr/>
          </p:nvGrpSpPr>
          <p:grpSpPr>
            <a:xfrm>
              <a:off x="3203637" y="5778531"/>
              <a:ext cx="152400" cy="152400"/>
              <a:chOff x="3203637" y="5778531"/>
              <a:chExt cx="152400" cy="152400"/>
            </a:xfrm>
          </p:grpSpPr>
          <p:sp>
            <p:nvSpPr>
              <p:cNvPr id="46" name="Google Shape;46;p3"/>
              <p:cNvSpPr/>
              <p:nvPr/>
            </p:nvSpPr>
            <p:spPr>
              <a:xfrm>
                <a:off x="3217925" y="5792819"/>
                <a:ext cx="123825" cy="123825"/>
              </a:xfrm>
              <a:custGeom>
                <a:rect b="b" l="l" r="r" t="t"/>
                <a:pathLst>
                  <a:path extrusionOk="0" h="123825" w="123825">
                    <a:moveTo>
                      <a:pt x="123825" y="61912"/>
                    </a:moveTo>
                    <a:cubicBezTo>
                      <a:pt x="123825" y="96106"/>
                      <a:pt x="96106" y="123825"/>
                      <a:pt x="61912" y="123825"/>
                    </a:cubicBezTo>
                    <a:cubicBezTo>
                      <a:pt x="27719" y="123825"/>
                      <a:pt x="0" y="96106"/>
                      <a:pt x="0" y="61912"/>
                    </a:cubicBezTo>
                    <a:cubicBezTo>
                      <a:pt x="0" y="27719"/>
                      <a:pt x="27719" y="0"/>
                      <a:pt x="61912" y="0"/>
                    </a:cubicBezTo>
                    <a:cubicBezTo>
                      <a:pt x="96106" y="0"/>
                      <a:pt x="123825" y="27719"/>
                      <a:pt x="123825" y="61912"/>
                    </a:cubicBezTo>
                    <a:close/>
                  </a:path>
                </a:pathLst>
              </a:custGeom>
              <a:solidFill>
                <a:srgbClr val="F46B7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47;p3"/>
              <p:cNvSpPr/>
              <p:nvPr/>
            </p:nvSpPr>
            <p:spPr>
              <a:xfrm>
                <a:off x="3203637" y="5778531"/>
                <a:ext cx="152400" cy="152400"/>
              </a:xfrm>
              <a:custGeom>
                <a:rect b="b" l="l" r="r" t="t"/>
                <a:pathLst>
                  <a:path extrusionOk="0" h="152400" w="152400">
                    <a:moveTo>
                      <a:pt x="76200" y="152400"/>
                    </a:moveTo>
                    <a:cubicBezTo>
                      <a:pt x="34195" y="152400"/>
                      <a:pt x="0" y="118206"/>
                      <a:pt x="0" y="76200"/>
                    </a:cubicBezTo>
                    <a:cubicBezTo>
                      <a:pt x="0" y="34195"/>
                      <a:pt x="34195" y="0"/>
                      <a:pt x="76200" y="0"/>
                    </a:cubicBezTo>
                    <a:cubicBezTo>
                      <a:pt x="118205" y="0"/>
                      <a:pt x="152400" y="34195"/>
                      <a:pt x="152400" y="76200"/>
                    </a:cubicBezTo>
                    <a:cubicBezTo>
                      <a:pt x="152400" y="118206"/>
                      <a:pt x="118205" y="152400"/>
                      <a:pt x="76200" y="152400"/>
                    </a:cubicBezTo>
                    <a:close/>
                    <a:moveTo>
                      <a:pt x="76200" y="28575"/>
                    </a:moveTo>
                    <a:cubicBezTo>
                      <a:pt x="49911" y="28575"/>
                      <a:pt x="28575" y="49911"/>
                      <a:pt x="28575" y="76200"/>
                    </a:cubicBezTo>
                    <a:cubicBezTo>
                      <a:pt x="28575" y="102489"/>
                      <a:pt x="49911" y="123825"/>
                      <a:pt x="76200" y="123825"/>
                    </a:cubicBezTo>
                    <a:cubicBezTo>
                      <a:pt x="102489" y="123825"/>
                      <a:pt x="123825" y="102489"/>
                      <a:pt x="123825" y="76200"/>
                    </a:cubicBezTo>
                    <a:cubicBezTo>
                      <a:pt x="123825" y="49911"/>
                      <a:pt x="102489" y="28575"/>
                      <a:pt x="76200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8" name="Google Shape;48;p3"/>
            <p:cNvSpPr/>
            <p:nvPr/>
          </p:nvSpPr>
          <p:spPr>
            <a:xfrm>
              <a:off x="3472052" y="5234749"/>
              <a:ext cx="28575" cy="562832"/>
            </a:xfrm>
            <a:custGeom>
              <a:rect b="b" l="l" r="r" t="t"/>
              <a:pathLst>
                <a:path extrusionOk="0" h="562832" w="28575">
                  <a:moveTo>
                    <a:pt x="14288" y="562832"/>
                  </a:moveTo>
                  <a:cubicBezTo>
                    <a:pt x="6382" y="562832"/>
                    <a:pt x="0" y="556451"/>
                    <a:pt x="0" y="548545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548545"/>
                  </a:lnTo>
                  <a:cubicBezTo>
                    <a:pt x="28575" y="556451"/>
                    <a:pt x="22193" y="562832"/>
                    <a:pt x="14288" y="56283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9" name="Google Shape;49;p3"/>
            <p:cNvGrpSpPr/>
            <p:nvPr/>
          </p:nvGrpSpPr>
          <p:grpSpPr>
            <a:xfrm>
              <a:off x="3410140" y="5778531"/>
              <a:ext cx="152400" cy="152400"/>
              <a:chOff x="3410140" y="5778531"/>
              <a:chExt cx="152400" cy="152400"/>
            </a:xfrm>
          </p:grpSpPr>
          <p:sp>
            <p:nvSpPr>
              <p:cNvPr id="50" name="Google Shape;50;p3"/>
              <p:cNvSpPr/>
              <p:nvPr/>
            </p:nvSpPr>
            <p:spPr>
              <a:xfrm>
                <a:off x="3424427" y="5792819"/>
                <a:ext cx="123825" cy="123825"/>
              </a:xfrm>
              <a:custGeom>
                <a:rect b="b" l="l" r="r" t="t"/>
                <a:pathLst>
                  <a:path extrusionOk="0" h="123825" w="123825">
                    <a:moveTo>
                      <a:pt x="123825" y="61912"/>
                    </a:moveTo>
                    <a:cubicBezTo>
                      <a:pt x="123825" y="96106"/>
                      <a:pt x="96106" y="123825"/>
                      <a:pt x="61913" y="123825"/>
                    </a:cubicBezTo>
                    <a:cubicBezTo>
                      <a:pt x="27719" y="123825"/>
                      <a:pt x="0" y="96106"/>
                      <a:pt x="0" y="61912"/>
                    </a:cubicBezTo>
                    <a:cubicBezTo>
                      <a:pt x="0" y="27719"/>
                      <a:pt x="27719" y="0"/>
                      <a:pt x="61913" y="0"/>
                    </a:cubicBezTo>
                    <a:cubicBezTo>
                      <a:pt x="96106" y="0"/>
                      <a:pt x="123825" y="27719"/>
                      <a:pt x="123825" y="61912"/>
                    </a:cubicBezTo>
                    <a:close/>
                  </a:path>
                </a:pathLst>
              </a:custGeom>
              <a:solidFill>
                <a:srgbClr val="F46B7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51;p3"/>
              <p:cNvSpPr/>
              <p:nvPr/>
            </p:nvSpPr>
            <p:spPr>
              <a:xfrm>
                <a:off x="3410140" y="5778531"/>
                <a:ext cx="152400" cy="152400"/>
              </a:xfrm>
              <a:custGeom>
                <a:rect b="b" l="l" r="r" t="t"/>
                <a:pathLst>
                  <a:path extrusionOk="0" h="152400" w="152400">
                    <a:moveTo>
                      <a:pt x="76200" y="152400"/>
                    </a:moveTo>
                    <a:cubicBezTo>
                      <a:pt x="34195" y="152400"/>
                      <a:pt x="0" y="118206"/>
                      <a:pt x="0" y="76200"/>
                    </a:cubicBezTo>
                    <a:cubicBezTo>
                      <a:pt x="0" y="34195"/>
                      <a:pt x="34195" y="0"/>
                      <a:pt x="76200" y="0"/>
                    </a:cubicBezTo>
                    <a:cubicBezTo>
                      <a:pt x="118205" y="0"/>
                      <a:pt x="152400" y="34195"/>
                      <a:pt x="152400" y="76200"/>
                    </a:cubicBezTo>
                    <a:cubicBezTo>
                      <a:pt x="152400" y="118206"/>
                      <a:pt x="118205" y="152400"/>
                      <a:pt x="76200" y="152400"/>
                    </a:cubicBezTo>
                    <a:close/>
                    <a:moveTo>
                      <a:pt x="76200" y="28575"/>
                    </a:moveTo>
                    <a:cubicBezTo>
                      <a:pt x="49911" y="28575"/>
                      <a:pt x="28575" y="49911"/>
                      <a:pt x="28575" y="76200"/>
                    </a:cubicBezTo>
                    <a:cubicBezTo>
                      <a:pt x="28575" y="102489"/>
                      <a:pt x="49911" y="123825"/>
                      <a:pt x="76200" y="123825"/>
                    </a:cubicBezTo>
                    <a:cubicBezTo>
                      <a:pt x="102489" y="123825"/>
                      <a:pt x="123825" y="102489"/>
                      <a:pt x="123825" y="76200"/>
                    </a:cubicBezTo>
                    <a:cubicBezTo>
                      <a:pt x="123825" y="49911"/>
                      <a:pt x="102394" y="28575"/>
                      <a:pt x="76200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2" name="Google Shape;52;p3"/>
            <p:cNvSpPr/>
            <p:nvPr/>
          </p:nvSpPr>
          <p:spPr>
            <a:xfrm>
              <a:off x="3608696" y="5234805"/>
              <a:ext cx="173720" cy="558204"/>
            </a:xfrm>
            <a:custGeom>
              <a:rect b="b" l="l" r="r" t="t"/>
              <a:pathLst>
                <a:path extrusionOk="0" h="558204" w="173720">
                  <a:moveTo>
                    <a:pt x="159488" y="558205"/>
                  </a:moveTo>
                  <a:cubicBezTo>
                    <a:pt x="153202" y="558205"/>
                    <a:pt x="147487" y="554014"/>
                    <a:pt x="145677" y="547727"/>
                  </a:cubicBezTo>
                  <a:lnTo>
                    <a:pt x="516" y="18042"/>
                  </a:lnTo>
                  <a:cubicBezTo>
                    <a:pt x="-1580" y="10422"/>
                    <a:pt x="2897" y="2611"/>
                    <a:pt x="10517" y="516"/>
                  </a:cubicBezTo>
                  <a:cubicBezTo>
                    <a:pt x="18137" y="-1580"/>
                    <a:pt x="25948" y="2897"/>
                    <a:pt x="28043" y="10517"/>
                  </a:cubicBezTo>
                  <a:lnTo>
                    <a:pt x="173204" y="540202"/>
                  </a:lnTo>
                  <a:cubicBezTo>
                    <a:pt x="175300" y="547822"/>
                    <a:pt x="170823" y="555633"/>
                    <a:pt x="163203" y="557728"/>
                  </a:cubicBezTo>
                  <a:cubicBezTo>
                    <a:pt x="161965" y="558014"/>
                    <a:pt x="160727" y="558205"/>
                    <a:pt x="159488" y="55820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" name="Google Shape;53;p3"/>
            <p:cNvGrpSpPr/>
            <p:nvPr/>
          </p:nvGrpSpPr>
          <p:grpSpPr>
            <a:xfrm>
              <a:off x="3710797" y="5771294"/>
              <a:ext cx="152497" cy="152492"/>
              <a:chOff x="3710797" y="5771294"/>
              <a:chExt cx="152497" cy="152492"/>
            </a:xfrm>
          </p:grpSpPr>
          <p:sp>
            <p:nvSpPr>
              <p:cNvPr id="54" name="Google Shape;54;p3"/>
              <p:cNvSpPr/>
              <p:nvPr/>
            </p:nvSpPr>
            <p:spPr>
              <a:xfrm>
                <a:off x="3725131" y="5785675"/>
                <a:ext cx="123825" cy="123825"/>
              </a:xfrm>
              <a:custGeom>
                <a:rect b="b" l="l" r="r" t="t"/>
                <a:pathLst>
                  <a:path extrusionOk="0" h="123825" w="123825">
                    <a:moveTo>
                      <a:pt x="123825" y="61912"/>
                    </a:moveTo>
                    <a:cubicBezTo>
                      <a:pt x="123825" y="96106"/>
                      <a:pt x="96106" y="123825"/>
                      <a:pt x="61912" y="123825"/>
                    </a:cubicBezTo>
                    <a:cubicBezTo>
                      <a:pt x="27719" y="123825"/>
                      <a:pt x="0" y="96106"/>
                      <a:pt x="0" y="61912"/>
                    </a:cubicBezTo>
                    <a:cubicBezTo>
                      <a:pt x="0" y="27719"/>
                      <a:pt x="27719" y="0"/>
                      <a:pt x="61912" y="0"/>
                    </a:cubicBezTo>
                    <a:cubicBezTo>
                      <a:pt x="96106" y="0"/>
                      <a:pt x="123825" y="27719"/>
                      <a:pt x="123825" y="61912"/>
                    </a:cubicBezTo>
                    <a:close/>
                  </a:path>
                </a:pathLst>
              </a:custGeom>
              <a:solidFill>
                <a:srgbClr val="7CD1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55;p3"/>
              <p:cNvSpPr/>
              <p:nvPr/>
            </p:nvSpPr>
            <p:spPr>
              <a:xfrm>
                <a:off x="3710797" y="5771294"/>
                <a:ext cx="152497" cy="152492"/>
              </a:xfrm>
              <a:custGeom>
                <a:rect b="b" l="l" r="r" t="t"/>
                <a:pathLst>
                  <a:path extrusionOk="0" h="152492" w="152497">
                    <a:moveTo>
                      <a:pt x="76152" y="152493"/>
                    </a:moveTo>
                    <a:cubicBezTo>
                      <a:pt x="63103" y="152493"/>
                      <a:pt x="50244" y="149064"/>
                      <a:pt x="38528" y="142492"/>
                    </a:cubicBezTo>
                    <a:cubicBezTo>
                      <a:pt x="20812" y="132395"/>
                      <a:pt x="8143" y="116013"/>
                      <a:pt x="2714" y="96391"/>
                    </a:cubicBezTo>
                    <a:cubicBezTo>
                      <a:pt x="-2620" y="76769"/>
                      <a:pt x="-48" y="56195"/>
                      <a:pt x="10048" y="38479"/>
                    </a:cubicBezTo>
                    <a:cubicBezTo>
                      <a:pt x="20145" y="20763"/>
                      <a:pt x="36528" y="8094"/>
                      <a:pt x="56149" y="2760"/>
                    </a:cubicBezTo>
                    <a:cubicBezTo>
                      <a:pt x="75771" y="-2669"/>
                      <a:pt x="96345" y="-2"/>
                      <a:pt x="114061" y="9999"/>
                    </a:cubicBezTo>
                    <a:cubicBezTo>
                      <a:pt x="131778" y="20096"/>
                      <a:pt x="144446" y="36478"/>
                      <a:pt x="149780" y="56100"/>
                    </a:cubicBezTo>
                    <a:lnTo>
                      <a:pt x="149780" y="56100"/>
                    </a:lnTo>
                    <a:cubicBezTo>
                      <a:pt x="155114" y="75721"/>
                      <a:pt x="152542" y="96296"/>
                      <a:pt x="142541" y="114012"/>
                    </a:cubicBezTo>
                    <a:cubicBezTo>
                      <a:pt x="132445" y="131728"/>
                      <a:pt x="116062" y="144397"/>
                      <a:pt x="96440" y="149731"/>
                    </a:cubicBezTo>
                    <a:cubicBezTo>
                      <a:pt x="89677" y="151636"/>
                      <a:pt x="82914" y="152493"/>
                      <a:pt x="76152" y="152493"/>
                    </a:cubicBezTo>
                    <a:close/>
                    <a:moveTo>
                      <a:pt x="76342" y="28668"/>
                    </a:moveTo>
                    <a:cubicBezTo>
                      <a:pt x="72151" y="28668"/>
                      <a:pt x="67865" y="29239"/>
                      <a:pt x="63674" y="30382"/>
                    </a:cubicBezTo>
                    <a:cubicBezTo>
                      <a:pt x="51387" y="33716"/>
                      <a:pt x="41195" y="41717"/>
                      <a:pt x="34908" y="52766"/>
                    </a:cubicBezTo>
                    <a:cubicBezTo>
                      <a:pt x="28622" y="63815"/>
                      <a:pt x="27003" y="76674"/>
                      <a:pt x="30337" y="88961"/>
                    </a:cubicBezTo>
                    <a:cubicBezTo>
                      <a:pt x="33670" y="101248"/>
                      <a:pt x="41671" y="111440"/>
                      <a:pt x="52720" y="117727"/>
                    </a:cubicBezTo>
                    <a:cubicBezTo>
                      <a:pt x="63769" y="124013"/>
                      <a:pt x="76628" y="125632"/>
                      <a:pt x="88915" y="122299"/>
                    </a:cubicBezTo>
                    <a:cubicBezTo>
                      <a:pt x="101203" y="118965"/>
                      <a:pt x="111394" y="110964"/>
                      <a:pt x="117681" y="99915"/>
                    </a:cubicBezTo>
                    <a:cubicBezTo>
                      <a:pt x="123967" y="88866"/>
                      <a:pt x="125587" y="76007"/>
                      <a:pt x="122253" y="63720"/>
                    </a:cubicBezTo>
                    <a:lnTo>
                      <a:pt x="122253" y="63720"/>
                    </a:lnTo>
                    <a:cubicBezTo>
                      <a:pt x="118919" y="51433"/>
                      <a:pt x="110918" y="41241"/>
                      <a:pt x="99869" y="34955"/>
                    </a:cubicBezTo>
                    <a:cubicBezTo>
                      <a:pt x="92535" y="30764"/>
                      <a:pt x="84534" y="28668"/>
                      <a:pt x="76342" y="2866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6" name="Google Shape;56;p3"/>
          <p:cNvGrpSpPr/>
          <p:nvPr/>
        </p:nvGrpSpPr>
        <p:grpSpPr>
          <a:xfrm>
            <a:off x="8763326" y="4484252"/>
            <a:ext cx="1510727" cy="1728954"/>
            <a:chOff x="9164573" y="5022627"/>
            <a:chExt cx="1211295" cy="1386268"/>
          </a:xfrm>
        </p:grpSpPr>
        <p:sp>
          <p:nvSpPr>
            <p:cNvPr id="57" name="Google Shape;57;p3"/>
            <p:cNvSpPr/>
            <p:nvPr/>
          </p:nvSpPr>
          <p:spPr>
            <a:xfrm>
              <a:off x="9164573" y="5022627"/>
              <a:ext cx="1211295" cy="31051"/>
            </a:xfrm>
            <a:custGeom>
              <a:rect b="b" l="l" r="r" t="t"/>
              <a:pathLst>
                <a:path extrusionOk="0" h="31051" w="1211295">
                  <a:moveTo>
                    <a:pt x="1197103" y="31052"/>
                  </a:moveTo>
                  <a:cubicBezTo>
                    <a:pt x="1197103" y="31052"/>
                    <a:pt x="1197103" y="31052"/>
                    <a:pt x="1197103" y="31052"/>
                  </a:cubicBezTo>
                  <a:lnTo>
                    <a:pt x="14288" y="28575"/>
                  </a:lnTo>
                  <a:cubicBezTo>
                    <a:pt x="6382" y="28575"/>
                    <a:pt x="0" y="22193"/>
                    <a:pt x="0" y="14288"/>
                  </a:cubicBezTo>
                  <a:cubicBezTo>
                    <a:pt x="0" y="6382"/>
                    <a:pt x="6382" y="0"/>
                    <a:pt x="14288" y="0"/>
                  </a:cubicBezTo>
                  <a:cubicBezTo>
                    <a:pt x="14288" y="0"/>
                    <a:pt x="14288" y="0"/>
                    <a:pt x="14288" y="0"/>
                  </a:cubicBezTo>
                  <a:lnTo>
                    <a:pt x="1197007" y="2477"/>
                  </a:lnTo>
                  <a:cubicBezTo>
                    <a:pt x="1204913" y="2477"/>
                    <a:pt x="1211295" y="8858"/>
                    <a:pt x="1211295" y="16764"/>
                  </a:cubicBezTo>
                  <a:cubicBezTo>
                    <a:pt x="1211390" y="24670"/>
                    <a:pt x="1205008" y="31052"/>
                    <a:pt x="1197103" y="3105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10063162" y="5939028"/>
              <a:ext cx="170021" cy="107823"/>
            </a:xfrm>
            <a:custGeom>
              <a:rect b="b" l="l" r="r" t="t"/>
              <a:pathLst>
                <a:path extrusionOk="0" h="107823" w="170021">
                  <a:moveTo>
                    <a:pt x="155639" y="107823"/>
                  </a:moveTo>
                  <a:lnTo>
                    <a:pt x="14288" y="107823"/>
                  </a:lnTo>
                  <a:cubicBezTo>
                    <a:pt x="6382" y="107823"/>
                    <a:pt x="0" y="101441"/>
                    <a:pt x="0" y="93536"/>
                  </a:cubicBezTo>
                  <a:lnTo>
                    <a:pt x="0" y="48196"/>
                  </a:lnTo>
                  <a:cubicBezTo>
                    <a:pt x="0" y="45053"/>
                    <a:pt x="1048" y="42005"/>
                    <a:pt x="2953" y="39528"/>
                  </a:cubicBezTo>
                  <a:cubicBezTo>
                    <a:pt x="6096" y="35528"/>
                    <a:pt x="34766" y="0"/>
                    <a:pt x="84963" y="0"/>
                  </a:cubicBezTo>
                  <a:cubicBezTo>
                    <a:pt x="84963" y="0"/>
                    <a:pt x="85916" y="0"/>
                    <a:pt x="86011" y="0"/>
                  </a:cubicBezTo>
                  <a:cubicBezTo>
                    <a:pt x="94488" y="95"/>
                    <a:pt x="138208" y="2381"/>
                    <a:pt x="166974" y="39433"/>
                  </a:cubicBezTo>
                  <a:cubicBezTo>
                    <a:pt x="168878" y="41910"/>
                    <a:pt x="170021" y="45053"/>
                    <a:pt x="170021" y="48196"/>
                  </a:cubicBezTo>
                  <a:lnTo>
                    <a:pt x="170021" y="93536"/>
                  </a:lnTo>
                  <a:cubicBezTo>
                    <a:pt x="169926" y="101441"/>
                    <a:pt x="163544" y="107823"/>
                    <a:pt x="155639" y="107823"/>
                  </a:cubicBezTo>
                  <a:close/>
                  <a:moveTo>
                    <a:pt x="28575" y="79248"/>
                  </a:moveTo>
                  <a:lnTo>
                    <a:pt x="141351" y="79248"/>
                  </a:lnTo>
                  <a:lnTo>
                    <a:pt x="141351" y="53435"/>
                  </a:lnTo>
                  <a:cubicBezTo>
                    <a:pt x="120110" y="29718"/>
                    <a:pt x="89249" y="28670"/>
                    <a:pt x="85630" y="28670"/>
                  </a:cubicBezTo>
                  <a:cubicBezTo>
                    <a:pt x="55340" y="28670"/>
                    <a:pt x="35719" y="46005"/>
                    <a:pt x="28575" y="53626"/>
                  </a:cubicBezTo>
                  <a:lnTo>
                    <a:pt x="28575" y="79248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9" name="Google Shape;59;p3"/>
            <p:cNvGrpSpPr/>
            <p:nvPr/>
          </p:nvGrpSpPr>
          <p:grpSpPr>
            <a:xfrm>
              <a:off x="10006583" y="6018276"/>
              <a:ext cx="277463" cy="390619"/>
              <a:chOff x="10006583" y="6018276"/>
              <a:chExt cx="277463" cy="390619"/>
            </a:xfrm>
          </p:grpSpPr>
          <p:sp>
            <p:nvSpPr>
              <p:cNvPr id="60" name="Google Shape;60;p3"/>
              <p:cNvSpPr/>
              <p:nvPr/>
            </p:nvSpPr>
            <p:spPr>
              <a:xfrm>
                <a:off x="10020775" y="6032563"/>
                <a:ext cx="248888" cy="362045"/>
              </a:xfrm>
              <a:custGeom>
                <a:rect b="b" l="l" r="r" t="t"/>
                <a:pathLst>
                  <a:path extrusionOk="0" h="362045" w="248888">
                    <a:moveTo>
                      <a:pt x="0" y="0"/>
                    </a:moveTo>
                    <a:lnTo>
                      <a:pt x="248888" y="0"/>
                    </a:lnTo>
                    <a:lnTo>
                      <a:pt x="248888" y="362046"/>
                    </a:lnTo>
                    <a:lnTo>
                      <a:pt x="0" y="36204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>
                <a:off x="10006583" y="6018276"/>
                <a:ext cx="277463" cy="390619"/>
              </a:xfrm>
              <a:custGeom>
                <a:rect b="b" l="l" r="r" t="t"/>
                <a:pathLst>
                  <a:path extrusionOk="0" h="390619" w="277463">
                    <a:moveTo>
                      <a:pt x="263176" y="390620"/>
                    </a:moveTo>
                    <a:lnTo>
                      <a:pt x="14288" y="390620"/>
                    </a:lnTo>
                    <a:cubicBezTo>
                      <a:pt x="6382" y="390620"/>
                      <a:pt x="0" y="384238"/>
                      <a:pt x="0" y="376332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263176" y="0"/>
                    </a:lnTo>
                    <a:cubicBezTo>
                      <a:pt x="271082" y="0"/>
                      <a:pt x="277463" y="6382"/>
                      <a:pt x="277463" y="14288"/>
                    </a:cubicBezTo>
                    <a:lnTo>
                      <a:pt x="277463" y="376332"/>
                    </a:lnTo>
                    <a:cubicBezTo>
                      <a:pt x="277463" y="384238"/>
                      <a:pt x="270986" y="390620"/>
                      <a:pt x="263176" y="390620"/>
                    </a:cubicBezTo>
                    <a:close/>
                    <a:moveTo>
                      <a:pt x="28480" y="362045"/>
                    </a:moveTo>
                    <a:lnTo>
                      <a:pt x="248793" y="362045"/>
                    </a:lnTo>
                    <a:lnTo>
                      <a:pt x="248793" y="28575"/>
                    </a:lnTo>
                    <a:lnTo>
                      <a:pt x="28480" y="28575"/>
                    </a:lnTo>
                    <a:lnTo>
                      <a:pt x="28480" y="36204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2" name="Google Shape;62;p3"/>
            <p:cNvSpPr/>
            <p:nvPr/>
          </p:nvSpPr>
          <p:spPr>
            <a:xfrm>
              <a:off x="10134599" y="5355907"/>
              <a:ext cx="28575" cy="611695"/>
            </a:xfrm>
            <a:custGeom>
              <a:rect b="b" l="l" r="r" t="t"/>
              <a:pathLst>
                <a:path extrusionOk="0" h="611695" w="28575">
                  <a:moveTo>
                    <a:pt x="14288" y="611696"/>
                  </a:moveTo>
                  <a:cubicBezTo>
                    <a:pt x="6382" y="611696"/>
                    <a:pt x="0" y="605314"/>
                    <a:pt x="0" y="597408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597408"/>
                  </a:lnTo>
                  <a:cubicBezTo>
                    <a:pt x="28575" y="605314"/>
                    <a:pt x="22193" y="611696"/>
                    <a:pt x="14288" y="611696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9815988" y="5340667"/>
              <a:ext cx="28575" cy="361568"/>
            </a:xfrm>
            <a:custGeom>
              <a:rect b="b" l="l" r="r" t="t"/>
              <a:pathLst>
                <a:path extrusionOk="0" h="361568" w="28575">
                  <a:moveTo>
                    <a:pt x="14288" y="361569"/>
                  </a:moveTo>
                  <a:cubicBezTo>
                    <a:pt x="6382" y="361569"/>
                    <a:pt x="0" y="355187"/>
                    <a:pt x="0" y="347281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347281"/>
                  </a:lnTo>
                  <a:cubicBezTo>
                    <a:pt x="28575" y="355187"/>
                    <a:pt x="22193" y="361569"/>
                    <a:pt x="14288" y="36156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9487947" y="5022627"/>
              <a:ext cx="28575" cy="694848"/>
            </a:xfrm>
            <a:custGeom>
              <a:rect b="b" l="l" r="r" t="t"/>
              <a:pathLst>
                <a:path extrusionOk="0" h="694848" w="28575">
                  <a:moveTo>
                    <a:pt x="14288" y="694849"/>
                  </a:moveTo>
                  <a:cubicBezTo>
                    <a:pt x="6382" y="694849"/>
                    <a:pt x="0" y="688467"/>
                    <a:pt x="0" y="680561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680561"/>
                  </a:lnTo>
                  <a:cubicBezTo>
                    <a:pt x="28575" y="688467"/>
                    <a:pt x="22098" y="694849"/>
                    <a:pt x="14288" y="69484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9978389" y="5022627"/>
              <a:ext cx="28575" cy="140969"/>
            </a:xfrm>
            <a:custGeom>
              <a:rect b="b" l="l" r="r" t="t"/>
              <a:pathLst>
                <a:path extrusionOk="0" h="140969" w="28575">
                  <a:moveTo>
                    <a:pt x="14288" y="140970"/>
                  </a:moveTo>
                  <a:cubicBezTo>
                    <a:pt x="6382" y="140970"/>
                    <a:pt x="0" y="134588"/>
                    <a:pt x="0" y="126682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126682"/>
                  </a:lnTo>
                  <a:cubicBezTo>
                    <a:pt x="28575" y="134588"/>
                    <a:pt x="22193" y="140970"/>
                    <a:pt x="14288" y="14097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6" name="Google Shape;66;p3"/>
            <p:cNvGrpSpPr/>
            <p:nvPr/>
          </p:nvGrpSpPr>
          <p:grpSpPr>
            <a:xfrm>
              <a:off x="9482327" y="5517927"/>
              <a:ext cx="361950" cy="361950"/>
              <a:chOff x="9482327" y="5517927"/>
              <a:chExt cx="361950" cy="361950"/>
            </a:xfrm>
          </p:grpSpPr>
          <p:sp>
            <p:nvSpPr>
              <p:cNvPr id="67" name="Google Shape;67;p3"/>
              <p:cNvSpPr/>
              <p:nvPr/>
            </p:nvSpPr>
            <p:spPr>
              <a:xfrm>
                <a:off x="9496615" y="5532215"/>
                <a:ext cx="333375" cy="333375"/>
              </a:xfrm>
              <a:custGeom>
                <a:rect b="b" l="l" r="r" t="t"/>
                <a:pathLst>
                  <a:path extrusionOk="0" h="333375" w="333375">
                    <a:moveTo>
                      <a:pt x="333375" y="166687"/>
                    </a:moveTo>
                    <a:cubicBezTo>
                      <a:pt x="333375" y="258746"/>
                      <a:pt x="258747" y="333375"/>
                      <a:pt x="166688" y="333375"/>
                    </a:cubicBezTo>
                    <a:cubicBezTo>
                      <a:pt x="74629" y="333375"/>
                      <a:pt x="0" y="258746"/>
                      <a:pt x="0" y="166687"/>
                    </a:cubicBezTo>
                    <a:cubicBezTo>
                      <a:pt x="0" y="74629"/>
                      <a:pt x="74629" y="0"/>
                      <a:pt x="166688" y="0"/>
                    </a:cubicBezTo>
                    <a:cubicBezTo>
                      <a:pt x="258747" y="0"/>
                      <a:pt x="333375" y="74629"/>
                      <a:pt x="333375" y="166687"/>
                    </a:cubicBezTo>
                    <a:close/>
                  </a:path>
                </a:pathLst>
              </a:custGeom>
              <a:solidFill>
                <a:srgbClr val="F46B7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68;p3"/>
              <p:cNvSpPr/>
              <p:nvPr/>
            </p:nvSpPr>
            <p:spPr>
              <a:xfrm>
                <a:off x="9482327" y="5517927"/>
                <a:ext cx="361950" cy="361950"/>
              </a:xfrm>
              <a:custGeom>
                <a:rect b="b" l="l" r="r" t="t"/>
                <a:pathLst>
                  <a:path extrusionOk="0" h="361950" w="361950">
                    <a:moveTo>
                      <a:pt x="180975" y="361950"/>
                    </a:moveTo>
                    <a:cubicBezTo>
                      <a:pt x="81153" y="361950"/>
                      <a:pt x="0" y="280797"/>
                      <a:pt x="0" y="180975"/>
                    </a:cubicBezTo>
                    <a:cubicBezTo>
                      <a:pt x="0" y="81153"/>
                      <a:pt x="81153" y="0"/>
                      <a:pt x="180975" y="0"/>
                    </a:cubicBezTo>
                    <a:cubicBezTo>
                      <a:pt x="280797" y="0"/>
                      <a:pt x="361950" y="81153"/>
                      <a:pt x="361950" y="180975"/>
                    </a:cubicBezTo>
                    <a:cubicBezTo>
                      <a:pt x="361950" y="280797"/>
                      <a:pt x="280797" y="361950"/>
                      <a:pt x="180975" y="361950"/>
                    </a:cubicBezTo>
                    <a:close/>
                    <a:moveTo>
                      <a:pt x="180975" y="28575"/>
                    </a:moveTo>
                    <a:cubicBezTo>
                      <a:pt x="96964" y="28575"/>
                      <a:pt x="28575" y="96964"/>
                      <a:pt x="28575" y="180975"/>
                    </a:cubicBezTo>
                    <a:cubicBezTo>
                      <a:pt x="28575" y="264986"/>
                      <a:pt x="96964" y="333375"/>
                      <a:pt x="180975" y="333375"/>
                    </a:cubicBezTo>
                    <a:cubicBezTo>
                      <a:pt x="264986" y="333375"/>
                      <a:pt x="333375" y="264986"/>
                      <a:pt x="333375" y="180975"/>
                    </a:cubicBezTo>
                    <a:cubicBezTo>
                      <a:pt x="333375" y="96964"/>
                      <a:pt x="265080" y="28575"/>
                      <a:pt x="180975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9" name="Google Shape;69;p3"/>
            <p:cNvGrpSpPr/>
            <p:nvPr/>
          </p:nvGrpSpPr>
          <p:grpSpPr>
            <a:xfrm>
              <a:off x="9808558" y="5144071"/>
              <a:ext cx="361950" cy="361950"/>
              <a:chOff x="9808558" y="5144071"/>
              <a:chExt cx="361950" cy="361950"/>
            </a:xfrm>
          </p:grpSpPr>
          <p:sp>
            <p:nvSpPr>
              <p:cNvPr id="70" name="Google Shape;70;p3"/>
              <p:cNvSpPr/>
              <p:nvPr/>
            </p:nvSpPr>
            <p:spPr>
              <a:xfrm>
                <a:off x="9822846" y="5158358"/>
                <a:ext cx="333375" cy="333375"/>
              </a:xfrm>
              <a:custGeom>
                <a:rect b="b" l="l" r="r" t="t"/>
                <a:pathLst>
                  <a:path extrusionOk="0" h="333375" w="333375">
                    <a:moveTo>
                      <a:pt x="333375" y="166687"/>
                    </a:moveTo>
                    <a:cubicBezTo>
                      <a:pt x="333375" y="258746"/>
                      <a:pt x="258747" y="333375"/>
                      <a:pt x="166688" y="333375"/>
                    </a:cubicBezTo>
                    <a:cubicBezTo>
                      <a:pt x="74629" y="333375"/>
                      <a:pt x="0" y="258746"/>
                      <a:pt x="0" y="166687"/>
                    </a:cubicBezTo>
                    <a:cubicBezTo>
                      <a:pt x="0" y="74629"/>
                      <a:pt x="74629" y="0"/>
                      <a:pt x="166688" y="0"/>
                    </a:cubicBezTo>
                    <a:cubicBezTo>
                      <a:pt x="258747" y="0"/>
                      <a:pt x="333375" y="74629"/>
                      <a:pt x="333375" y="166687"/>
                    </a:cubicBezTo>
                    <a:close/>
                  </a:path>
                </a:pathLst>
              </a:custGeom>
              <a:solidFill>
                <a:srgbClr val="A6DCF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71;p3"/>
              <p:cNvSpPr/>
              <p:nvPr/>
            </p:nvSpPr>
            <p:spPr>
              <a:xfrm>
                <a:off x="9808558" y="5144071"/>
                <a:ext cx="361950" cy="361950"/>
              </a:xfrm>
              <a:custGeom>
                <a:rect b="b" l="l" r="r" t="t"/>
                <a:pathLst>
                  <a:path extrusionOk="0" h="361950" w="361950">
                    <a:moveTo>
                      <a:pt x="180975" y="361950"/>
                    </a:moveTo>
                    <a:cubicBezTo>
                      <a:pt x="81153" y="361950"/>
                      <a:pt x="0" y="280797"/>
                      <a:pt x="0" y="180975"/>
                    </a:cubicBezTo>
                    <a:cubicBezTo>
                      <a:pt x="0" y="81153"/>
                      <a:pt x="81153" y="0"/>
                      <a:pt x="180975" y="0"/>
                    </a:cubicBezTo>
                    <a:cubicBezTo>
                      <a:pt x="280797" y="0"/>
                      <a:pt x="361950" y="81153"/>
                      <a:pt x="361950" y="180975"/>
                    </a:cubicBezTo>
                    <a:cubicBezTo>
                      <a:pt x="361950" y="280702"/>
                      <a:pt x="280797" y="361950"/>
                      <a:pt x="180975" y="361950"/>
                    </a:cubicBezTo>
                    <a:close/>
                    <a:moveTo>
                      <a:pt x="180975" y="28575"/>
                    </a:moveTo>
                    <a:cubicBezTo>
                      <a:pt x="96964" y="28575"/>
                      <a:pt x="28575" y="96964"/>
                      <a:pt x="28575" y="180975"/>
                    </a:cubicBezTo>
                    <a:cubicBezTo>
                      <a:pt x="28575" y="264986"/>
                      <a:pt x="96964" y="333375"/>
                      <a:pt x="180975" y="333375"/>
                    </a:cubicBezTo>
                    <a:cubicBezTo>
                      <a:pt x="264986" y="333375"/>
                      <a:pt x="333375" y="264986"/>
                      <a:pt x="333375" y="180975"/>
                    </a:cubicBezTo>
                    <a:cubicBezTo>
                      <a:pt x="333375" y="96869"/>
                      <a:pt x="265080" y="28575"/>
                      <a:pt x="180975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2" name="Google Shape;72;p3"/>
            <p:cNvGrpSpPr/>
            <p:nvPr/>
          </p:nvGrpSpPr>
          <p:grpSpPr>
            <a:xfrm>
              <a:off x="9591865" y="5627465"/>
              <a:ext cx="142875" cy="142875"/>
              <a:chOff x="9591865" y="5627465"/>
              <a:chExt cx="142875" cy="142875"/>
            </a:xfrm>
          </p:grpSpPr>
          <p:sp>
            <p:nvSpPr>
              <p:cNvPr id="73" name="Google Shape;73;p3"/>
              <p:cNvSpPr/>
              <p:nvPr/>
            </p:nvSpPr>
            <p:spPr>
              <a:xfrm>
                <a:off x="9606152" y="5641752"/>
                <a:ext cx="114300" cy="114300"/>
              </a:xfrm>
              <a:custGeom>
                <a:rect b="b" l="l" r="r" t="t"/>
                <a:pathLst>
                  <a:path extrusionOk="0" h="114300" w="114300">
                    <a:moveTo>
                      <a:pt x="114300" y="57150"/>
                    </a:moveTo>
                    <a:cubicBezTo>
                      <a:pt x="114300" y="88713"/>
                      <a:pt x="88713" y="114300"/>
                      <a:pt x="57150" y="114300"/>
                    </a:cubicBezTo>
                    <a:cubicBezTo>
                      <a:pt x="25587" y="114300"/>
                      <a:pt x="0" y="88713"/>
                      <a:pt x="0" y="57150"/>
                    </a:cubicBezTo>
                    <a:cubicBezTo>
                      <a:pt x="0" y="25587"/>
                      <a:pt x="25587" y="0"/>
                      <a:pt x="57150" y="0"/>
                    </a:cubicBezTo>
                    <a:cubicBezTo>
                      <a:pt x="88713" y="0"/>
                      <a:pt x="114300" y="25587"/>
                      <a:pt x="114300" y="5715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9591865" y="5627465"/>
                <a:ext cx="142875" cy="142875"/>
              </a:xfrm>
              <a:custGeom>
                <a:rect b="b" l="l" r="r" t="t"/>
                <a:pathLst>
                  <a:path extrusionOk="0" h="142875" w="142875">
                    <a:moveTo>
                      <a:pt x="71438" y="142875"/>
                    </a:moveTo>
                    <a:cubicBezTo>
                      <a:pt x="32004" y="142875"/>
                      <a:pt x="0" y="110871"/>
                      <a:pt x="0" y="71438"/>
                    </a:cubicBezTo>
                    <a:cubicBezTo>
                      <a:pt x="0" y="32004"/>
                      <a:pt x="32004" y="0"/>
                      <a:pt x="71438" y="0"/>
                    </a:cubicBezTo>
                    <a:cubicBezTo>
                      <a:pt x="110871" y="0"/>
                      <a:pt x="142875" y="32004"/>
                      <a:pt x="142875" y="71438"/>
                    </a:cubicBezTo>
                    <a:cubicBezTo>
                      <a:pt x="142875" y="110871"/>
                      <a:pt x="110871" y="142875"/>
                      <a:pt x="71438" y="142875"/>
                    </a:cubicBezTo>
                    <a:close/>
                    <a:moveTo>
                      <a:pt x="71438" y="28575"/>
                    </a:moveTo>
                    <a:cubicBezTo>
                      <a:pt x="47815" y="28575"/>
                      <a:pt x="28575" y="47816"/>
                      <a:pt x="28575" y="71438"/>
                    </a:cubicBezTo>
                    <a:cubicBezTo>
                      <a:pt x="28575" y="95059"/>
                      <a:pt x="47815" y="114300"/>
                      <a:pt x="71438" y="114300"/>
                    </a:cubicBezTo>
                    <a:cubicBezTo>
                      <a:pt x="95059" y="114300"/>
                      <a:pt x="114300" y="95059"/>
                      <a:pt x="114300" y="71438"/>
                    </a:cubicBezTo>
                    <a:cubicBezTo>
                      <a:pt x="114300" y="47816"/>
                      <a:pt x="95059" y="28575"/>
                      <a:pt x="7143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5" name="Google Shape;75;p3"/>
            <p:cNvGrpSpPr/>
            <p:nvPr/>
          </p:nvGrpSpPr>
          <p:grpSpPr>
            <a:xfrm>
              <a:off x="9922858" y="5248846"/>
              <a:ext cx="142875" cy="142875"/>
              <a:chOff x="9922858" y="5248846"/>
              <a:chExt cx="142875" cy="142875"/>
            </a:xfrm>
          </p:grpSpPr>
          <p:sp>
            <p:nvSpPr>
              <p:cNvPr id="76" name="Google Shape;76;p3"/>
              <p:cNvSpPr/>
              <p:nvPr/>
            </p:nvSpPr>
            <p:spPr>
              <a:xfrm>
                <a:off x="9937146" y="5263134"/>
                <a:ext cx="114300" cy="114299"/>
              </a:xfrm>
              <a:custGeom>
                <a:rect b="b" l="l" r="r" t="t"/>
                <a:pathLst>
                  <a:path extrusionOk="0" h="114299" w="114300">
                    <a:moveTo>
                      <a:pt x="114300" y="57150"/>
                    </a:moveTo>
                    <a:cubicBezTo>
                      <a:pt x="114300" y="88713"/>
                      <a:pt x="88713" y="114300"/>
                      <a:pt x="57150" y="114300"/>
                    </a:cubicBezTo>
                    <a:cubicBezTo>
                      <a:pt x="25587" y="114300"/>
                      <a:pt x="0" y="88713"/>
                      <a:pt x="0" y="57150"/>
                    </a:cubicBezTo>
                    <a:cubicBezTo>
                      <a:pt x="0" y="25587"/>
                      <a:pt x="25587" y="0"/>
                      <a:pt x="57150" y="0"/>
                    </a:cubicBezTo>
                    <a:cubicBezTo>
                      <a:pt x="88713" y="0"/>
                      <a:pt x="114300" y="25587"/>
                      <a:pt x="114300" y="5715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" name="Google Shape;77;p3"/>
              <p:cNvSpPr/>
              <p:nvPr/>
            </p:nvSpPr>
            <p:spPr>
              <a:xfrm>
                <a:off x="9922858" y="5248846"/>
                <a:ext cx="142875" cy="142875"/>
              </a:xfrm>
              <a:custGeom>
                <a:rect b="b" l="l" r="r" t="t"/>
                <a:pathLst>
                  <a:path extrusionOk="0" h="142875" w="142875">
                    <a:moveTo>
                      <a:pt x="71438" y="142875"/>
                    </a:moveTo>
                    <a:cubicBezTo>
                      <a:pt x="32004" y="142875"/>
                      <a:pt x="0" y="110871"/>
                      <a:pt x="0" y="71438"/>
                    </a:cubicBezTo>
                    <a:cubicBezTo>
                      <a:pt x="0" y="32004"/>
                      <a:pt x="32004" y="0"/>
                      <a:pt x="71438" y="0"/>
                    </a:cubicBezTo>
                    <a:cubicBezTo>
                      <a:pt x="110871" y="0"/>
                      <a:pt x="142875" y="32004"/>
                      <a:pt x="142875" y="71438"/>
                    </a:cubicBezTo>
                    <a:cubicBezTo>
                      <a:pt x="142875" y="110776"/>
                      <a:pt x="110871" y="142875"/>
                      <a:pt x="71438" y="142875"/>
                    </a:cubicBezTo>
                    <a:close/>
                    <a:moveTo>
                      <a:pt x="71438" y="28575"/>
                    </a:moveTo>
                    <a:cubicBezTo>
                      <a:pt x="47815" y="28575"/>
                      <a:pt x="28575" y="47815"/>
                      <a:pt x="28575" y="71438"/>
                    </a:cubicBezTo>
                    <a:cubicBezTo>
                      <a:pt x="28575" y="95059"/>
                      <a:pt x="47815" y="114300"/>
                      <a:pt x="71438" y="114300"/>
                    </a:cubicBezTo>
                    <a:cubicBezTo>
                      <a:pt x="95059" y="114300"/>
                      <a:pt x="114300" y="95059"/>
                      <a:pt x="114300" y="71438"/>
                    </a:cubicBezTo>
                    <a:cubicBezTo>
                      <a:pt x="114300" y="47815"/>
                      <a:pt x="95059" y="28575"/>
                      <a:pt x="7143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78" name="Google Shape;78;p3"/>
          <p:cNvGrpSpPr/>
          <p:nvPr/>
        </p:nvGrpSpPr>
        <p:grpSpPr>
          <a:xfrm>
            <a:off x="3833914" y="4584948"/>
            <a:ext cx="1877092" cy="1492671"/>
            <a:chOff x="1998534" y="1919573"/>
            <a:chExt cx="1505045" cy="1196818"/>
          </a:xfrm>
        </p:grpSpPr>
        <p:grpSp>
          <p:nvGrpSpPr>
            <p:cNvPr id="79" name="Google Shape;79;p3"/>
            <p:cNvGrpSpPr/>
            <p:nvPr/>
          </p:nvGrpSpPr>
          <p:grpSpPr>
            <a:xfrm>
              <a:off x="2178749" y="1919573"/>
              <a:ext cx="1144523" cy="1144524"/>
              <a:chOff x="2178748" y="1919573"/>
              <a:chExt cx="1144523" cy="1144524"/>
            </a:xfrm>
          </p:grpSpPr>
          <p:sp>
            <p:nvSpPr>
              <p:cNvPr id="80" name="Google Shape;80;p3"/>
              <p:cNvSpPr/>
              <p:nvPr/>
            </p:nvSpPr>
            <p:spPr>
              <a:xfrm>
                <a:off x="2193035" y="1933765"/>
                <a:ext cx="1115948" cy="1115949"/>
              </a:xfrm>
              <a:custGeom>
                <a:rect b="b" l="l" r="r" t="t"/>
                <a:pathLst>
                  <a:path extrusionOk="0" h="1115949" w="1115948">
                    <a:moveTo>
                      <a:pt x="1115949" y="557975"/>
                    </a:moveTo>
                    <a:cubicBezTo>
                      <a:pt x="1115949" y="866135"/>
                      <a:pt x="866135" y="1115949"/>
                      <a:pt x="557974" y="1115949"/>
                    </a:cubicBezTo>
                    <a:cubicBezTo>
                      <a:pt x="249814" y="1115949"/>
                      <a:pt x="0" y="866135"/>
                      <a:pt x="0" y="557974"/>
                    </a:cubicBezTo>
                    <a:cubicBezTo>
                      <a:pt x="0" y="249814"/>
                      <a:pt x="249814" y="0"/>
                      <a:pt x="557974" y="0"/>
                    </a:cubicBezTo>
                    <a:cubicBezTo>
                      <a:pt x="866135" y="0"/>
                      <a:pt x="1115949" y="249814"/>
                      <a:pt x="1115949" y="557975"/>
                    </a:cubicBezTo>
                    <a:close/>
                  </a:path>
                </a:pathLst>
              </a:custGeom>
              <a:solidFill>
                <a:srgbClr val="7CD1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2178748" y="1919573"/>
                <a:ext cx="1144523" cy="1144524"/>
              </a:xfrm>
              <a:custGeom>
                <a:rect b="b" l="l" r="r" t="t"/>
                <a:pathLst>
                  <a:path extrusionOk="0" h="1144524" w="1144523">
                    <a:moveTo>
                      <a:pt x="572262" y="1144524"/>
                    </a:moveTo>
                    <a:cubicBezTo>
                      <a:pt x="256699" y="1144524"/>
                      <a:pt x="0" y="887825"/>
                      <a:pt x="0" y="572262"/>
                    </a:cubicBezTo>
                    <a:cubicBezTo>
                      <a:pt x="0" y="256699"/>
                      <a:pt x="256699" y="0"/>
                      <a:pt x="572262" y="0"/>
                    </a:cubicBezTo>
                    <a:cubicBezTo>
                      <a:pt x="887825" y="0"/>
                      <a:pt x="1144524" y="256699"/>
                      <a:pt x="1144524" y="572262"/>
                    </a:cubicBezTo>
                    <a:cubicBezTo>
                      <a:pt x="1144524" y="887730"/>
                      <a:pt x="887825" y="1144524"/>
                      <a:pt x="572262" y="1144524"/>
                    </a:cubicBezTo>
                    <a:close/>
                    <a:moveTo>
                      <a:pt x="572262" y="28480"/>
                    </a:moveTo>
                    <a:cubicBezTo>
                      <a:pt x="272415" y="28480"/>
                      <a:pt x="28575" y="272415"/>
                      <a:pt x="28575" y="572167"/>
                    </a:cubicBezTo>
                    <a:cubicBezTo>
                      <a:pt x="28575" y="871919"/>
                      <a:pt x="272510" y="1115854"/>
                      <a:pt x="572262" y="1115854"/>
                    </a:cubicBezTo>
                    <a:cubicBezTo>
                      <a:pt x="872014" y="1115854"/>
                      <a:pt x="1115949" y="871919"/>
                      <a:pt x="1115949" y="572167"/>
                    </a:cubicBezTo>
                    <a:cubicBezTo>
                      <a:pt x="1115949" y="272415"/>
                      <a:pt x="872014" y="28480"/>
                      <a:pt x="572262" y="2848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2" name="Google Shape;82;p3"/>
            <p:cNvGrpSpPr/>
            <p:nvPr/>
          </p:nvGrpSpPr>
          <p:grpSpPr>
            <a:xfrm>
              <a:off x="2704717" y="2523937"/>
              <a:ext cx="92487" cy="499395"/>
              <a:chOff x="2704718" y="2523934"/>
              <a:chExt cx="92487" cy="499395"/>
            </a:xfrm>
          </p:grpSpPr>
          <p:sp>
            <p:nvSpPr>
              <p:cNvPr id="83" name="Google Shape;83;p3"/>
              <p:cNvSpPr/>
              <p:nvPr/>
            </p:nvSpPr>
            <p:spPr>
              <a:xfrm>
                <a:off x="2719006" y="2538317"/>
                <a:ext cx="63912" cy="470820"/>
              </a:xfrm>
              <a:custGeom>
                <a:rect b="b" l="l" r="r" t="t"/>
                <a:pathLst>
                  <a:path extrusionOk="0" h="470820" w="63912">
                    <a:moveTo>
                      <a:pt x="0" y="0"/>
                    </a:moveTo>
                    <a:lnTo>
                      <a:pt x="63913" y="0"/>
                    </a:lnTo>
                    <a:lnTo>
                      <a:pt x="63913" y="470821"/>
                    </a:lnTo>
                    <a:lnTo>
                      <a:pt x="0" y="470821"/>
                    </a:lnTo>
                    <a:close/>
                  </a:path>
                </a:pathLst>
              </a:custGeom>
              <a:solidFill>
                <a:srgbClr val="29AB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84;p3"/>
              <p:cNvSpPr/>
              <p:nvPr/>
            </p:nvSpPr>
            <p:spPr>
              <a:xfrm>
                <a:off x="2704718" y="2523934"/>
                <a:ext cx="92487" cy="499395"/>
              </a:xfrm>
              <a:custGeom>
                <a:rect b="b" l="l" r="r" t="t"/>
                <a:pathLst>
                  <a:path extrusionOk="0" h="499395" w="92487">
                    <a:moveTo>
                      <a:pt x="78200" y="499396"/>
                    </a:moveTo>
                    <a:lnTo>
                      <a:pt x="14288" y="499396"/>
                    </a:lnTo>
                    <a:cubicBezTo>
                      <a:pt x="6382" y="499396"/>
                      <a:pt x="0" y="493014"/>
                      <a:pt x="0" y="485108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78200" y="0"/>
                    </a:lnTo>
                    <a:cubicBezTo>
                      <a:pt x="86106" y="0"/>
                      <a:pt x="92488" y="6382"/>
                      <a:pt x="92488" y="14288"/>
                    </a:cubicBezTo>
                    <a:lnTo>
                      <a:pt x="92488" y="485108"/>
                    </a:lnTo>
                    <a:cubicBezTo>
                      <a:pt x="92488" y="493014"/>
                      <a:pt x="86106" y="499396"/>
                      <a:pt x="78200" y="499396"/>
                    </a:cubicBezTo>
                    <a:close/>
                    <a:moveTo>
                      <a:pt x="28575" y="470821"/>
                    </a:moveTo>
                    <a:lnTo>
                      <a:pt x="63913" y="470821"/>
                    </a:lnTo>
                    <a:lnTo>
                      <a:pt x="63913" y="28575"/>
                    </a:lnTo>
                    <a:lnTo>
                      <a:pt x="28575" y="28575"/>
                    </a:lnTo>
                    <a:lnTo>
                      <a:pt x="28575" y="470821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5" name="Google Shape;85;p3"/>
            <p:cNvSpPr/>
            <p:nvPr/>
          </p:nvSpPr>
          <p:spPr>
            <a:xfrm>
              <a:off x="2454816" y="2021217"/>
              <a:ext cx="197145" cy="253067"/>
            </a:xfrm>
            <a:custGeom>
              <a:rect b="b" l="l" r="r" t="t"/>
              <a:pathLst>
                <a:path extrusionOk="0" h="253067" w="197145">
                  <a:moveTo>
                    <a:pt x="175129" y="253067"/>
                  </a:moveTo>
                  <a:cubicBezTo>
                    <a:pt x="168271" y="253067"/>
                    <a:pt x="162270" y="248114"/>
                    <a:pt x="161032" y="241161"/>
                  </a:cubicBezTo>
                  <a:lnTo>
                    <a:pt x="155031" y="204966"/>
                  </a:lnTo>
                  <a:lnTo>
                    <a:pt x="74545" y="217349"/>
                  </a:lnTo>
                  <a:cubicBezTo>
                    <a:pt x="68544" y="218301"/>
                    <a:pt x="62543" y="215253"/>
                    <a:pt x="59686" y="209824"/>
                  </a:cubicBezTo>
                  <a:cubicBezTo>
                    <a:pt x="56828" y="204395"/>
                    <a:pt x="57876" y="197727"/>
                    <a:pt x="62067" y="193346"/>
                  </a:cubicBezTo>
                  <a:lnTo>
                    <a:pt x="142744" y="109716"/>
                  </a:lnTo>
                  <a:lnTo>
                    <a:pt x="16538" y="130195"/>
                  </a:lnTo>
                  <a:cubicBezTo>
                    <a:pt x="9965" y="131338"/>
                    <a:pt x="3488" y="127623"/>
                    <a:pt x="1012" y="121432"/>
                  </a:cubicBezTo>
                  <a:cubicBezTo>
                    <a:pt x="-1465" y="115241"/>
                    <a:pt x="726" y="108097"/>
                    <a:pt x="6251" y="104287"/>
                  </a:cubicBezTo>
                  <a:lnTo>
                    <a:pt x="104453" y="37326"/>
                  </a:lnTo>
                  <a:lnTo>
                    <a:pt x="48827" y="28468"/>
                  </a:lnTo>
                  <a:cubicBezTo>
                    <a:pt x="41017" y="27230"/>
                    <a:pt x="35683" y="19895"/>
                    <a:pt x="36921" y="12085"/>
                  </a:cubicBezTo>
                  <a:cubicBezTo>
                    <a:pt x="38160" y="4274"/>
                    <a:pt x="45494" y="-1060"/>
                    <a:pt x="53304" y="179"/>
                  </a:cubicBezTo>
                  <a:lnTo>
                    <a:pt x="144363" y="14752"/>
                  </a:lnTo>
                  <a:cubicBezTo>
                    <a:pt x="150173" y="15704"/>
                    <a:pt x="154745" y="19991"/>
                    <a:pt x="156079" y="25705"/>
                  </a:cubicBezTo>
                  <a:cubicBezTo>
                    <a:pt x="157412" y="31421"/>
                    <a:pt x="155031" y="37326"/>
                    <a:pt x="150173" y="40660"/>
                  </a:cubicBezTo>
                  <a:lnTo>
                    <a:pt x="75402" y="91619"/>
                  </a:lnTo>
                  <a:lnTo>
                    <a:pt x="180558" y="74569"/>
                  </a:lnTo>
                  <a:cubicBezTo>
                    <a:pt x="186654" y="73521"/>
                    <a:pt x="192655" y="76569"/>
                    <a:pt x="195512" y="81998"/>
                  </a:cubicBezTo>
                  <a:cubicBezTo>
                    <a:pt x="198370" y="87428"/>
                    <a:pt x="197417" y="94095"/>
                    <a:pt x="193131" y="98572"/>
                  </a:cubicBezTo>
                  <a:lnTo>
                    <a:pt x="112073" y="182678"/>
                  </a:lnTo>
                  <a:lnTo>
                    <a:pt x="164652" y="174581"/>
                  </a:lnTo>
                  <a:cubicBezTo>
                    <a:pt x="172367" y="173343"/>
                    <a:pt x="179606" y="178582"/>
                    <a:pt x="180939" y="186392"/>
                  </a:cubicBezTo>
                  <a:lnTo>
                    <a:pt x="189321" y="236494"/>
                  </a:lnTo>
                  <a:cubicBezTo>
                    <a:pt x="190655" y="244304"/>
                    <a:pt x="185321" y="251639"/>
                    <a:pt x="177606" y="252972"/>
                  </a:cubicBezTo>
                  <a:cubicBezTo>
                    <a:pt x="176653" y="252972"/>
                    <a:pt x="175891" y="253067"/>
                    <a:pt x="175129" y="253067"/>
                  </a:cubicBezTo>
                  <a:close/>
                </a:path>
              </a:pathLst>
            </a:custGeom>
            <a:solidFill>
              <a:srgbClr val="5AAE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2345615" y="2542509"/>
              <a:ext cx="223787" cy="199740"/>
            </a:xfrm>
            <a:custGeom>
              <a:rect b="b" l="l" r="r" t="t"/>
              <a:pathLst>
                <a:path extrusionOk="0" h="199740" w="223787">
                  <a:moveTo>
                    <a:pt x="119834" y="199740"/>
                  </a:moveTo>
                  <a:cubicBezTo>
                    <a:pt x="115834" y="199740"/>
                    <a:pt x="111928" y="198026"/>
                    <a:pt x="109071" y="194882"/>
                  </a:cubicBezTo>
                  <a:lnTo>
                    <a:pt x="30490" y="105824"/>
                  </a:lnTo>
                  <a:lnTo>
                    <a:pt x="28585" y="162116"/>
                  </a:lnTo>
                  <a:cubicBezTo>
                    <a:pt x="28299" y="170022"/>
                    <a:pt x="21727" y="176118"/>
                    <a:pt x="13821" y="175928"/>
                  </a:cubicBezTo>
                  <a:cubicBezTo>
                    <a:pt x="5915" y="175642"/>
                    <a:pt x="-276" y="169070"/>
                    <a:pt x="10" y="161164"/>
                  </a:cubicBezTo>
                  <a:lnTo>
                    <a:pt x="3153" y="68962"/>
                  </a:lnTo>
                  <a:cubicBezTo>
                    <a:pt x="3343" y="63152"/>
                    <a:pt x="7058" y="58008"/>
                    <a:pt x="12583" y="56008"/>
                  </a:cubicBezTo>
                  <a:cubicBezTo>
                    <a:pt x="18107" y="54008"/>
                    <a:pt x="24203" y="55627"/>
                    <a:pt x="28108" y="60008"/>
                  </a:cubicBezTo>
                  <a:lnTo>
                    <a:pt x="87925" y="127827"/>
                  </a:lnTo>
                  <a:lnTo>
                    <a:pt x="57922" y="25719"/>
                  </a:lnTo>
                  <a:cubicBezTo>
                    <a:pt x="56207" y="19813"/>
                    <a:pt x="58398" y="13431"/>
                    <a:pt x="63446" y="10002"/>
                  </a:cubicBezTo>
                  <a:cubicBezTo>
                    <a:pt x="68494" y="6478"/>
                    <a:pt x="75257" y="6669"/>
                    <a:pt x="80115" y="10288"/>
                  </a:cubicBezTo>
                  <a:lnTo>
                    <a:pt x="173650" y="80297"/>
                  </a:lnTo>
                  <a:lnTo>
                    <a:pt x="159077" y="29148"/>
                  </a:lnTo>
                  <a:cubicBezTo>
                    <a:pt x="156982" y="21623"/>
                    <a:pt x="161268" y="13812"/>
                    <a:pt x="168697" y="11526"/>
                  </a:cubicBezTo>
                  <a:lnTo>
                    <a:pt x="205369" y="573"/>
                  </a:lnTo>
                  <a:cubicBezTo>
                    <a:pt x="212893" y="-1618"/>
                    <a:pt x="220894" y="2668"/>
                    <a:pt x="223180" y="10193"/>
                  </a:cubicBezTo>
                  <a:cubicBezTo>
                    <a:pt x="225466" y="17717"/>
                    <a:pt x="221085" y="25719"/>
                    <a:pt x="213560" y="28004"/>
                  </a:cubicBezTo>
                  <a:lnTo>
                    <a:pt x="190414" y="34862"/>
                  </a:lnTo>
                  <a:lnTo>
                    <a:pt x="212703" y="113158"/>
                  </a:lnTo>
                  <a:cubicBezTo>
                    <a:pt x="214417" y="119063"/>
                    <a:pt x="212131" y="125350"/>
                    <a:pt x="207083" y="128874"/>
                  </a:cubicBezTo>
                  <a:cubicBezTo>
                    <a:pt x="202035" y="132303"/>
                    <a:pt x="195367" y="132208"/>
                    <a:pt x="190414" y="128588"/>
                  </a:cubicBezTo>
                  <a:lnTo>
                    <a:pt x="97546" y="58865"/>
                  </a:lnTo>
                  <a:lnTo>
                    <a:pt x="133550" y="181452"/>
                  </a:lnTo>
                  <a:cubicBezTo>
                    <a:pt x="135455" y="187834"/>
                    <a:pt x="132598" y="194787"/>
                    <a:pt x="126787" y="198026"/>
                  </a:cubicBezTo>
                  <a:cubicBezTo>
                    <a:pt x="124596" y="199169"/>
                    <a:pt x="122215" y="199740"/>
                    <a:pt x="119834" y="199740"/>
                  </a:cubicBezTo>
                  <a:close/>
                </a:path>
              </a:pathLst>
            </a:custGeom>
            <a:solidFill>
              <a:srgbClr val="5AAE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2891892" y="2092669"/>
              <a:ext cx="209121" cy="259722"/>
            </a:xfrm>
            <a:custGeom>
              <a:rect b="b" l="l" r="r" t="t"/>
              <a:pathLst>
                <a:path extrusionOk="0" h="259722" w="209121">
                  <a:moveTo>
                    <a:pt x="53903" y="259723"/>
                  </a:moveTo>
                  <a:cubicBezTo>
                    <a:pt x="50474" y="259723"/>
                    <a:pt x="46950" y="258484"/>
                    <a:pt x="44187" y="255913"/>
                  </a:cubicBezTo>
                  <a:cubicBezTo>
                    <a:pt x="38377" y="250579"/>
                    <a:pt x="37996" y="241530"/>
                    <a:pt x="43330" y="235720"/>
                  </a:cubicBezTo>
                  <a:lnTo>
                    <a:pt x="63714" y="213526"/>
                  </a:lnTo>
                  <a:lnTo>
                    <a:pt x="4468" y="157615"/>
                  </a:lnTo>
                  <a:cubicBezTo>
                    <a:pt x="-9" y="153424"/>
                    <a:pt x="-1247" y="146851"/>
                    <a:pt x="1325" y="141232"/>
                  </a:cubicBezTo>
                  <a:cubicBezTo>
                    <a:pt x="3896" y="135612"/>
                    <a:pt x="9707" y="132374"/>
                    <a:pt x="15803" y="133040"/>
                  </a:cubicBezTo>
                  <a:lnTo>
                    <a:pt x="131436" y="145328"/>
                  </a:lnTo>
                  <a:lnTo>
                    <a:pt x="37710" y="58364"/>
                  </a:lnTo>
                  <a:cubicBezTo>
                    <a:pt x="32757" y="53792"/>
                    <a:pt x="31710" y="46458"/>
                    <a:pt x="35139" y="40648"/>
                  </a:cubicBezTo>
                  <a:cubicBezTo>
                    <a:pt x="38568" y="34838"/>
                    <a:pt x="45521" y="32266"/>
                    <a:pt x="51807" y="34266"/>
                  </a:cubicBezTo>
                  <a:lnTo>
                    <a:pt x="164964" y="70556"/>
                  </a:lnTo>
                  <a:lnTo>
                    <a:pt x="137818" y="21217"/>
                  </a:lnTo>
                  <a:cubicBezTo>
                    <a:pt x="134008" y="14263"/>
                    <a:pt x="136485" y="5596"/>
                    <a:pt x="143438" y="1786"/>
                  </a:cubicBezTo>
                  <a:cubicBezTo>
                    <a:pt x="150391" y="-2024"/>
                    <a:pt x="159059" y="452"/>
                    <a:pt x="162869" y="7405"/>
                  </a:cubicBezTo>
                  <a:lnTo>
                    <a:pt x="207351" y="88178"/>
                  </a:lnTo>
                  <a:cubicBezTo>
                    <a:pt x="210208" y="93321"/>
                    <a:pt x="209541" y="99608"/>
                    <a:pt x="205827" y="104180"/>
                  </a:cubicBezTo>
                  <a:cubicBezTo>
                    <a:pt x="202112" y="108656"/>
                    <a:pt x="196016" y="110466"/>
                    <a:pt x="190396" y="108656"/>
                  </a:cubicBezTo>
                  <a:lnTo>
                    <a:pt x="104195" y="80938"/>
                  </a:lnTo>
                  <a:lnTo>
                    <a:pt x="182300" y="153424"/>
                  </a:lnTo>
                  <a:cubicBezTo>
                    <a:pt x="186777" y="157615"/>
                    <a:pt x="188110" y="164187"/>
                    <a:pt x="185538" y="169807"/>
                  </a:cubicBezTo>
                  <a:cubicBezTo>
                    <a:pt x="182967" y="175426"/>
                    <a:pt x="177156" y="178760"/>
                    <a:pt x="171060" y="178093"/>
                  </a:cubicBezTo>
                  <a:lnTo>
                    <a:pt x="54855" y="165806"/>
                  </a:lnTo>
                  <a:lnTo>
                    <a:pt x="93622" y="202382"/>
                  </a:lnTo>
                  <a:cubicBezTo>
                    <a:pt x="99337" y="207716"/>
                    <a:pt x="99623" y="216670"/>
                    <a:pt x="94289" y="222480"/>
                  </a:cubicBezTo>
                  <a:lnTo>
                    <a:pt x="64285" y="255055"/>
                  </a:lnTo>
                  <a:cubicBezTo>
                    <a:pt x="61618" y="258199"/>
                    <a:pt x="57808" y="259723"/>
                    <a:pt x="53903" y="259723"/>
                  </a:cubicBezTo>
                  <a:close/>
                </a:path>
              </a:pathLst>
            </a:custGeom>
            <a:solidFill>
              <a:srgbClr val="5AAE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2918843" y="2518815"/>
              <a:ext cx="263098" cy="206194"/>
            </a:xfrm>
            <a:custGeom>
              <a:rect b="b" l="l" r="r" t="t"/>
              <a:pathLst>
                <a:path extrusionOk="0" h="206194" w="263098">
                  <a:moveTo>
                    <a:pt x="170303" y="206195"/>
                  </a:moveTo>
                  <a:cubicBezTo>
                    <a:pt x="167255" y="206195"/>
                    <a:pt x="164302" y="205242"/>
                    <a:pt x="161731" y="203337"/>
                  </a:cubicBezTo>
                  <a:cubicBezTo>
                    <a:pt x="157063" y="199813"/>
                    <a:pt x="154968" y="193812"/>
                    <a:pt x="156492" y="188192"/>
                  </a:cubicBezTo>
                  <a:lnTo>
                    <a:pt x="179923" y="100753"/>
                  </a:lnTo>
                  <a:lnTo>
                    <a:pt x="111343" y="182287"/>
                  </a:lnTo>
                  <a:cubicBezTo>
                    <a:pt x="107343" y="186954"/>
                    <a:pt x="100866" y="188669"/>
                    <a:pt x="95151" y="186383"/>
                  </a:cubicBezTo>
                  <a:cubicBezTo>
                    <a:pt x="89436" y="184097"/>
                    <a:pt x="85816" y="178477"/>
                    <a:pt x="86197" y="172286"/>
                  </a:cubicBezTo>
                  <a:lnTo>
                    <a:pt x="92770" y="55700"/>
                  </a:lnTo>
                  <a:lnTo>
                    <a:pt x="58194" y="96181"/>
                  </a:lnTo>
                  <a:cubicBezTo>
                    <a:pt x="53145" y="102087"/>
                    <a:pt x="44192" y="102849"/>
                    <a:pt x="38191" y="97895"/>
                  </a:cubicBezTo>
                  <a:lnTo>
                    <a:pt x="5140" y="70368"/>
                  </a:lnTo>
                  <a:cubicBezTo>
                    <a:pt x="-957" y="65320"/>
                    <a:pt x="-1718" y="56271"/>
                    <a:pt x="3330" y="50270"/>
                  </a:cubicBezTo>
                  <a:cubicBezTo>
                    <a:pt x="8378" y="44174"/>
                    <a:pt x="17427" y="43412"/>
                    <a:pt x="23428" y="48461"/>
                  </a:cubicBezTo>
                  <a:lnTo>
                    <a:pt x="45621" y="66939"/>
                  </a:lnTo>
                  <a:lnTo>
                    <a:pt x="98580" y="5027"/>
                  </a:lnTo>
                  <a:cubicBezTo>
                    <a:pt x="102580" y="359"/>
                    <a:pt x="109057" y="-1260"/>
                    <a:pt x="114772" y="1026"/>
                  </a:cubicBezTo>
                  <a:cubicBezTo>
                    <a:pt x="120487" y="3312"/>
                    <a:pt x="124012" y="8932"/>
                    <a:pt x="123726" y="15123"/>
                  </a:cubicBezTo>
                  <a:lnTo>
                    <a:pt x="117154" y="131138"/>
                  </a:lnTo>
                  <a:lnTo>
                    <a:pt x="199450" y="33316"/>
                  </a:lnTo>
                  <a:cubicBezTo>
                    <a:pt x="203736" y="28172"/>
                    <a:pt x="211070" y="26744"/>
                    <a:pt x="216976" y="29887"/>
                  </a:cubicBezTo>
                  <a:cubicBezTo>
                    <a:pt x="222881" y="33030"/>
                    <a:pt x="225929" y="39793"/>
                    <a:pt x="224214" y="46270"/>
                  </a:cubicBezTo>
                  <a:lnTo>
                    <a:pt x="193449" y="161046"/>
                  </a:lnTo>
                  <a:lnTo>
                    <a:pt x="241360" y="131519"/>
                  </a:lnTo>
                  <a:cubicBezTo>
                    <a:pt x="248027" y="127328"/>
                    <a:pt x="256885" y="129423"/>
                    <a:pt x="260981" y="136186"/>
                  </a:cubicBezTo>
                  <a:cubicBezTo>
                    <a:pt x="265077" y="142949"/>
                    <a:pt x="263077" y="151712"/>
                    <a:pt x="256314" y="155808"/>
                  </a:cubicBezTo>
                  <a:lnTo>
                    <a:pt x="177828" y="204195"/>
                  </a:lnTo>
                  <a:cubicBezTo>
                    <a:pt x="175447" y="205528"/>
                    <a:pt x="172875" y="206195"/>
                    <a:pt x="170303" y="206195"/>
                  </a:cubicBezTo>
                  <a:close/>
                </a:path>
              </a:pathLst>
            </a:custGeom>
            <a:solidFill>
              <a:srgbClr val="5AAE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9" name="Google Shape;89;p3"/>
            <p:cNvGrpSpPr/>
            <p:nvPr/>
          </p:nvGrpSpPr>
          <p:grpSpPr>
            <a:xfrm>
              <a:off x="1998534" y="2942465"/>
              <a:ext cx="1505045" cy="173926"/>
              <a:chOff x="1998534" y="2942463"/>
              <a:chExt cx="1505045" cy="173926"/>
            </a:xfrm>
          </p:grpSpPr>
          <p:sp>
            <p:nvSpPr>
              <p:cNvPr id="90" name="Google Shape;90;p3"/>
              <p:cNvSpPr/>
              <p:nvPr/>
            </p:nvSpPr>
            <p:spPr>
              <a:xfrm>
                <a:off x="2012822" y="2956750"/>
                <a:ext cx="1476375" cy="145351"/>
              </a:xfrm>
              <a:custGeom>
                <a:rect b="b" l="l" r="r" t="t"/>
                <a:pathLst>
                  <a:path extrusionOk="0" h="145351" w="1476375">
                    <a:moveTo>
                      <a:pt x="1476375" y="145351"/>
                    </a:moveTo>
                    <a:lnTo>
                      <a:pt x="0" y="145351"/>
                    </a:lnTo>
                    <a:lnTo>
                      <a:pt x="0" y="145351"/>
                    </a:lnTo>
                    <a:cubicBezTo>
                      <a:pt x="0" y="65056"/>
                      <a:pt x="65056" y="0"/>
                      <a:pt x="145352" y="0"/>
                    </a:cubicBezTo>
                    <a:lnTo>
                      <a:pt x="1331119" y="0"/>
                    </a:lnTo>
                    <a:cubicBezTo>
                      <a:pt x="1411319" y="0"/>
                      <a:pt x="1476375" y="65056"/>
                      <a:pt x="1476375" y="145351"/>
                    </a:cubicBezTo>
                    <a:lnTo>
                      <a:pt x="1476375" y="145351"/>
                    </a:lnTo>
                    <a:close/>
                  </a:path>
                </a:pathLst>
              </a:custGeom>
              <a:solidFill>
                <a:srgbClr val="F3AD5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91;p3"/>
              <p:cNvSpPr/>
              <p:nvPr/>
            </p:nvSpPr>
            <p:spPr>
              <a:xfrm>
                <a:off x="1998534" y="2942463"/>
                <a:ext cx="1505045" cy="173926"/>
              </a:xfrm>
              <a:custGeom>
                <a:rect b="b" l="l" r="r" t="t"/>
                <a:pathLst>
                  <a:path extrusionOk="0" h="173926" w="1505045">
                    <a:moveTo>
                      <a:pt x="1490663" y="173926"/>
                    </a:moveTo>
                    <a:lnTo>
                      <a:pt x="14288" y="173926"/>
                    </a:lnTo>
                    <a:cubicBezTo>
                      <a:pt x="6382" y="173926"/>
                      <a:pt x="0" y="167545"/>
                      <a:pt x="0" y="159639"/>
                    </a:cubicBezTo>
                    <a:cubicBezTo>
                      <a:pt x="0" y="71628"/>
                      <a:pt x="71628" y="0"/>
                      <a:pt x="159639" y="0"/>
                    </a:cubicBezTo>
                    <a:lnTo>
                      <a:pt x="1345406" y="0"/>
                    </a:lnTo>
                    <a:cubicBezTo>
                      <a:pt x="1433417" y="0"/>
                      <a:pt x="1505045" y="71628"/>
                      <a:pt x="1505045" y="159639"/>
                    </a:cubicBezTo>
                    <a:cubicBezTo>
                      <a:pt x="1504950" y="167545"/>
                      <a:pt x="1498473" y="173926"/>
                      <a:pt x="1490663" y="173926"/>
                    </a:cubicBezTo>
                    <a:close/>
                    <a:moveTo>
                      <a:pt x="29337" y="145351"/>
                    </a:moveTo>
                    <a:lnTo>
                      <a:pt x="1475613" y="145351"/>
                    </a:lnTo>
                    <a:cubicBezTo>
                      <a:pt x="1468469" y="79819"/>
                      <a:pt x="1412748" y="28575"/>
                      <a:pt x="1345406" y="28575"/>
                    </a:cubicBezTo>
                    <a:lnTo>
                      <a:pt x="159544" y="28575"/>
                    </a:lnTo>
                    <a:cubicBezTo>
                      <a:pt x="92107" y="28575"/>
                      <a:pt x="36481" y="79819"/>
                      <a:pt x="29337" y="14535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2" name="Google Shape;92;p3"/>
            <p:cNvGrpSpPr/>
            <p:nvPr/>
          </p:nvGrpSpPr>
          <p:grpSpPr>
            <a:xfrm>
              <a:off x="2512980" y="2210180"/>
              <a:ext cx="476059" cy="476059"/>
              <a:chOff x="2512980" y="2210180"/>
              <a:chExt cx="476059" cy="476059"/>
            </a:xfrm>
          </p:grpSpPr>
          <p:sp>
            <p:nvSpPr>
              <p:cNvPr id="93" name="Google Shape;93;p3"/>
              <p:cNvSpPr/>
              <p:nvPr/>
            </p:nvSpPr>
            <p:spPr>
              <a:xfrm>
                <a:off x="2527267" y="2224468"/>
                <a:ext cx="447484" cy="447484"/>
              </a:xfrm>
              <a:custGeom>
                <a:rect b="b" l="l" r="r" t="t"/>
                <a:pathLst>
                  <a:path extrusionOk="0" h="447484" w="447484">
                    <a:moveTo>
                      <a:pt x="447484" y="223742"/>
                    </a:moveTo>
                    <a:cubicBezTo>
                      <a:pt x="447484" y="347312"/>
                      <a:pt x="347312" y="447485"/>
                      <a:pt x="223742" y="447485"/>
                    </a:cubicBezTo>
                    <a:cubicBezTo>
                      <a:pt x="100173" y="447485"/>
                      <a:pt x="0" y="347312"/>
                      <a:pt x="0" y="223742"/>
                    </a:cubicBezTo>
                    <a:cubicBezTo>
                      <a:pt x="0" y="100173"/>
                      <a:pt x="100173" y="0"/>
                      <a:pt x="223742" y="0"/>
                    </a:cubicBezTo>
                    <a:cubicBezTo>
                      <a:pt x="347312" y="0"/>
                      <a:pt x="447484" y="100173"/>
                      <a:pt x="447484" y="223742"/>
                    </a:cubicBezTo>
                    <a:close/>
                  </a:path>
                </a:pathLst>
              </a:custGeom>
              <a:solidFill>
                <a:srgbClr val="E9E6E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>
                <a:off x="2512980" y="2210180"/>
                <a:ext cx="476059" cy="476059"/>
              </a:xfrm>
              <a:custGeom>
                <a:rect b="b" l="l" r="r" t="t"/>
                <a:pathLst>
                  <a:path extrusionOk="0" h="476059" w="476059">
                    <a:moveTo>
                      <a:pt x="238030" y="476060"/>
                    </a:moveTo>
                    <a:cubicBezTo>
                      <a:pt x="106775" y="476060"/>
                      <a:pt x="0" y="369284"/>
                      <a:pt x="0" y="238030"/>
                    </a:cubicBezTo>
                    <a:cubicBezTo>
                      <a:pt x="0" y="106775"/>
                      <a:pt x="106775" y="0"/>
                      <a:pt x="238030" y="0"/>
                    </a:cubicBezTo>
                    <a:cubicBezTo>
                      <a:pt x="369284" y="0"/>
                      <a:pt x="476059" y="106775"/>
                      <a:pt x="476059" y="238030"/>
                    </a:cubicBezTo>
                    <a:cubicBezTo>
                      <a:pt x="476059" y="369284"/>
                      <a:pt x="369284" y="476060"/>
                      <a:pt x="238030" y="476060"/>
                    </a:cubicBezTo>
                    <a:close/>
                    <a:moveTo>
                      <a:pt x="238030" y="28480"/>
                    </a:moveTo>
                    <a:cubicBezTo>
                      <a:pt x="122492" y="28480"/>
                      <a:pt x="28575" y="122492"/>
                      <a:pt x="28575" y="237935"/>
                    </a:cubicBezTo>
                    <a:cubicBezTo>
                      <a:pt x="28575" y="353378"/>
                      <a:pt x="122587" y="447389"/>
                      <a:pt x="238030" y="447389"/>
                    </a:cubicBezTo>
                    <a:cubicBezTo>
                      <a:pt x="353473" y="447389"/>
                      <a:pt x="447484" y="353378"/>
                      <a:pt x="447484" y="237935"/>
                    </a:cubicBezTo>
                    <a:cubicBezTo>
                      <a:pt x="447484" y="122492"/>
                      <a:pt x="353473" y="28480"/>
                      <a:pt x="238030" y="2848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5" name="Google Shape;95;p3"/>
          <p:cNvGrpSpPr/>
          <p:nvPr/>
        </p:nvGrpSpPr>
        <p:grpSpPr>
          <a:xfrm>
            <a:off x="6785281" y="2715459"/>
            <a:ext cx="568913" cy="1457625"/>
            <a:chOff x="8428386" y="1929288"/>
            <a:chExt cx="456152" cy="1168718"/>
          </a:xfrm>
        </p:grpSpPr>
        <p:sp>
          <p:nvSpPr>
            <p:cNvPr id="96" name="Google Shape;96;p3"/>
            <p:cNvSpPr/>
            <p:nvPr/>
          </p:nvSpPr>
          <p:spPr>
            <a:xfrm>
              <a:off x="8549639" y="1943576"/>
              <a:ext cx="213741" cy="117538"/>
            </a:xfrm>
            <a:custGeom>
              <a:rect b="b" l="l" r="r" t="t"/>
              <a:pathLst>
                <a:path extrusionOk="0" h="117538" w="213741">
                  <a:moveTo>
                    <a:pt x="0" y="0"/>
                  </a:moveTo>
                  <a:lnTo>
                    <a:pt x="213741" y="0"/>
                  </a:lnTo>
                  <a:lnTo>
                    <a:pt x="213741" y="117538"/>
                  </a:lnTo>
                  <a:lnTo>
                    <a:pt x="0" y="117538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8535351" y="1929288"/>
              <a:ext cx="242411" cy="146113"/>
            </a:xfrm>
            <a:custGeom>
              <a:rect b="b" l="l" r="r" t="t"/>
              <a:pathLst>
                <a:path extrusionOk="0" h="146113" w="242411">
                  <a:moveTo>
                    <a:pt x="228029" y="146113"/>
                  </a:moveTo>
                  <a:lnTo>
                    <a:pt x="14288" y="146113"/>
                  </a:lnTo>
                  <a:cubicBezTo>
                    <a:pt x="6382" y="146113"/>
                    <a:pt x="0" y="139732"/>
                    <a:pt x="0" y="131826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lnTo>
                    <a:pt x="228124" y="0"/>
                  </a:lnTo>
                  <a:cubicBezTo>
                    <a:pt x="236030" y="0"/>
                    <a:pt x="242411" y="6382"/>
                    <a:pt x="242411" y="14288"/>
                  </a:cubicBezTo>
                  <a:lnTo>
                    <a:pt x="242411" y="131826"/>
                  </a:lnTo>
                  <a:cubicBezTo>
                    <a:pt x="242316" y="139732"/>
                    <a:pt x="235934" y="146113"/>
                    <a:pt x="228029" y="146113"/>
                  </a:cubicBezTo>
                  <a:close/>
                  <a:moveTo>
                    <a:pt x="28575" y="117538"/>
                  </a:moveTo>
                  <a:lnTo>
                    <a:pt x="213836" y="117538"/>
                  </a:lnTo>
                  <a:lnTo>
                    <a:pt x="213836" y="28575"/>
                  </a:lnTo>
                  <a:lnTo>
                    <a:pt x="28575" y="28575"/>
                  </a:lnTo>
                  <a:lnTo>
                    <a:pt x="28575" y="117538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8469439" y="3030283"/>
              <a:ext cx="374141" cy="53435"/>
            </a:xfrm>
            <a:custGeom>
              <a:rect b="b" l="l" r="r" t="t"/>
              <a:pathLst>
                <a:path extrusionOk="0" h="53435" w="374141">
                  <a:moveTo>
                    <a:pt x="0" y="0"/>
                  </a:moveTo>
                  <a:lnTo>
                    <a:pt x="374142" y="0"/>
                  </a:lnTo>
                  <a:lnTo>
                    <a:pt x="374142" y="53435"/>
                  </a:lnTo>
                  <a:lnTo>
                    <a:pt x="0" y="53435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8455151" y="3015996"/>
              <a:ext cx="402717" cy="82010"/>
            </a:xfrm>
            <a:custGeom>
              <a:rect b="b" l="l" r="r" t="t"/>
              <a:pathLst>
                <a:path extrusionOk="0" h="82010" w="402717">
                  <a:moveTo>
                    <a:pt x="388430" y="82010"/>
                  </a:moveTo>
                  <a:lnTo>
                    <a:pt x="14288" y="82010"/>
                  </a:lnTo>
                  <a:cubicBezTo>
                    <a:pt x="6382" y="82010"/>
                    <a:pt x="0" y="75628"/>
                    <a:pt x="0" y="67723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lnTo>
                    <a:pt x="388430" y="0"/>
                  </a:lnTo>
                  <a:cubicBezTo>
                    <a:pt x="396335" y="0"/>
                    <a:pt x="402717" y="6382"/>
                    <a:pt x="402717" y="14288"/>
                  </a:cubicBezTo>
                  <a:lnTo>
                    <a:pt x="402717" y="67723"/>
                  </a:lnTo>
                  <a:cubicBezTo>
                    <a:pt x="402717" y="75628"/>
                    <a:pt x="396335" y="82010"/>
                    <a:pt x="388430" y="82010"/>
                  </a:cubicBezTo>
                  <a:close/>
                  <a:moveTo>
                    <a:pt x="28575" y="53435"/>
                  </a:moveTo>
                  <a:lnTo>
                    <a:pt x="374142" y="53435"/>
                  </a:lnTo>
                  <a:lnTo>
                    <a:pt x="374142" y="28575"/>
                  </a:lnTo>
                  <a:lnTo>
                    <a:pt x="28575" y="28575"/>
                  </a:lnTo>
                  <a:lnTo>
                    <a:pt x="28575" y="53435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8442673" y="2057495"/>
              <a:ext cx="427577" cy="192500"/>
            </a:xfrm>
            <a:custGeom>
              <a:rect b="b" l="l" r="r" t="t"/>
              <a:pathLst>
                <a:path extrusionOk="0" h="192500" w="427577">
                  <a:moveTo>
                    <a:pt x="106966" y="0"/>
                  </a:moveTo>
                  <a:lnTo>
                    <a:pt x="0" y="0"/>
                  </a:lnTo>
                  <a:lnTo>
                    <a:pt x="0" y="192500"/>
                  </a:lnTo>
                  <a:lnTo>
                    <a:pt x="427577" y="192500"/>
                  </a:lnTo>
                  <a:lnTo>
                    <a:pt x="427577" y="0"/>
                  </a:lnTo>
                  <a:lnTo>
                    <a:pt x="320707" y="0"/>
                  </a:lnTo>
                </a:path>
              </a:pathLst>
            </a:custGeom>
            <a:solidFill>
              <a:srgbClr val="F5779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8428386" y="2043207"/>
              <a:ext cx="456152" cy="220980"/>
            </a:xfrm>
            <a:custGeom>
              <a:rect b="b" l="l" r="r" t="t"/>
              <a:pathLst>
                <a:path extrusionOk="0" h="220980" w="456152">
                  <a:moveTo>
                    <a:pt x="441865" y="220980"/>
                  </a:moveTo>
                  <a:lnTo>
                    <a:pt x="14288" y="220980"/>
                  </a:lnTo>
                  <a:cubicBezTo>
                    <a:pt x="6382" y="220980"/>
                    <a:pt x="0" y="214598"/>
                    <a:pt x="0" y="206693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lnTo>
                    <a:pt x="121158" y="0"/>
                  </a:lnTo>
                  <a:cubicBezTo>
                    <a:pt x="129064" y="0"/>
                    <a:pt x="135446" y="6382"/>
                    <a:pt x="135446" y="14288"/>
                  </a:cubicBezTo>
                  <a:cubicBezTo>
                    <a:pt x="135446" y="22193"/>
                    <a:pt x="129064" y="28575"/>
                    <a:pt x="121158" y="28575"/>
                  </a:cubicBezTo>
                  <a:lnTo>
                    <a:pt x="28575" y="28575"/>
                  </a:lnTo>
                  <a:lnTo>
                    <a:pt x="28575" y="192405"/>
                  </a:lnTo>
                  <a:lnTo>
                    <a:pt x="427577" y="192405"/>
                  </a:lnTo>
                  <a:lnTo>
                    <a:pt x="427577" y="28575"/>
                  </a:lnTo>
                  <a:lnTo>
                    <a:pt x="334994" y="28575"/>
                  </a:lnTo>
                  <a:cubicBezTo>
                    <a:pt x="327089" y="28575"/>
                    <a:pt x="320707" y="22193"/>
                    <a:pt x="320707" y="14288"/>
                  </a:cubicBezTo>
                  <a:cubicBezTo>
                    <a:pt x="320707" y="6382"/>
                    <a:pt x="327089" y="0"/>
                    <a:pt x="334994" y="0"/>
                  </a:cubicBezTo>
                  <a:lnTo>
                    <a:pt x="441865" y="0"/>
                  </a:lnTo>
                  <a:cubicBezTo>
                    <a:pt x="449771" y="0"/>
                    <a:pt x="456152" y="6382"/>
                    <a:pt x="456152" y="14288"/>
                  </a:cubicBezTo>
                  <a:lnTo>
                    <a:pt x="456152" y="206693"/>
                  </a:lnTo>
                  <a:cubicBezTo>
                    <a:pt x="456152" y="214598"/>
                    <a:pt x="449771" y="220980"/>
                    <a:pt x="441865" y="22098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8535351" y="2043207"/>
              <a:ext cx="242411" cy="28575"/>
            </a:xfrm>
            <a:custGeom>
              <a:rect b="b" l="l" r="r" t="t"/>
              <a:pathLst>
                <a:path extrusionOk="0" h="28575" w="242411">
                  <a:moveTo>
                    <a:pt x="228029" y="28575"/>
                  </a:moveTo>
                  <a:lnTo>
                    <a:pt x="14288" y="28575"/>
                  </a:lnTo>
                  <a:cubicBezTo>
                    <a:pt x="6382" y="28575"/>
                    <a:pt x="0" y="22193"/>
                    <a:pt x="0" y="14288"/>
                  </a:cubicBezTo>
                  <a:cubicBezTo>
                    <a:pt x="0" y="6382"/>
                    <a:pt x="6382" y="0"/>
                    <a:pt x="14288" y="0"/>
                  </a:cubicBezTo>
                  <a:lnTo>
                    <a:pt x="228124" y="0"/>
                  </a:lnTo>
                  <a:cubicBezTo>
                    <a:pt x="236030" y="0"/>
                    <a:pt x="242411" y="6382"/>
                    <a:pt x="242411" y="14288"/>
                  </a:cubicBezTo>
                  <a:cubicBezTo>
                    <a:pt x="242411" y="22193"/>
                    <a:pt x="235934" y="28575"/>
                    <a:pt x="228029" y="285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8442673" y="2848546"/>
              <a:ext cx="427577" cy="181736"/>
            </a:xfrm>
            <a:custGeom>
              <a:rect b="b" l="l" r="r" t="t"/>
              <a:pathLst>
                <a:path extrusionOk="0" h="181736" w="427577">
                  <a:moveTo>
                    <a:pt x="0" y="0"/>
                  </a:moveTo>
                  <a:lnTo>
                    <a:pt x="427577" y="0"/>
                  </a:lnTo>
                  <a:lnTo>
                    <a:pt x="427577" y="181737"/>
                  </a:lnTo>
                  <a:lnTo>
                    <a:pt x="0" y="181737"/>
                  </a:lnTo>
                  <a:close/>
                </a:path>
              </a:pathLst>
            </a:custGeom>
            <a:solidFill>
              <a:srgbClr val="7CD1E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8428386" y="2834258"/>
              <a:ext cx="456152" cy="210312"/>
            </a:xfrm>
            <a:custGeom>
              <a:rect b="b" l="l" r="r" t="t"/>
              <a:pathLst>
                <a:path extrusionOk="0" h="210312" w="456152">
                  <a:moveTo>
                    <a:pt x="441865" y="210312"/>
                  </a:moveTo>
                  <a:lnTo>
                    <a:pt x="14288" y="210312"/>
                  </a:lnTo>
                  <a:cubicBezTo>
                    <a:pt x="6382" y="210312"/>
                    <a:pt x="0" y="203930"/>
                    <a:pt x="0" y="196025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lnTo>
                    <a:pt x="441865" y="0"/>
                  </a:lnTo>
                  <a:cubicBezTo>
                    <a:pt x="449771" y="0"/>
                    <a:pt x="456152" y="6382"/>
                    <a:pt x="456152" y="14288"/>
                  </a:cubicBezTo>
                  <a:lnTo>
                    <a:pt x="456152" y="196025"/>
                  </a:lnTo>
                  <a:cubicBezTo>
                    <a:pt x="456152" y="203930"/>
                    <a:pt x="449771" y="210312"/>
                    <a:pt x="441865" y="210312"/>
                  </a:cubicBezTo>
                  <a:close/>
                  <a:moveTo>
                    <a:pt x="28575" y="181737"/>
                  </a:moveTo>
                  <a:lnTo>
                    <a:pt x="427577" y="181737"/>
                  </a:lnTo>
                  <a:lnTo>
                    <a:pt x="427577" y="28575"/>
                  </a:lnTo>
                  <a:lnTo>
                    <a:pt x="28575" y="28575"/>
                  </a:lnTo>
                  <a:lnTo>
                    <a:pt x="28575" y="181737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8442673" y="2249995"/>
              <a:ext cx="427577" cy="598646"/>
            </a:xfrm>
            <a:custGeom>
              <a:rect b="b" l="l" r="r" t="t"/>
              <a:pathLst>
                <a:path extrusionOk="0" h="598646" w="427577">
                  <a:moveTo>
                    <a:pt x="0" y="0"/>
                  </a:moveTo>
                  <a:lnTo>
                    <a:pt x="427577" y="0"/>
                  </a:lnTo>
                  <a:lnTo>
                    <a:pt x="427577" y="598646"/>
                  </a:lnTo>
                  <a:lnTo>
                    <a:pt x="0" y="598646"/>
                  </a:lnTo>
                  <a:close/>
                </a:path>
              </a:pathLst>
            </a:custGeom>
            <a:solidFill>
              <a:srgbClr val="4C495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8428386" y="2235612"/>
              <a:ext cx="456152" cy="627221"/>
            </a:xfrm>
            <a:custGeom>
              <a:rect b="b" l="l" r="r" t="t"/>
              <a:pathLst>
                <a:path extrusionOk="0" h="627221" w="456152">
                  <a:moveTo>
                    <a:pt x="441865" y="627221"/>
                  </a:moveTo>
                  <a:lnTo>
                    <a:pt x="14288" y="627221"/>
                  </a:lnTo>
                  <a:cubicBezTo>
                    <a:pt x="6382" y="627221"/>
                    <a:pt x="0" y="620839"/>
                    <a:pt x="0" y="612934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lnTo>
                    <a:pt x="441865" y="0"/>
                  </a:lnTo>
                  <a:cubicBezTo>
                    <a:pt x="449771" y="0"/>
                    <a:pt x="456152" y="6382"/>
                    <a:pt x="456152" y="14288"/>
                  </a:cubicBezTo>
                  <a:lnTo>
                    <a:pt x="456152" y="612934"/>
                  </a:lnTo>
                  <a:cubicBezTo>
                    <a:pt x="456152" y="620839"/>
                    <a:pt x="449771" y="627221"/>
                    <a:pt x="441865" y="627221"/>
                  </a:cubicBezTo>
                  <a:close/>
                  <a:moveTo>
                    <a:pt x="28575" y="598646"/>
                  </a:moveTo>
                  <a:lnTo>
                    <a:pt x="427577" y="598646"/>
                  </a:lnTo>
                  <a:lnTo>
                    <a:pt x="427577" y="28575"/>
                  </a:lnTo>
                  <a:lnTo>
                    <a:pt x="28575" y="28575"/>
                  </a:lnTo>
                  <a:lnTo>
                    <a:pt x="28575" y="598646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8591740" y="2134742"/>
              <a:ext cx="129635" cy="28575"/>
            </a:xfrm>
            <a:custGeom>
              <a:rect b="b" l="l" r="r" t="t"/>
              <a:pathLst>
                <a:path extrusionOk="0" h="28575" w="129635">
                  <a:moveTo>
                    <a:pt x="115348" y="28575"/>
                  </a:moveTo>
                  <a:lnTo>
                    <a:pt x="14288" y="28575"/>
                  </a:lnTo>
                  <a:cubicBezTo>
                    <a:pt x="6382" y="28575"/>
                    <a:pt x="0" y="22193"/>
                    <a:pt x="0" y="14288"/>
                  </a:cubicBezTo>
                  <a:cubicBezTo>
                    <a:pt x="0" y="6382"/>
                    <a:pt x="6382" y="0"/>
                    <a:pt x="14288" y="0"/>
                  </a:cubicBezTo>
                  <a:lnTo>
                    <a:pt x="115348" y="0"/>
                  </a:lnTo>
                  <a:cubicBezTo>
                    <a:pt x="123254" y="0"/>
                    <a:pt x="129635" y="6382"/>
                    <a:pt x="129635" y="14288"/>
                  </a:cubicBezTo>
                  <a:cubicBezTo>
                    <a:pt x="129635" y="22193"/>
                    <a:pt x="123254" y="28575"/>
                    <a:pt x="115348" y="285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8642222" y="2084165"/>
              <a:ext cx="28575" cy="129635"/>
            </a:xfrm>
            <a:custGeom>
              <a:rect b="b" l="l" r="r" t="t"/>
              <a:pathLst>
                <a:path extrusionOk="0" h="129635" w="28575">
                  <a:moveTo>
                    <a:pt x="14288" y="129635"/>
                  </a:moveTo>
                  <a:cubicBezTo>
                    <a:pt x="6382" y="129635"/>
                    <a:pt x="0" y="123254"/>
                    <a:pt x="0" y="115348"/>
                  </a:cubicBezTo>
                  <a:lnTo>
                    <a:pt x="0" y="14288"/>
                  </a:lnTo>
                  <a:cubicBezTo>
                    <a:pt x="0" y="6382"/>
                    <a:pt x="6382" y="0"/>
                    <a:pt x="14288" y="0"/>
                  </a:cubicBezTo>
                  <a:cubicBezTo>
                    <a:pt x="22193" y="0"/>
                    <a:pt x="28575" y="6382"/>
                    <a:pt x="28575" y="14288"/>
                  </a:cubicBezTo>
                  <a:lnTo>
                    <a:pt x="28575" y="115348"/>
                  </a:lnTo>
                  <a:cubicBezTo>
                    <a:pt x="28575" y="123254"/>
                    <a:pt x="22193" y="129635"/>
                    <a:pt x="14288" y="12963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8591740" y="2930175"/>
              <a:ext cx="129635" cy="28575"/>
            </a:xfrm>
            <a:custGeom>
              <a:rect b="b" l="l" r="r" t="t"/>
              <a:pathLst>
                <a:path extrusionOk="0" h="28575" w="129635">
                  <a:moveTo>
                    <a:pt x="115348" y="28575"/>
                  </a:moveTo>
                  <a:lnTo>
                    <a:pt x="14288" y="28575"/>
                  </a:lnTo>
                  <a:cubicBezTo>
                    <a:pt x="6382" y="28575"/>
                    <a:pt x="0" y="22193"/>
                    <a:pt x="0" y="14288"/>
                  </a:cubicBezTo>
                  <a:cubicBezTo>
                    <a:pt x="0" y="6382"/>
                    <a:pt x="6382" y="0"/>
                    <a:pt x="14288" y="0"/>
                  </a:cubicBezTo>
                  <a:lnTo>
                    <a:pt x="115348" y="0"/>
                  </a:lnTo>
                  <a:cubicBezTo>
                    <a:pt x="123254" y="0"/>
                    <a:pt x="129635" y="6382"/>
                    <a:pt x="129635" y="14288"/>
                  </a:cubicBezTo>
                  <a:cubicBezTo>
                    <a:pt x="129635" y="22193"/>
                    <a:pt x="123254" y="28575"/>
                    <a:pt x="115348" y="285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" name="Google Shape;110;p3"/>
          <p:cNvGrpSpPr/>
          <p:nvPr/>
        </p:nvGrpSpPr>
        <p:grpSpPr>
          <a:xfrm>
            <a:off x="1624841" y="4622060"/>
            <a:ext cx="1479007" cy="1479007"/>
            <a:chOff x="6136576" y="5122830"/>
            <a:chExt cx="1185862" cy="1185862"/>
          </a:xfrm>
        </p:grpSpPr>
        <p:sp>
          <p:nvSpPr>
            <p:cNvPr id="111" name="Google Shape;111;p3"/>
            <p:cNvSpPr/>
            <p:nvPr/>
          </p:nvSpPr>
          <p:spPr>
            <a:xfrm>
              <a:off x="6150863" y="5137118"/>
              <a:ext cx="1157287" cy="1157287"/>
            </a:xfrm>
            <a:custGeom>
              <a:rect b="b" l="l" r="r" t="t"/>
              <a:pathLst>
                <a:path extrusionOk="0" h="1157287" w="1157287">
                  <a:moveTo>
                    <a:pt x="1157288" y="578644"/>
                  </a:moveTo>
                  <a:cubicBezTo>
                    <a:pt x="1157288" y="898220"/>
                    <a:pt x="898220" y="1157288"/>
                    <a:pt x="578644" y="1157288"/>
                  </a:cubicBezTo>
                  <a:cubicBezTo>
                    <a:pt x="259068" y="1157288"/>
                    <a:pt x="0" y="898220"/>
                    <a:pt x="0" y="578644"/>
                  </a:cubicBezTo>
                  <a:cubicBezTo>
                    <a:pt x="0" y="259068"/>
                    <a:pt x="259068" y="0"/>
                    <a:pt x="578644" y="0"/>
                  </a:cubicBezTo>
                  <a:cubicBezTo>
                    <a:pt x="898220" y="0"/>
                    <a:pt x="1157288" y="259068"/>
                    <a:pt x="1157288" y="578644"/>
                  </a:cubicBezTo>
                  <a:close/>
                </a:path>
              </a:pathLst>
            </a:custGeom>
            <a:solidFill>
              <a:srgbClr val="4C495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6136576" y="5122830"/>
              <a:ext cx="1185862" cy="1185862"/>
            </a:xfrm>
            <a:custGeom>
              <a:rect b="b" l="l" r="r" t="t"/>
              <a:pathLst>
                <a:path extrusionOk="0" h="1185862" w="1185862">
                  <a:moveTo>
                    <a:pt x="592931" y="1185863"/>
                  </a:moveTo>
                  <a:cubicBezTo>
                    <a:pt x="265938" y="1185863"/>
                    <a:pt x="0" y="919924"/>
                    <a:pt x="0" y="592932"/>
                  </a:cubicBezTo>
                  <a:cubicBezTo>
                    <a:pt x="0" y="265938"/>
                    <a:pt x="265938" y="0"/>
                    <a:pt x="592931" y="0"/>
                  </a:cubicBezTo>
                  <a:cubicBezTo>
                    <a:pt x="919925" y="0"/>
                    <a:pt x="1185863" y="265938"/>
                    <a:pt x="1185863" y="592932"/>
                  </a:cubicBezTo>
                  <a:cubicBezTo>
                    <a:pt x="1185863" y="919924"/>
                    <a:pt x="919925" y="1185863"/>
                    <a:pt x="592931" y="1185863"/>
                  </a:cubicBezTo>
                  <a:close/>
                  <a:moveTo>
                    <a:pt x="592931" y="28575"/>
                  </a:moveTo>
                  <a:cubicBezTo>
                    <a:pt x="281749" y="28575"/>
                    <a:pt x="28575" y="281749"/>
                    <a:pt x="28575" y="592932"/>
                  </a:cubicBezTo>
                  <a:cubicBezTo>
                    <a:pt x="28575" y="904113"/>
                    <a:pt x="281749" y="1157288"/>
                    <a:pt x="592931" y="1157288"/>
                  </a:cubicBezTo>
                  <a:cubicBezTo>
                    <a:pt x="904113" y="1157288"/>
                    <a:pt x="1157288" y="904113"/>
                    <a:pt x="1157288" y="592932"/>
                  </a:cubicBezTo>
                  <a:cubicBezTo>
                    <a:pt x="1157288" y="281749"/>
                    <a:pt x="904113" y="28575"/>
                    <a:pt x="592931" y="285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6235218" y="5261609"/>
              <a:ext cx="413421" cy="448056"/>
            </a:xfrm>
            <a:custGeom>
              <a:rect b="b" l="l" r="r" t="t"/>
              <a:pathLst>
                <a:path extrusionOk="0" h="448056" w="413421">
                  <a:moveTo>
                    <a:pt x="413422" y="298609"/>
                  </a:moveTo>
                  <a:cubicBezTo>
                    <a:pt x="355319" y="199072"/>
                    <a:pt x="297312" y="99536"/>
                    <a:pt x="239210" y="0"/>
                  </a:cubicBezTo>
                  <a:cubicBezTo>
                    <a:pt x="204253" y="18574"/>
                    <a:pt x="112908" y="72962"/>
                    <a:pt x="52519" y="186690"/>
                  </a:cubicBezTo>
                  <a:cubicBezTo>
                    <a:pt x="-8440" y="301466"/>
                    <a:pt x="-1678" y="408813"/>
                    <a:pt x="2704" y="448056"/>
                  </a:cubicBezTo>
                  <a:cubicBezTo>
                    <a:pt x="114718" y="448056"/>
                    <a:pt x="226732" y="448056"/>
                    <a:pt x="338651" y="448056"/>
                  </a:cubicBezTo>
                  <a:cubicBezTo>
                    <a:pt x="342746" y="427863"/>
                    <a:pt x="349985" y="401765"/>
                    <a:pt x="363511" y="373380"/>
                  </a:cubicBezTo>
                  <a:cubicBezTo>
                    <a:pt x="379513" y="340138"/>
                    <a:pt x="398372" y="315468"/>
                    <a:pt x="413422" y="298609"/>
                  </a:cubicBezTo>
                  <a:close/>
                </a:path>
              </a:pathLst>
            </a:custGeom>
            <a:solidFill>
              <a:srgbClr val="F5D38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6221076" y="5247158"/>
              <a:ext cx="441911" cy="476604"/>
            </a:xfrm>
            <a:custGeom>
              <a:rect b="b" l="l" r="r" t="t"/>
              <a:pathLst>
                <a:path extrusionOk="0" h="476604" w="441911">
                  <a:moveTo>
                    <a:pt x="352888" y="476604"/>
                  </a:moveTo>
                  <a:lnTo>
                    <a:pt x="16941" y="476604"/>
                  </a:lnTo>
                  <a:cubicBezTo>
                    <a:pt x="9702" y="476604"/>
                    <a:pt x="3511" y="471175"/>
                    <a:pt x="2749" y="463936"/>
                  </a:cubicBezTo>
                  <a:cubicBezTo>
                    <a:pt x="-3252" y="410596"/>
                    <a:pt x="-4490" y="304678"/>
                    <a:pt x="54088" y="194284"/>
                  </a:cubicBezTo>
                  <a:cubicBezTo>
                    <a:pt x="112191" y="84841"/>
                    <a:pt x="199726" y="26643"/>
                    <a:pt x="246684" y="1688"/>
                  </a:cubicBezTo>
                  <a:cubicBezTo>
                    <a:pt x="253446" y="-1932"/>
                    <a:pt x="261829" y="449"/>
                    <a:pt x="265734" y="7117"/>
                  </a:cubicBezTo>
                  <a:lnTo>
                    <a:pt x="439946" y="305726"/>
                  </a:lnTo>
                  <a:cubicBezTo>
                    <a:pt x="443089" y="311060"/>
                    <a:pt x="442422" y="317823"/>
                    <a:pt x="438232" y="322394"/>
                  </a:cubicBezTo>
                  <a:cubicBezTo>
                    <a:pt x="419086" y="343826"/>
                    <a:pt x="403084" y="367829"/>
                    <a:pt x="390702" y="393737"/>
                  </a:cubicBezTo>
                  <a:cubicBezTo>
                    <a:pt x="379843" y="416406"/>
                    <a:pt x="371842" y="440314"/>
                    <a:pt x="366889" y="465079"/>
                  </a:cubicBezTo>
                  <a:cubicBezTo>
                    <a:pt x="365556" y="471842"/>
                    <a:pt x="359746" y="476604"/>
                    <a:pt x="352888" y="476604"/>
                  </a:cubicBezTo>
                  <a:close/>
                  <a:moveTo>
                    <a:pt x="29895" y="448029"/>
                  </a:moveTo>
                  <a:lnTo>
                    <a:pt x="341362" y="448029"/>
                  </a:lnTo>
                  <a:cubicBezTo>
                    <a:pt x="346792" y="425074"/>
                    <a:pt x="354697" y="402690"/>
                    <a:pt x="364889" y="381450"/>
                  </a:cubicBezTo>
                  <a:cubicBezTo>
                    <a:pt x="376891" y="356303"/>
                    <a:pt x="392130" y="332777"/>
                    <a:pt x="410038" y="311346"/>
                  </a:cubicBezTo>
                  <a:lnTo>
                    <a:pt x="248017" y="33597"/>
                  </a:lnTo>
                  <a:cubicBezTo>
                    <a:pt x="202202" y="59981"/>
                    <a:pt x="129145" y="113702"/>
                    <a:pt x="79329" y="207714"/>
                  </a:cubicBezTo>
                  <a:cubicBezTo>
                    <a:pt x="28657" y="303154"/>
                    <a:pt x="25704" y="395070"/>
                    <a:pt x="29895" y="44802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6807707" y="5261609"/>
              <a:ext cx="413422" cy="448056"/>
            </a:xfrm>
            <a:custGeom>
              <a:rect b="b" l="l" r="r" t="t"/>
              <a:pathLst>
                <a:path extrusionOk="0" h="448056" w="413422">
                  <a:moveTo>
                    <a:pt x="0" y="298609"/>
                  </a:moveTo>
                  <a:cubicBezTo>
                    <a:pt x="58103" y="199072"/>
                    <a:pt x="116110" y="99536"/>
                    <a:pt x="174213" y="0"/>
                  </a:cubicBezTo>
                  <a:cubicBezTo>
                    <a:pt x="209169" y="18574"/>
                    <a:pt x="300514" y="72962"/>
                    <a:pt x="360902" y="186690"/>
                  </a:cubicBezTo>
                  <a:cubicBezTo>
                    <a:pt x="421863" y="301466"/>
                    <a:pt x="415100" y="408813"/>
                    <a:pt x="410719" y="448056"/>
                  </a:cubicBezTo>
                  <a:cubicBezTo>
                    <a:pt x="298704" y="448056"/>
                    <a:pt x="186690" y="448056"/>
                    <a:pt x="74772" y="448056"/>
                  </a:cubicBezTo>
                  <a:cubicBezTo>
                    <a:pt x="70676" y="427863"/>
                    <a:pt x="63437" y="401765"/>
                    <a:pt x="49911" y="373380"/>
                  </a:cubicBezTo>
                  <a:cubicBezTo>
                    <a:pt x="33910" y="340138"/>
                    <a:pt x="15050" y="315468"/>
                    <a:pt x="0" y="298609"/>
                  </a:cubicBezTo>
                  <a:close/>
                </a:path>
              </a:pathLst>
            </a:custGeom>
            <a:solidFill>
              <a:srgbClr val="F5D38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6793428" y="5247105"/>
              <a:ext cx="441842" cy="476657"/>
            </a:xfrm>
            <a:custGeom>
              <a:rect b="b" l="l" r="r" t="t"/>
              <a:pathLst>
                <a:path extrusionOk="0" h="476657" w="441842">
                  <a:moveTo>
                    <a:pt x="424902" y="476657"/>
                  </a:moveTo>
                  <a:lnTo>
                    <a:pt x="88955" y="476657"/>
                  </a:lnTo>
                  <a:cubicBezTo>
                    <a:pt x="82192" y="476657"/>
                    <a:pt x="76286" y="471895"/>
                    <a:pt x="74953" y="465132"/>
                  </a:cubicBezTo>
                  <a:cubicBezTo>
                    <a:pt x="70000" y="440462"/>
                    <a:pt x="61999" y="416459"/>
                    <a:pt x="51141" y="393790"/>
                  </a:cubicBezTo>
                  <a:cubicBezTo>
                    <a:pt x="38758" y="367882"/>
                    <a:pt x="22756" y="343879"/>
                    <a:pt x="3610" y="322447"/>
                  </a:cubicBezTo>
                  <a:cubicBezTo>
                    <a:pt x="-485" y="317780"/>
                    <a:pt x="-1152" y="311113"/>
                    <a:pt x="1896" y="305683"/>
                  </a:cubicBezTo>
                  <a:lnTo>
                    <a:pt x="176109" y="7075"/>
                  </a:lnTo>
                  <a:cubicBezTo>
                    <a:pt x="180014" y="407"/>
                    <a:pt x="188396" y="-1879"/>
                    <a:pt x="195159" y="1645"/>
                  </a:cubicBezTo>
                  <a:cubicBezTo>
                    <a:pt x="242117" y="26601"/>
                    <a:pt x="329652" y="84799"/>
                    <a:pt x="387754" y="194241"/>
                  </a:cubicBezTo>
                  <a:cubicBezTo>
                    <a:pt x="446333" y="304540"/>
                    <a:pt x="445094" y="410554"/>
                    <a:pt x="439094" y="463894"/>
                  </a:cubicBezTo>
                  <a:cubicBezTo>
                    <a:pt x="438332" y="471228"/>
                    <a:pt x="432235" y="476657"/>
                    <a:pt x="424902" y="476657"/>
                  </a:cubicBezTo>
                  <a:close/>
                  <a:moveTo>
                    <a:pt x="100480" y="448082"/>
                  </a:moveTo>
                  <a:lnTo>
                    <a:pt x="411947" y="448082"/>
                  </a:lnTo>
                  <a:cubicBezTo>
                    <a:pt x="416138" y="395028"/>
                    <a:pt x="413185" y="303112"/>
                    <a:pt x="362513" y="207767"/>
                  </a:cubicBezTo>
                  <a:cubicBezTo>
                    <a:pt x="312601" y="113755"/>
                    <a:pt x="239640" y="60034"/>
                    <a:pt x="193825" y="33650"/>
                  </a:cubicBezTo>
                  <a:lnTo>
                    <a:pt x="31805" y="311399"/>
                  </a:lnTo>
                  <a:cubicBezTo>
                    <a:pt x="49807" y="332830"/>
                    <a:pt x="64951" y="356356"/>
                    <a:pt x="76953" y="381503"/>
                  </a:cubicBezTo>
                  <a:cubicBezTo>
                    <a:pt x="87145" y="402838"/>
                    <a:pt x="94955" y="425127"/>
                    <a:pt x="100480" y="44808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6484238" y="5857112"/>
              <a:ext cx="506539" cy="374264"/>
            </a:xfrm>
            <a:custGeom>
              <a:rect b="b" l="l" r="r" t="t"/>
              <a:pathLst>
                <a:path extrusionOk="0" h="374264" w="506539">
                  <a:moveTo>
                    <a:pt x="321278" y="2191"/>
                  </a:moveTo>
                  <a:cubicBezTo>
                    <a:pt x="383000" y="99536"/>
                    <a:pt x="444818" y="196787"/>
                    <a:pt x="506539" y="294132"/>
                  </a:cubicBezTo>
                  <a:cubicBezTo>
                    <a:pt x="473964" y="316611"/>
                    <a:pt x="383667" y="372809"/>
                    <a:pt x="254984" y="374238"/>
                  </a:cubicBezTo>
                  <a:cubicBezTo>
                    <a:pt x="124968" y="375666"/>
                    <a:pt x="32861" y="320326"/>
                    <a:pt x="0" y="298418"/>
                  </a:cubicBezTo>
                  <a:cubicBezTo>
                    <a:pt x="51435" y="198977"/>
                    <a:pt x="102870" y="99441"/>
                    <a:pt x="154305" y="0"/>
                  </a:cubicBezTo>
                  <a:cubicBezTo>
                    <a:pt x="174117" y="5715"/>
                    <a:pt x="200596" y="11239"/>
                    <a:pt x="232029" y="12192"/>
                  </a:cubicBezTo>
                  <a:cubicBezTo>
                    <a:pt x="268795" y="13240"/>
                    <a:pt x="299371" y="7811"/>
                    <a:pt x="321278" y="2191"/>
                  </a:cubicBezTo>
                  <a:close/>
                </a:path>
              </a:pathLst>
            </a:custGeom>
            <a:solidFill>
              <a:srgbClr val="F5D38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6470082" y="5842727"/>
              <a:ext cx="535109" cy="402910"/>
            </a:xfrm>
            <a:custGeom>
              <a:rect b="b" l="l" r="r" t="t"/>
              <a:pathLst>
                <a:path extrusionOk="0" h="402910" w="535109">
                  <a:moveTo>
                    <a:pt x="264378" y="402815"/>
                  </a:moveTo>
                  <a:cubicBezTo>
                    <a:pt x="141981" y="402815"/>
                    <a:pt x="50350" y="353952"/>
                    <a:pt x="6345" y="324614"/>
                  </a:cubicBezTo>
                  <a:cubicBezTo>
                    <a:pt x="344" y="320614"/>
                    <a:pt x="-1751" y="312613"/>
                    <a:pt x="1583" y="306136"/>
                  </a:cubicBezTo>
                  <a:lnTo>
                    <a:pt x="155888" y="7717"/>
                  </a:lnTo>
                  <a:cubicBezTo>
                    <a:pt x="159031" y="1622"/>
                    <a:pt x="165984" y="-1331"/>
                    <a:pt x="172556" y="574"/>
                  </a:cubicBezTo>
                  <a:cubicBezTo>
                    <a:pt x="196750" y="7527"/>
                    <a:pt x="221705" y="11432"/>
                    <a:pt x="246851" y="12195"/>
                  </a:cubicBezTo>
                  <a:cubicBezTo>
                    <a:pt x="275522" y="13052"/>
                    <a:pt x="304192" y="9909"/>
                    <a:pt x="332005" y="2670"/>
                  </a:cubicBezTo>
                  <a:cubicBezTo>
                    <a:pt x="338006" y="1146"/>
                    <a:pt x="344292" y="3622"/>
                    <a:pt x="347626" y="8861"/>
                  </a:cubicBezTo>
                  <a:lnTo>
                    <a:pt x="532887" y="300802"/>
                  </a:lnTo>
                  <a:cubicBezTo>
                    <a:pt x="536983" y="307279"/>
                    <a:pt x="535268" y="315852"/>
                    <a:pt x="528982" y="320233"/>
                  </a:cubicBezTo>
                  <a:cubicBezTo>
                    <a:pt x="485262" y="350523"/>
                    <a:pt x="393346" y="401577"/>
                    <a:pt x="269521" y="402910"/>
                  </a:cubicBezTo>
                  <a:cubicBezTo>
                    <a:pt x="267711" y="402815"/>
                    <a:pt x="265997" y="402815"/>
                    <a:pt x="264378" y="402815"/>
                  </a:cubicBezTo>
                  <a:close/>
                  <a:moveTo>
                    <a:pt x="32825" y="307755"/>
                  </a:moveTo>
                  <a:cubicBezTo>
                    <a:pt x="77973" y="335854"/>
                    <a:pt x="161222" y="375574"/>
                    <a:pt x="269045" y="374240"/>
                  </a:cubicBezTo>
                  <a:cubicBezTo>
                    <a:pt x="375439" y="373097"/>
                    <a:pt x="456687" y="332901"/>
                    <a:pt x="501169" y="304326"/>
                  </a:cubicBezTo>
                  <a:lnTo>
                    <a:pt x="328861" y="32864"/>
                  </a:lnTo>
                  <a:cubicBezTo>
                    <a:pt x="301620" y="38960"/>
                    <a:pt x="273807" y="41722"/>
                    <a:pt x="245804" y="40770"/>
                  </a:cubicBezTo>
                  <a:cubicBezTo>
                    <a:pt x="222277" y="40007"/>
                    <a:pt x="198845" y="36769"/>
                    <a:pt x="175890" y="31054"/>
                  </a:cubicBezTo>
                  <a:lnTo>
                    <a:pt x="32825" y="307755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6636162" y="5622417"/>
              <a:ext cx="186689" cy="186689"/>
            </a:xfrm>
            <a:custGeom>
              <a:rect b="b" l="l" r="r" t="t"/>
              <a:pathLst>
                <a:path extrusionOk="0" h="186689" w="186689">
                  <a:moveTo>
                    <a:pt x="186690" y="93345"/>
                  </a:moveTo>
                  <a:cubicBezTo>
                    <a:pt x="186690" y="144898"/>
                    <a:pt x="144898" y="186690"/>
                    <a:pt x="93345" y="186690"/>
                  </a:cubicBezTo>
                  <a:cubicBezTo>
                    <a:pt x="41792" y="186690"/>
                    <a:pt x="0" y="144898"/>
                    <a:pt x="0" y="93345"/>
                  </a:cubicBezTo>
                  <a:cubicBezTo>
                    <a:pt x="0" y="41792"/>
                    <a:pt x="41792" y="0"/>
                    <a:pt x="93345" y="0"/>
                  </a:cubicBezTo>
                  <a:cubicBezTo>
                    <a:pt x="144898" y="0"/>
                    <a:pt x="186690" y="41792"/>
                    <a:pt x="186690" y="93345"/>
                  </a:cubicBezTo>
                  <a:close/>
                </a:path>
              </a:pathLst>
            </a:custGeom>
            <a:solidFill>
              <a:srgbClr val="F5D38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6621874" y="5608129"/>
              <a:ext cx="215265" cy="215264"/>
            </a:xfrm>
            <a:custGeom>
              <a:rect b="b" l="l" r="r" t="t"/>
              <a:pathLst>
                <a:path extrusionOk="0" h="215264" w="215265">
                  <a:moveTo>
                    <a:pt x="107633" y="215265"/>
                  </a:moveTo>
                  <a:cubicBezTo>
                    <a:pt x="48292" y="215265"/>
                    <a:pt x="0" y="166973"/>
                    <a:pt x="0" y="107632"/>
                  </a:cubicBezTo>
                  <a:cubicBezTo>
                    <a:pt x="0" y="48291"/>
                    <a:pt x="48292" y="0"/>
                    <a:pt x="107633" y="0"/>
                  </a:cubicBezTo>
                  <a:cubicBezTo>
                    <a:pt x="166973" y="0"/>
                    <a:pt x="215265" y="48291"/>
                    <a:pt x="215265" y="107632"/>
                  </a:cubicBezTo>
                  <a:cubicBezTo>
                    <a:pt x="215265" y="166973"/>
                    <a:pt x="166973" y="215265"/>
                    <a:pt x="107633" y="215265"/>
                  </a:cubicBezTo>
                  <a:close/>
                  <a:moveTo>
                    <a:pt x="107633" y="28575"/>
                  </a:moveTo>
                  <a:cubicBezTo>
                    <a:pt x="64008" y="28575"/>
                    <a:pt x="28575" y="64008"/>
                    <a:pt x="28575" y="107632"/>
                  </a:cubicBezTo>
                  <a:cubicBezTo>
                    <a:pt x="28575" y="151256"/>
                    <a:pt x="64008" y="186690"/>
                    <a:pt x="107633" y="186690"/>
                  </a:cubicBezTo>
                  <a:cubicBezTo>
                    <a:pt x="151257" y="186690"/>
                    <a:pt x="186690" y="151256"/>
                    <a:pt x="186690" y="107632"/>
                  </a:cubicBezTo>
                  <a:cubicBezTo>
                    <a:pt x="186690" y="64008"/>
                    <a:pt x="151257" y="28575"/>
                    <a:pt x="107633" y="285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3"/>
          <p:cNvGrpSpPr/>
          <p:nvPr/>
        </p:nvGrpSpPr>
        <p:grpSpPr>
          <a:xfrm>
            <a:off x="6491637" y="644776"/>
            <a:ext cx="1264367" cy="1657245"/>
            <a:chOff x="7869778" y="3478017"/>
            <a:chExt cx="1013764" cy="1328773"/>
          </a:xfrm>
        </p:grpSpPr>
        <p:grpSp>
          <p:nvGrpSpPr>
            <p:cNvPr id="122" name="Google Shape;122;p3"/>
            <p:cNvGrpSpPr/>
            <p:nvPr/>
          </p:nvGrpSpPr>
          <p:grpSpPr>
            <a:xfrm>
              <a:off x="8100631" y="4593907"/>
              <a:ext cx="569880" cy="212883"/>
              <a:chOff x="8100631" y="4593907"/>
              <a:chExt cx="569880" cy="212883"/>
            </a:xfrm>
          </p:grpSpPr>
          <p:sp>
            <p:nvSpPr>
              <p:cNvPr id="123" name="Google Shape;123;p3"/>
              <p:cNvSpPr/>
              <p:nvPr/>
            </p:nvSpPr>
            <p:spPr>
              <a:xfrm>
                <a:off x="8114823" y="4608195"/>
                <a:ext cx="541305" cy="184308"/>
              </a:xfrm>
              <a:custGeom>
                <a:rect b="b" l="l" r="r" t="t"/>
                <a:pathLst>
                  <a:path extrusionOk="0" h="184308" w="541305">
                    <a:moveTo>
                      <a:pt x="0" y="0"/>
                    </a:moveTo>
                    <a:lnTo>
                      <a:pt x="541306" y="0"/>
                    </a:lnTo>
                    <a:lnTo>
                      <a:pt x="541306" y="184309"/>
                    </a:lnTo>
                    <a:lnTo>
                      <a:pt x="0" y="184309"/>
                    </a:lnTo>
                    <a:close/>
                  </a:path>
                </a:pathLst>
              </a:custGeom>
              <a:solidFill>
                <a:srgbClr val="F5D38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124;p3"/>
              <p:cNvSpPr/>
              <p:nvPr/>
            </p:nvSpPr>
            <p:spPr>
              <a:xfrm>
                <a:off x="8100631" y="4593907"/>
                <a:ext cx="569880" cy="212883"/>
              </a:xfrm>
              <a:custGeom>
                <a:rect b="b" l="l" r="r" t="t"/>
                <a:pathLst>
                  <a:path extrusionOk="0" h="212883" w="569880">
                    <a:moveTo>
                      <a:pt x="555593" y="212884"/>
                    </a:moveTo>
                    <a:lnTo>
                      <a:pt x="14288" y="212884"/>
                    </a:lnTo>
                    <a:cubicBezTo>
                      <a:pt x="6382" y="212884"/>
                      <a:pt x="0" y="206502"/>
                      <a:pt x="0" y="198596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555593" y="0"/>
                    </a:lnTo>
                    <a:cubicBezTo>
                      <a:pt x="563499" y="0"/>
                      <a:pt x="569880" y="6382"/>
                      <a:pt x="569880" y="14288"/>
                    </a:cubicBezTo>
                    <a:lnTo>
                      <a:pt x="569880" y="198596"/>
                    </a:lnTo>
                    <a:cubicBezTo>
                      <a:pt x="569880" y="206502"/>
                      <a:pt x="563403" y="212884"/>
                      <a:pt x="555593" y="212884"/>
                    </a:cubicBezTo>
                    <a:close/>
                    <a:moveTo>
                      <a:pt x="28480" y="184309"/>
                    </a:moveTo>
                    <a:lnTo>
                      <a:pt x="541211" y="184309"/>
                    </a:lnTo>
                    <a:lnTo>
                      <a:pt x="541211" y="28575"/>
                    </a:lnTo>
                    <a:lnTo>
                      <a:pt x="28480" y="28575"/>
                    </a:lnTo>
                    <a:lnTo>
                      <a:pt x="28480" y="184309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5" name="Google Shape;125;p3"/>
            <p:cNvGrpSpPr/>
            <p:nvPr/>
          </p:nvGrpSpPr>
          <p:grpSpPr>
            <a:xfrm>
              <a:off x="8204167" y="3707034"/>
              <a:ext cx="362426" cy="915447"/>
              <a:chOff x="8204167" y="3707034"/>
              <a:chExt cx="362426" cy="915447"/>
            </a:xfrm>
          </p:grpSpPr>
          <p:sp>
            <p:nvSpPr>
              <p:cNvPr id="126" name="Google Shape;126;p3"/>
              <p:cNvSpPr/>
              <p:nvPr/>
            </p:nvSpPr>
            <p:spPr>
              <a:xfrm>
                <a:off x="8218740" y="3721322"/>
                <a:ext cx="333946" cy="886872"/>
              </a:xfrm>
              <a:custGeom>
                <a:rect b="b" l="l" r="r" t="t"/>
                <a:pathLst>
                  <a:path extrusionOk="0" h="886872" w="333946">
                    <a:moveTo>
                      <a:pt x="161068" y="886873"/>
                    </a:moveTo>
                    <a:cubicBezTo>
                      <a:pt x="164878" y="886873"/>
                      <a:pt x="168783" y="886873"/>
                      <a:pt x="172593" y="886873"/>
                    </a:cubicBezTo>
                    <a:cubicBezTo>
                      <a:pt x="184118" y="886873"/>
                      <a:pt x="195644" y="886873"/>
                      <a:pt x="207169" y="886873"/>
                    </a:cubicBezTo>
                    <a:cubicBezTo>
                      <a:pt x="207169" y="794766"/>
                      <a:pt x="207169" y="702564"/>
                      <a:pt x="207169" y="610457"/>
                    </a:cubicBezTo>
                    <a:cubicBezTo>
                      <a:pt x="223742" y="605695"/>
                      <a:pt x="249746" y="596170"/>
                      <a:pt x="276320" y="575881"/>
                    </a:cubicBezTo>
                    <a:cubicBezTo>
                      <a:pt x="308229" y="551307"/>
                      <a:pt x="325470" y="523113"/>
                      <a:pt x="333946" y="506730"/>
                    </a:cubicBezTo>
                    <a:cubicBezTo>
                      <a:pt x="333946" y="337756"/>
                      <a:pt x="333946" y="168878"/>
                      <a:pt x="333946" y="0"/>
                    </a:cubicBezTo>
                    <a:cubicBezTo>
                      <a:pt x="303181" y="0"/>
                      <a:pt x="272510" y="0"/>
                      <a:pt x="241840" y="0"/>
                    </a:cubicBezTo>
                    <a:cubicBezTo>
                      <a:pt x="241840" y="161258"/>
                      <a:pt x="241840" y="322516"/>
                      <a:pt x="241840" y="483775"/>
                    </a:cubicBezTo>
                    <a:cubicBezTo>
                      <a:pt x="237935" y="490823"/>
                      <a:pt x="227552" y="506921"/>
                      <a:pt x="207264" y="518350"/>
                    </a:cubicBezTo>
                    <a:cubicBezTo>
                      <a:pt x="191453" y="527209"/>
                      <a:pt x="176403" y="529304"/>
                      <a:pt x="166974" y="529780"/>
                    </a:cubicBezTo>
                    <a:cubicBezTo>
                      <a:pt x="166783" y="529780"/>
                      <a:pt x="166497" y="529780"/>
                      <a:pt x="166307" y="529780"/>
                    </a:cubicBezTo>
                    <a:lnTo>
                      <a:pt x="166974" y="529780"/>
                    </a:lnTo>
                    <a:cubicBezTo>
                      <a:pt x="157544" y="529304"/>
                      <a:pt x="142399" y="527209"/>
                      <a:pt x="126682" y="518350"/>
                    </a:cubicBezTo>
                    <a:cubicBezTo>
                      <a:pt x="106395" y="506921"/>
                      <a:pt x="96012" y="490823"/>
                      <a:pt x="92107" y="483775"/>
                    </a:cubicBezTo>
                    <a:cubicBezTo>
                      <a:pt x="92107" y="322516"/>
                      <a:pt x="92107" y="161258"/>
                      <a:pt x="92107" y="0"/>
                    </a:cubicBezTo>
                    <a:cubicBezTo>
                      <a:pt x="61341" y="0"/>
                      <a:pt x="30671" y="0"/>
                      <a:pt x="0" y="0"/>
                    </a:cubicBezTo>
                    <a:cubicBezTo>
                      <a:pt x="0" y="168973"/>
                      <a:pt x="0" y="337852"/>
                      <a:pt x="0" y="506730"/>
                    </a:cubicBezTo>
                    <a:cubicBezTo>
                      <a:pt x="8382" y="523113"/>
                      <a:pt x="25718" y="551307"/>
                      <a:pt x="57626" y="575881"/>
                    </a:cubicBezTo>
                    <a:cubicBezTo>
                      <a:pt x="84106" y="596170"/>
                      <a:pt x="110109" y="605695"/>
                      <a:pt x="126778" y="610457"/>
                    </a:cubicBezTo>
                    <a:cubicBezTo>
                      <a:pt x="126778" y="702564"/>
                      <a:pt x="126778" y="794766"/>
                      <a:pt x="126778" y="886873"/>
                    </a:cubicBezTo>
                    <a:cubicBezTo>
                      <a:pt x="138017" y="886873"/>
                      <a:pt x="149543" y="886873"/>
                      <a:pt x="161068" y="886873"/>
                    </a:cubicBezTo>
                    <a:cubicBezTo>
                      <a:pt x="164878" y="886873"/>
                      <a:pt x="168783" y="886873"/>
                      <a:pt x="172593" y="886873"/>
                    </a:cubicBezTo>
                  </a:path>
                </a:pathLst>
              </a:custGeom>
              <a:solidFill>
                <a:srgbClr val="B3B3B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" name="Google Shape;127;p3"/>
              <p:cNvSpPr/>
              <p:nvPr/>
            </p:nvSpPr>
            <p:spPr>
              <a:xfrm>
                <a:off x="8204167" y="3707034"/>
                <a:ext cx="362426" cy="915447"/>
              </a:xfrm>
              <a:custGeom>
                <a:rect b="b" l="l" r="r" t="t"/>
                <a:pathLst>
                  <a:path extrusionOk="0" h="915447" w="362426">
                    <a:moveTo>
                      <a:pt x="221646" y="915448"/>
                    </a:moveTo>
                    <a:lnTo>
                      <a:pt x="141065" y="915448"/>
                    </a:lnTo>
                    <a:cubicBezTo>
                      <a:pt x="133159" y="915448"/>
                      <a:pt x="126778" y="909066"/>
                      <a:pt x="126778" y="901160"/>
                    </a:cubicBezTo>
                    <a:lnTo>
                      <a:pt x="126778" y="635222"/>
                    </a:lnTo>
                    <a:cubicBezTo>
                      <a:pt x="103727" y="627507"/>
                      <a:pt x="82391" y="616172"/>
                      <a:pt x="63246" y="601504"/>
                    </a:cubicBezTo>
                    <a:cubicBezTo>
                      <a:pt x="37719" y="581882"/>
                      <a:pt x="16383" y="556260"/>
                      <a:pt x="1619" y="527590"/>
                    </a:cubicBezTo>
                    <a:cubicBezTo>
                      <a:pt x="571" y="525589"/>
                      <a:pt x="0" y="523304"/>
                      <a:pt x="0" y="521018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106394" y="0"/>
                    </a:lnTo>
                    <a:cubicBezTo>
                      <a:pt x="114300" y="0"/>
                      <a:pt x="120682" y="6382"/>
                      <a:pt x="120682" y="14288"/>
                    </a:cubicBezTo>
                    <a:lnTo>
                      <a:pt x="120682" y="494157"/>
                    </a:lnTo>
                    <a:cubicBezTo>
                      <a:pt x="125253" y="501396"/>
                      <a:pt x="133826" y="512159"/>
                      <a:pt x="147923" y="520160"/>
                    </a:cubicBezTo>
                    <a:cubicBezTo>
                      <a:pt x="157924" y="525780"/>
                      <a:pt x="169069" y="529019"/>
                      <a:pt x="181070" y="529685"/>
                    </a:cubicBezTo>
                    <a:cubicBezTo>
                      <a:pt x="193167" y="529019"/>
                      <a:pt x="204406" y="525780"/>
                      <a:pt x="214503" y="520160"/>
                    </a:cubicBezTo>
                    <a:cubicBezTo>
                      <a:pt x="228695" y="512255"/>
                      <a:pt x="237268" y="501396"/>
                      <a:pt x="241745" y="494157"/>
                    </a:cubicBezTo>
                    <a:lnTo>
                      <a:pt x="241745" y="14383"/>
                    </a:lnTo>
                    <a:cubicBezTo>
                      <a:pt x="241745" y="6477"/>
                      <a:pt x="248126" y="95"/>
                      <a:pt x="256032" y="95"/>
                    </a:cubicBezTo>
                    <a:lnTo>
                      <a:pt x="348139" y="95"/>
                    </a:lnTo>
                    <a:cubicBezTo>
                      <a:pt x="356045" y="95"/>
                      <a:pt x="362426" y="6477"/>
                      <a:pt x="362426" y="14383"/>
                    </a:cubicBezTo>
                    <a:lnTo>
                      <a:pt x="362426" y="521113"/>
                    </a:lnTo>
                    <a:cubicBezTo>
                      <a:pt x="362426" y="523399"/>
                      <a:pt x="361855" y="525589"/>
                      <a:pt x="360807" y="527685"/>
                    </a:cubicBezTo>
                    <a:cubicBezTo>
                      <a:pt x="346043" y="556355"/>
                      <a:pt x="324802" y="581978"/>
                      <a:pt x="299180" y="601599"/>
                    </a:cubicBezTo>
                    <a:cubicBezTo>
                      <a:pt x="280035" y="616268"/>
                      <a:pt x="258699" y="627602"/>
                      <a:pt x="235648" y="635318"/>
                    </a:cubicBezTo>
                    <a:lnTo>
                      <a:pt x="235648" y="901255"/>
                    </a:lnTo>
                    <a:cubicBezTo>
                      <a:pt x="235934" y="909066"/>
                      <a:pt x="229552" y="915448"/>
                      <a:pt x="221646" y="915448"/>
                    </a:cubicBezTo>
                    <a:close/>
                    <a:moveTo>
                      <a:pt x="175641" y="886873"/>
                    </a:moveTo>
                    <a:lnTo>
                      <a:pt x="207454" y="886873"/>
                    </a:lnTo>
                    <a:lnTo>
                      <a:pt x="207454" y="624745"/>
                    </a:lnTo>
                    <a:cubicBezTo>
                      <a:pt x="207454" y="618363"/>
                      <a:pt x="211741" y="612743"/>
                      <a:pt x="217837" y="611029"/>
                    </a:cubicBezTo>
                    <a:cubicBezTo>
                      <a:pt x="241363" y="604361"/>
                      <a:pt x="263080" y="593503"/>
                      <a:pt x="282130" y="578834"/>
                    </a:cubicBezTo>
                    <a:cubicBezTo>
                      <a:pt x="303466" y="562451"/>
                      <a:pt x="321373" y="541306"/>
                      <a:pt x="334137" y="517588"/>
                    </a:cubicBezTo>
                    <a:lnTo>
                      <a:pt x="334137" y="28670"/>
                    </a:lnTo>
                    <a:lnTo>
                      <a:pt x="270605" y="28670"/>
                    </a:lnTo>
                    <a:lnTo>
                      <a:pt x="270605" y="498157"/>
                    </a:lnTo>
                    <a:cubicBezTo>
                      <a:pt x="270605" y="500634"/>
                      <a:pt x="269938" y="503015"/>
                      <a:pt x="268795" y="505111"/>
                    </a:cubicBezTo>
                    <a:cubicBezTo>
                      <a:pt x="263461" y="514636"/>
                      <a:pt x="251174" y="532543"/>
                      <a:pt x="228790" y="545116"/>
                    </a:cubicBezTo>
                    <a:cubicBezTo>
                      <a:pt x="214693" y="553022"/>
                      <a:pt x="199072" y="557498"/>
                      <a:pt x="182308" y="558355"/>
                    </a:cubicBezTo>
                    <a:cubicBezTo>
                      <a:pt x="181927" y="558355"/>
                      <a:pt x="181546" y="558355"/>
                      <a:pt x="181260" y="558355"/>
                    </a:cubicBezTo>
                    <a:cubicBezTo>
                      <a:pt x="181070" y="558355"/>
                      <a:pt x="180880" y="558355"/>
                      <a:pt x="180784" y="558355"/>
                    </a:cubicBezTo>
                    <a:cubicBezTo>
                      <a:pt x="180118" y="558355"/>
                      <a:pt x="179546" y="558355"/>
                      <a:pt x="178879" y="558260"/>
                    </a:cubicBezTo>
                    <a:cubicBezTo>
                      <a:pt x="162782" y="557213"/>
                      <a:pt x="147733" y="552831"/>
                      <a:pt x="134112" y="545116"/>
                    </a:cubicBezTo>
                    <a:cubicBezTo>
                      <a:pt x="111728" y="532543"/>
                      <a:pt x="99441" y="514636"/>
                      <a:pt x="94107" y="505111"/>
                    </a:cubicBezTo>
                    <a:cubicBezTo>
                      <a:pt x="92964" y="503015"/>
                      <a:pt x="92297" y="500634"/>
                      <a:pt x="92297" y="498157"/>
                    </a:cubicBezTo>
                    <a:lnTo>
                      <a:pt x="92297" y="28670"/>
                    </a:lnTo>
                    <a:lnTo>
                      <a:pt x="28765" y="28670"/>
                    </a:lnTo>
                    <a:lnTo>
                      <a:pt x="28765" y="517588"/>
                    </a:lnTo>
                    <a:cubicBezTo>
                      <a:pt x="41529" y="541401"/>
                      <a:pt x="59436" y="562547"/>
                      <a:pt x="80772" y="578930"/>
                    </a:cubicBezTo>
                    <a:cubicBezTo>
                      <a:pt x="99917" y="593598"/>
                      <a:pt x="121539" y="604361"/>
                      <a:pt x="145066" y="611029"/>
                    </a:cubicBezTo>
                    <a:cubicBezTo>
                      <a:pt x="151162" y="612743"/>
                      <a:pt x="155448" y="618363"/>
                      <a:pt x="155448" y="624745"/>
                    </a:cubicBezTo>
                    <a:lnTo>
                      <a:pt x="155448" y="886873"/>
                    </a:lnTo>
                    <a:lnTo>
                      <a:pt x="175641" y="88687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8" name="Google Shape;128;p3"/>
            <p:cNvSpPr/>
            <p:nvPr/>
          </p:nvSpPr>
          <p:spPr>
            <a:xfrm>
              <a:off x="7869778" y="3478017"/>
              <a:ext cx="132685" cy="523910"/>
            </a:xfrm>
            <a:custGeom>
              <a:rect b="b" l="l" r="r" t="t"/>
              <a:pathLst>
                <a:path extrusionOk="0" h="523910" w="132685">
                  <a:moveTo>
                    <a:pt x="118363" y="523911"/>
                  </a:moveTo>
                  <a:cubicBezTo>
                    <a:pt x="114743" y="523911"/>
                    <a:pt x="111123" y="522482"/>
                    <a:pt x="108266" y="519720"/>
                  </a:cubicBezTo>
                  <a:cubicBezTo>
                    <a:pt x="81120" y="492669"/>
                    <a:pt x="-6987" y="392942"/>
                    <a:pt x="443" y="243971"/>
                  </a:cubicBezTo>
                  <a:cubicBezTo>
                    <a:pt x="6729" y="117765"/>
                    <a:pt x="77976" y="34230"/>
                    <a:pt x="108361" y="4131"/>
                  </a:cubicBezTo>
                  <a:cubicBezTo>
                    <a:pt x="113981" y="-1393"/>
                    <a:pt x="123030" y="-1393"/>
                    <a:pt x="128554" y="4227"/>
                  </a:cubicBezTo>
                  <a:cubicBezTo>
                    <a:pt x="134078" y="9846"/>
                    <a:pt x="134078" y="18895"/>
                    <a:pt x="128459" y="24420"/>
                  </a:cubicBezTo>
                  <a:cubicBezTo>
                    <a:pt x="100456" y="52138"/>
                    <a:pt x="34733" y="129100"/>
                    <a:pt x="29018" y="245305"/>
                  </a:cubicBezTo>
                  <a:cubicBezTo>
                    <a:pt x="22255" y="382464"/>
                    <a:pt x="103408" y="474476"/>
                    <a:pt x="128459" y="499336"/>
                  </a:cubicBezTo>
                  <a:cubicBezTo>
                    <a:pt x="134078" y="504861"/>
                    <a:pt x="134078" y="513910"/>
                    <a:pt x="128554" y="519529"/>
                  </a:cubicBezTo>
                  <a:cubicBezTo>
                    <a:pt x="125696" y="522482"/>
                    <a:pt x="122077" y="523911"/>
                    <a:pt x="118363" y="52391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7953304" y="3526024"/>
              <a:ext cx="112405" cy="427898"/>
            </a:xfrm>
            <a:custGeom>
              <a:rect b="b" l="l" r="r" t="t"/>
              <a:pathLst>
                <a:path extrusionOk="0" h="427898" w="112405">
                  <a:moveTo>
                    <a:pt x="98177" y="427899"/>
                  </a:moveTo>
                  <a:cubicBezTo>
                    <a:pt x="94557" y="427899"/>
                    <a:pt x="90843" y="426470"/>
                    <a:pt x="88080" y="423708"/>
                  </a:cubicBezTo>
                  <a:cubicBezTo>
                    <a:pt x="65982" y="401705"/>
                    <a:pt x="-5645" y="320457"/>
                    <a:pt x="356" y="199299"/>
                  </a:cubicBezTo>
                  <a:cubicBezTo>
                    <a:pt x="5404" y="96619"/>
                    <a:pt x="63411" y="28611"/>
                    <a:pt x="88080" y="4131"/>
                  </a:cubicBezTo>
                  <a:cubicBezTo>
                    <a:pt x="93701" y="-1393"/>
                    <a:pt x="102749" y="-1393"/>
                    <a:pt x="108273" y="4227"/>
                  </a:cubicBezTo>
                  <a:cubicBezTo>
                    <a:pt x="113798" y="9846"/>
                    <a:pt x="113798" y="18895"/>
                    <a:pt x="108178" y="24420"/>
                  </a:cubicBezTo>
                  <a:cubicBezTo>
                    <a:pt x="85890" y="46518"/>
                    <a:pt x="33407" y="107954"/>
                    <a:pt x="28835" y="200632"/>
                  </a:cubicBezTo>
                  <a:cubicBezTo>
                    <a:pt x="23406" y="309979"/>
                    <a:pt x="88176" y="383417"/>
                    <a:pt x="108178" y="403324"/>
                  </a:cubicBezTo>
                  <a:cubicBezTo>
                    <a:pt x="113798" y="408849"/>
                    <a:pt x="113798" y="417993"/>
                    <a:pt x="108178" y="423517"/>
                  </a:cubicBezTo>
                  <a:cubicBezTo>
                    <a:pt x="105511" y="426470"/>
                    <a:pt x="101892" y="427899"/>
                    <a:pt x="98177" y="42789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8044064" y="3577554"/>
              <a:ext cx="90891" cy="324933"/>
            </a:xfrm>
            <a:custGeom>
              <a:rect b="b" l="l" r="r" t="t"/>
              <a:pathLst>
                <a:path extrusionOk="0" h="324933" w="90891">
                  <a:moveTo>
                    <a:pt x="76568" y="324933"/>
                  </a:moveTo>
                  <a:cubicBezTo>
                    <a:pt x="72949" y="324933"/>
                    <a:pt x="69234" y="323505"/>
                    <a:pt x="66472" y="320742"/>
                  </a:cubicBezTo>
                  <a:cubicBezTo>
                    <a:pt x="49803" y="304169"/>
                    <a:pt x="-4299" y="242923"/>
                    <a:pt x="273" y="151388"/>
                  </a:cubicBezTo>
                  <a:cubicBezTo>
                    <a:pt x="4083" y="73855"/>
                    <a:pt x="47898" y="22515"/>
                    <a:pt x="66567" y="4131"/>
                  </a:cubicBezTo>
                  <a:cubicBezTo>
                    <a:pt x="72187" y="-1393"/>
                    <a:pt x="81236" y="-1393"/>
                    <a:pt x="86760" y="4227"/>
                  </a:cubicBezTo>
                  <a:cubicBezTo>
                    <a:pt x="92285" y="9846"/>
                    <a:pt x="92285" y="18895"/>
                    <a:pt x="86665" y="24420"/>
                  </a:cubicBezTo>
                  <a:cubicBezTo>
                    <a:pt x="70377" y="40517"/>
                    <a:pt x="32182" y="85380"/>
                    <a:pt x="28848" y="152817"/>
                  </a:cubicBezTo>
                  <a:cubicBezTo>
                    <a:pt x="24943" y="232541"/>
                    <a:pt x="72092" y="286072"/>
                    <a:pt x="86665" y="300549"/>
                  </a:cubicBezTo>
                  <a:cubicBezTo>
                    <a:pt x="92285" y="306074"/>
                    <a:pt x="92285" y="315123"/>
                    <a:pt x="86760" y="320742"/>
                  </a:cubicBezTo>
                  <a:cubicBezTo>
                    <a:pt x="83903" y="323505"/>
                    <a:pt x="80188" y="324933"/>
                    <a:pt x="76568" y="324933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8750867" y="3489733"/>
              <a:ext cx="132675" cy="523720"/>
            </a:xfrm>
            <a:custGeom>
              <a:rect b="b" l="l" r="r" t="t"/>
              <a:pathLst>
                <a:path extrusionOk="0" h="523720" w="132675">
                  <a:moveTo>
                    <a:pt x="14323" y="523720"/>
                  </a:moveTo>
                  <a:cubicBezTo>
                    <a:pt x="10703" y="523720"/>
                    <a:pt x="6989" y="522291"/>
                    <a:pt x="4227" y="519529"/>
                  </a:cubicBezTo>
                  <a:cubicBezTo>
                    <a:pt x="-1298" y="513909"/>
                    <a:pt x="-1298" y="504861"/>
                    <a:pt x="4227" y="499336"/>
                  </a:cubicBezTo>
                  <a:cubicBezTo>
                    <a:pt x="29277" y="474381"/>
                    <a:pt x="110526" y="382369"/>
                    <a:pt x="103668" y="245305"/>
                  </a:cubicBezTo>
                  <a:cubicBezTo>
                    <a:pt x="97953" y="129099"/>
                    <a:pt x="32230" y="52138"/>
                    <a:pt x="4227" y="24420"/>
                  </a:cubicBezTo>
                  <a:cubicBezTo>
                    <a:pt x="-1393" y="18895"/>
                    <a:pt x="-1393" y="9846"/>
                    <a:pt x="4131" y="4227"/>
                  </a:cubicBezTo>
                  <a:cubicBezTo>
                    <a:pt x="9656" y="-1393"/>
                    <a:pt x="18705" y="-1393"/>
                    <a:pt x="24325" y="4131"/>
                  </a:cubicBezTo>
                  <a:cubicBezTo>
                    <a:pt x="54709" y="34230"/>
                    <a:pt x="125956" y="117765"/>
                    <a:pt x="132243" y="243971"/>
                  </a:cubicBezTo>
                  <a:cubicBezTo>
                    <a:pt x="139577" y="392942"/>
                    <a:pt x="51566" y="492669"/>
                    <a:pt x="24420" y="519720"/>
                  </a:cubicBezTo>
                  <a:cubicBezTo>
                    <a:pt x="21657" y="522291"/>
                    <a:pt x="17943" y="523720"/>
                    <a:pt x="14323" y="52372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8687525" y="3537739"/>
              <a:ext cx="112405" cy="427708"/>
            </a:xfrm>
            <a:custGeom>
              <a:rect b="b" l="l" r="r" t="t"/>
              <a:pathLst>
                <a:path extrusionOk="0" h="427708" w="112405">
                  <a:moveTo>
                    <a:pt x="14323" y="427708"/>
                  </a:moveTo>
                  <a:cubicBezTo>
                    <a:pt x="10704" y="427708"/>
                    <a:pt x="6989" y="426280"/>
                    <a:pt x="4227" y="423517"/>
                  </a:cubicBezTo>
                  <a:cubicBezTo>
                    <a:pt x="-1298" y="417898"/>
                    <a:pt x="-1298" y="408849"/>
                    <a:pt x="4227" y="403324"/>
                  </a:cubicBezTo>
                  <a:cubicBezTo>
                    <a:pt x="24229" y="383417"/>
                    <a:pt x="88999" y="309979"/>
                    <a:pt x="83570" y="200632"/>
                  </a:cubicBezTo>
                  <a:cubicBezTo>
                    <a:pt x="78998" y="107954"/>
                    <a:pt x="26515" y="46518"/>
                    <a:pt x="4227" y="24420"/>
                  </a:cubicBezTo>
                  <a:cubicBezTo>
                    <a:pt x="-1393" y="18895"/>
                    <a:pt x="-1393" y="9847"/>
                    <a:pt x="4132" y="4227"/>
                  </a:cubicBezTo>
                  <a:cubicBezTo>
                    <a:pt x="9656" y="-1393"/>
                    <a:pt x="18705" y="-1393"/>
                    <a:pt x="24325" y="4132"/>
                  </a:cubicBezTo>
                  <a:cubicBezTo>
                    <a:pt x="48994" y="28611"/>
                    <a:pt x="107002" y="96619"/>
                    <a:pt x="112050" y="199299"/>
                  </a:cubicBezTo>
                  <a:cubicBezTo>
                    <a:pt x="118050" y="320457"/>
                    <a:pt x="46423" y="401705"/>
                    <a:pt x="24325" y="423708"/>
                  </a:cubicBezTo>
                  <a:cubicBezTo>
                    <a:pt x="21657" y="426280"/>
                    <a:pt x="17943" y="427708"/>
                    <a:pt x="14323" y="42770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8618469" y="3589079"/>
              <a:ext cx="90891" cy="324933"/>
            </a:xfrm>
            <a:custGeom>
              <a:rect b="b" l="l" r="r" t="t"/>
              <a:pathLst>
                <a:path extrusionOk="0" h="324933" w="90891">
                  <a:moveTo>
                    <a:pt x="14228" y="324934"/>
                  </a:moveTo>
                  <a:cubicBezTo>
                    <a:pt x="10609" y="324934"/>
                    <a:pt x="6894" y="323505"/>
                    <a:pt x="4132" y="320743"/>
                  </a:cubicBezTo>
                  <a:cubicBezTo>
                    <a:pt x="-1393" y="315123"/>
                    <a:pt x="-1393" y="306074"/>
                    <a:pt x="4227" y="300549"/>
                  </a:cubicBezTo>
                  <a:cubicBezTo>
                    <a:pt x="18800" y="286072"/>
                    <a:pt x="66044" y="232541"/>
                    <a:pt x="62044" y="152817"/>
                  </a:cubicBezTo>
                  <a:cubicBezTo>
                    <a:pt x="58710" y="85285"/>
                    <a:pt x="20514" y="40517"/>
                    <a:pt x="4227" y="24420"/>
                  </a:cubicBezTo>
                  <a:cubicBezTo>
                    <a:pt x="-1393" y="18895"/>
                    <a:pt x="-1393" y="9846"/>
                    <a:pt x="4132" y="4227"/>
                  </a:cubicBezTo>
                  <a:cubicBezTo>
                    <a:pt x="9656" y="-1393"/>
                    <a:pt x="18705" y="-1393"/>
                    <a:pt x="24325" y="4131"/>
                  </a:cubicBezTo>
                  <a:cubicBezTo>
                    <a:pt x="42994" y="22610"/>
                    <a:pt x="86713" y="73950"/>
                    <a:pt x="90619" y="151483"/>
                  </a:cubicBezTo>
                  <a:cubicBezTo>
                    <a:pt x="95191" y="243019"/>
                    <a:pt x="41089" y="304264"/>
                    <a:pt x="24420" y="320838"/>
                  </a:cubicBezTo>
                  <a:cubicBezTo>
                    <a:pt x="21563" y="323505"/>
                    <a:pt x="17943" y="324934"/>
                    <a:pt x="14228" y="324934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4" name="Google Shape;134;p3"/>
          <p:cNvGrpSpPr/>
          <p:nvPr/>
        </p:nvGrpSpPr>
        <p:grpSpPr>
          <a:xfrm>
            <a:off x="1768832" y="2908846"/>
            <a:ext cx="1078194" cy="1187246"/>
            <a:chOff x="1814512" y="511682"/>
            <a:chExt cx="864492" cy="951929"/>
          </a:xfrm>
        </p:grpSpPr>
        <p:grpSp>
          <p:nvGrpSpPr>
            <p:cNvPr id="135" name="Google Shape;135;p3"/>
            <p:cNvGrpSpPr/>
            <p:nvPr/>
          </p:nvGrpSpPr>
          <p:grpSpPr>
            <a:xfrm>
              <a:off x="1814512" y="511778"/>
              <a:ext cx="215170" cy="180308"/>
              <a:chOff x="1814512" y="511778"/>
              <a:chExt cx="215170" cy="180308"/>
            </a:xfrm>
          </p:grpSpPr>
          <p:sp>
            <p:nvSpPr>
              <p:cNvPr id="136" name="Google Shape;136;p3"/>
              <p:cNvSpPr/>
              <p:nvPr/>
            </p:nvSpPr>
            <p:spPr>
              <a:xfrm>
                <a:off x="1829370" y="526541"/>
                <a:ext cx="185547" cy="150685"/>
              </a:xfrm>
              <a:custGeom>
                <a:rect b="b" l="l" r="r" t="t"/>
                <a:pathLst>
                  <a:path extrusionOk="0" h="150685" w="185547">
                    <a:moveTo>
                      <a:pt x="185547" y="0"/>
                    </a:moveTo>
                    <a:lnTo>
                      <a:pt x="185547" y="150686"/>
                    </a:lnTo>
                    <a:lnTo>
                      <a:pt x="1715" y="150686"/>
                    </a:lnTo>
                    <a:cubicBezTo>
                      <a:pt x="1143" y="100489"/>
                      <a:pt x="667" y="50292"/>
                      <a:pt x="0" y="0"/>
                    </a:cubicBezTo>
                    <a:lnTo>
                      <a:pt x="185547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137;p3"/>
              <p:cNvSpPr/>
              <p:nvPr/>
            </p:nvSpPr>
            <p:spPr>
              <a:xfrm>
                <a:off x="1814512" y="511778"/>
                <a:ext cx="215170" cy="180308"/>
              </a:xfrm>
              <a:custGeom>
                <a:rect b="b" l="l" r="r" t="t"/>
                <a:pathLst>
                  <a:path extrusionOk="0" h="180308" w="215170">
                    <a:moveTo>
                      <a:pt x="200406" y="180308"/>
                    </a:moveTo>
                    <a:lnTo>
                      <a:pt x="16669" y="180308"/>
                    </a:lnTo>
                    <a:cubicBezTo>
                      <a:pt x="8477" y="180308"/>
                      <a:pt x="1905" y="173736"/>
                      <a:pt x="1810" y="165640"/>
                    </a:cubicBezTo>
                    <a:lnTo>
                      <a:pt x="0" y="14954"/>
                    </a:lnTo>
                    <a:cubicBezTo>
                      <a:pt x="0" y="11049"/>
                      <a:pt x="1524" y="7144"/>
                      <a:pt x="4286" y="4382"/>
                    </a:cubicBezTo>
                    <a:cubicBezTo>
                      <a:pt x="7049" y="1524"/>
                      <a:pt x="10859" y="0"/>
                      <a:pt x="14859" y="0"/>
                    </a:cubicBezTo>
                    <a:lnTo>
                      <a:pt x="200311" y="0"/>
                    </a:lnTo>
                    <a:cubicBezTo>
                      <a:pt x="208502" y="0"/>
                      <a:pt x="215170" y="6667"/>
                      <a:pt x="215170" y="14859"/>
                    </a:cubicBezTo>
                    <a:lnTo>
                      <a:pt x="215170" y="165449"/>
                    </a:lnTo>
                    <a:cubicBezTo>
                      <a:pt x="215265" y="173641"/>
                      <a:pt x="208598" y="180308"/>
                      <a:pt x="200406" y="180308"/>
                    </a:cubicBezTo>
                    <a:close/>
                    <a:moveTo>
                      <a:pt x="31337" y="150495"/>
                    </a:moveTo>
                    <a:lnTo>
                      <a:pt x="185452" y="150495"/>
                    </a:lnTo>
                    <a:lnTo>
                      <a:pt x="185452" y="29718"/>
                    </a:lnTo>
                    <a:lnTo>
                      <a:pt x="29909" y="29718"/>
                    </a:lnTo>
                    <a:lnTo>
                      <a:pt x="31337" y="15049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8" name="Google Shape;138;p3"/>
            <p:cNvGrpSpPr/>
            <p:nvPr/>
          </p:nvGrpSpPr>
          <p:grpSpPr>
            <a:xfrm>
              <a:off x="2463736" y="511682"/>
              <a:ext cx="215268" cy="180403"/>
              <a:chOff x="2463736" y="511682"/>
              <a:chExt cx="215268" cy="180403"/>
            </a:xfrm>
          </p:grpSpPr>
          <p:sp>
            <p:nvSpPr>
              <p:cNvPr id="139" name="Google Shape;139;p3"/>
              <p:cNvSpPr/>
              <p:nvPr/>
            </p:nvSpPr>
            <p:spPr>
              <a:xfrm>
                <a:off x="2478595" y="526541"/>
                <a:ext cx="185546" cy="150590"/>
              </a:xfrm>
              <a:custGeom>
                <a:rect b="b" l="l" r="r" t="t"/>
                <a:pathLst>
                  <a:path extrusionOk="0" h="150590" w="185546">
                    <a:moveTo>
                      <a:pt x="185547" y="0"/>
                    </a:moveTo>
                    <a:cubicBezTo>
                      <a:pt x="185071" y="50197"/>
                      <a:pt x="184404" y="100394"/>
                      <a:pt x="183832" y="150590"/>
                    </a:cubicBezTo>
                    <a:lnTo>
                      <a:pt x="0" y="150590"/>
                    </a:lnTo>
                    <a:lnTo>
                      <a:pt x="0" y="0"/>
                    </a:lnTo>
                    <a:lnTo>
                      <a:pt x="185547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" name="Google Shape;140;p3"/>
              <p:cNvSpPr/>
              <p:nvPr/>
            </p:nvSpPr>
            <p:spPr>
              <a:xfrm>
                <a:off x="2463736" y="511682"/>
                <a:ext cx="215268" cy="180403"/>
              </a:xfrm>
              <a:custGeom>
                <a:rect b="b" l="l" r="r" t="t"/>
                <a:pathLst>
                  <a:path extrusionOk="0" h="180403" w="215268">
                    <a:moveTo>
                      <a:pt x="198691" y="180404"/>
                    </a:moveTo>
                    <a:lnTo>
                      <a:pt x="14859" y="180404"/>
                    </a:lnTo>
                    <a:cubicBezTo>
                      <a:pt x="6667" y="180404"/>
                      <a:pt x="0" y="173736"/>
                      <a:pt x="0" y="165545"/>
                    </a:cubicBezTo>
                    <a:lnTo>
                      <a:pt x="0" y="14859"/>
                    </a:lnTo>
                    <a:cubicBezTo>
                      <a:pt x="0" y="6668"/>
                      <a:pt x="6667" y="0"/>
                      <a:pt x="14859" y="0"/>
                    </a:cubicBezTo>
                    <a:lnTo>
                      <a:pt x="200406" y="0"/>
                    </a:lnTo>
                    <a:cubicBezTo>
                      <a:pt x="204406" y="0"/>
                      <a:pt x="208216" y="1619"/>
                      <a:pt x="210979" y="4382"/>
                    </a:cubicBezTo>
                    <a:cubicBezTo>
                      <a:pt x="213741" y="7239"/>
                      <a:pt x="215360" y="11049"/>
                      <a:pt x="215265" y="15050"/>
                    </a:cubicBezTo>
                    <a:cubicBezTo>
                      <a:pt x="214789" y="65246"/>
                      <a:pt x="214122" y="115538"/>
                      <a:pt x="213550" y="165735"/>
                    </a:cubicBezTo>
                    <a:cubicBezTo>
                      <a:pt x="213455" y="173831"/>
                      <a:pt x="206788" y="180404"/>
                      <a:pt x="198691" y="180404"/>
                    </a:cubicBezTo>
                    <a:close/>
                    <a:moveTo>
                      <a:pt x="29813" y="150590"/>
                    </a:moveTo>
                    <a:lnTo>
                      <a:pt x="184023" y="150590"/>
                    </a:lnTo>
                    <a:cubicBezTo>
                      <a:pt x="184499" y="110299"/>
                      <a:pt x="184975" y="70009"/>
                      <a:pt x="185452" y="29718"/>
                    </a:cubicBezTo>
                    <a:lnTo>
                      <a:pt x="29813" y="29718"/>
                    </a:lnTo>
                    <a:lnTo>
                      <a:pt x="29813" y="15059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1" name="Google Shape;141;p3"/>
            <p:cNvGrpSpPr/>
            <p:nvPr/>
          </p:nvGrpSpPr>
          <p:grpSpPr>
            <a:xfrm>
              <a:off x="1816226" y="662368"/>
              <a:ext cx="450627" cy="801243"/>
              <a:chOff x="1816226" y="662368"/>
              <a:chExt cx="450627" cy="801243"/>
            </a:xfrm>
          </p:grpSpPr>
          <p:sp>
            <p:nvSpPr>
              <p:cNvPr id="142" name="Google Shape;142;p3"/>
              <p:cNvSpPr/>
              <p:nvPr/>
            </p:nvSpPr>
            <p:spPr>
              <a:xfrm>
                <a:off x="1831085" y="677227"/>
                <a:ext cx="420909" cy="771598"/>
              </a:xfrm>
              <a:custGeom>
                <a:rect b="b" l="l" r="r" t="t"/>
                <a:pathLst>
                  <a:path extrusionOk="0" h="771598" w="420909">
                    <a:moveTo>
                      <a:pt x="420910" y="586169"/>
                    </a:moveTo>
                    <a:lnTo>
                      <a:pt x="420910" y="771335"/>
                    </a:lnTo>
                    <a:cubicBezTo>
                      <a:pt x="419100" y="771335"/>
                      <a:pt x="417290" y="771335"/>
                      <a:pt x="415862" y="771239"/>
                    </a:cubicBezTo>
                    <a:lnTo>
                      <a:pt x="415766" y="771239"/>
                    </a:lnTo>
                    <a:cubicBezTo>
                      <a:pt x="415671" y="771239"/>
                      <a:pt x="415671" y="771239"/>
                      <a:pt x="415671" y="771239"/>
                    </a:cubicBezTo>
                    <a:cubicBezTo>
                      <a:pt x="372142" y="773240"/>
                      <a:pt x="216408" y="771144"/>
                      <a:pt x="103537" y="647033"/>
                    </a:cubicBezTo>
                    <a:cubicBezTo>
                      <a:pt x="13907" y="548545"/>
                      <a:pt x="5715" y="433292"/>
                      <a:pt x="4477" y="399669"/>
                    </a:cubicBezTo>
                    <a:cubicBezTo>
                      <a:pt x="2953" y="266319"/>
                      <a:pt x="1524" y="133160"/>
                      <a:pt x="0" y="0"/>
                    </a:cubicBezTo>
                    <a:lnTo>
                      <a:pt x="183737" y="0"/>
                    </a:lnTo>
                    <a:lnTo>
                      <a:pt x="183737" y="381095"/>
                    </a:lnTo>
                    <a:cubicBezTo>
                      <a:pt x="184690" y="393954"/>
                      <a:pt x="192881" y="489775"/>
                      <a:pt x="276511" y="548069"/>
                    </a:cubicBezTo>
                    <a:cubicBezTo>
                      <a:pt x="325850" y="582454"/>
                      <a:pt x="377381" y="586931"/>
                      <a:pt x="406337" y="586264"/>
                    </a:cubicBezTo>
                    <a:cubicBezTo>
                      <a:pt x="409670" y="586264"/>
                      <a:pt x="412623" y="586169"/>
                      <a:pt x="415385" y="585883"/>
                    </a:cubicBezTo>
                    <a:cubicBezTo>
                      <a:pt x="415385" y="585883"/>
                      <a:pt x="415481" y="585883"/>
                      <a:pt x="415671" y="585883"/>
                    </a:cubicBezTo>
                    <a:cubicBezTo>
                      <a:pt x="415766" y="585883"/>
                      <a:pt x="415766" y="585883"/>
                      <a:pt x="415957" y="585883"/>
                    </a:cubicBezTo>
                    <a:cubicBezTo>
                      <a:pt x="417386" y="586073"/>
                      <a:pt x="419100" y="586169"/>
                      <a:pt x="420910" y="586169"/>
                    </a:cubicBezTo>
                    <a:close/>
                  </a:path>
                </a:pathLst>
              </a:custGeom>
              <a:solidFill>
                <a:srgbClr val="A6DCF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143;p3"/>
              <p:cNvSpPr/>
              <p:nvPr/>
            </p:nvSpPr>
            <p:spPr>
              <a:xfrm>
                <a:off x="1816226" y="662368"/>
                <a:ext cx="450627" cy="801243"/>
              </a:xfrm>
              <a:custGeom>
                <a:rect b="b" l="l" r="r" t="t"/>
                <a:pathLst>
                  <a:path extrusionOk="0" h="801243" w="450627">
                    <a:moveTo>
                      <a:pt x="414338" y="801243"/>
                    </a:moveTo>
                    <a:cubicBezTo>
                      <a:pt x="354140" y="801243"/>
                      <a:pt x="212598" y="787622"/>
                      <a:pt x="107251" y="671894"/>
                    </a:cubicBezTo>
                    <a:cubicBezTo>
                      <a:pt x="22574" y="578834"/>
                      <a:pt x="6572" y="471011"/>
                      <a:pt x="4477" y="415100"/>
                    </a:cubicBezTo>
                    <a:lnTo>
                      <a:pt x="0" y="15049"/>
                    </a:lnTo>
                    <a:cubicBezTo>
                      <a:pt x="0" y="11049"/>
                      <a:pt x="1524" y="7239"/>
                      <a:pt x="4286" y="4381"/>
                    </a:cubicBezTo>
                    <a:cubicBezTo>
                      <a:pt x="7049" y="1524"/>
                      <a:pt x="10859" y="0"/>
                      <a:pt x="14859" y="0"/>
                    </a:cubicBezTo>
                    <a:lnTo>
                      <a:pt x="198596" y="0"/>
                    </a:lnTo>
                    <a:cubicBezTo>
                      <a:pt x="206788" y="0"/>
                      <a:pt x="213455" y="6667"/>
                      <a:pt x="213455" y="14859"/>
                    </a:cubicBezTo>
                    <a:lnTo>
                      <a:pt x="213455" y="395383"/>
                    </a:lnTo>
                    <a:cubicBezTo>
                      <a:pt x="215456" y="419767"/>
                      <a:pt x="227457" y="500253"/>
                      <a:pt x="299847" y="550736"/>
                    </a:cubicBezTo>
                    <a:cubicBezTo>
                      <a:pt x="343757" y="581311"/>
                      <a:pt x="389858" y="586931"/>
                      <a:pt x="420910" y="586264"/>
                    </a:cubicBezTo>
                    <a:cubicBezTo>
                      <a:pt x="424053" y="586264"/>
                      <a:pt x="426625" y="586169"/>
                      <a:pt x="428911" y="585978"/>
                    </a:cubicBezTo>
                    <a:cubicBezTo>
                      <a:pt x="429768" y="585883"/>
                      <a:pt x="431197" y="585883"/>
                      <a:pt x="432054" y="585978"/>
                    </a:cubicBezTo>
                    <a:cubicBezTo>
                      <a:pt x="433197" y="586073"/>
                      <a:pt x="434435" y="586169"/>
                      <a:pt x="435769" y="586169"/>
                    </a:cubicBezTo>
                    <a:cubicBezTo>
                      <a:pt x="443960" y="586169"/>
                      <a:pt x="450628" y="592836"/>
                      <a:pt x="450628" y="601028"/>
                    </a:cubicBezTo>
                    <a:lnTo>
                      <a:pt x="450628" y="786194"/>
                    </a:lnTo>
                    <a:cubicBezTo>
                      <a:pt x="450628" y="794385"/>
                      <a:pt x="443960" y="801053"/>
                      <a:pt x="435769" y="801053"/>
                    </a:cubicBezTo>
                    <a:cubicBezTo>
                      <a:pt x="433864" y="801053"/>
                      <a:pt x="432054" y="801053"/>
                      <a:pt x="430340" y="800957"/>
                    </a:cubicBezTo>
                    <a:cubicBezTo>
                      <a:pt x="425958" y="801148"/>
                      <a:pt x="420624" y="801243"/>
                      <a:pt x="414338" y="801243"/>
                    </a:cubicBezTo>
                    <a:close/>
                    <a:moveTo>
                      <a:pt x="30004" y="29718"/>
                    </a:moveTo>
                    <a:lnTo>
                      <a:pt x="34290" y="414338"/>
                    </a:lnTo>
                    <a:cubicBezTo>
                      <a:pt x="36195" y="465868"/>
                      <a:pt x="51054" y="565785"/>
                      <a:pt x="129350" y="651796"/>
                    </a:cubicBezTo>
                    <a:cubicBezTo>
                      <a:pt x="230696" y="763143"/>
                      <a:pt x="368713" y="772192"/>
                      <a:pt x="420910" y="771334"/>
                    </a:cubicBezTo>
                    <a:lnTo>
                      <a:pt x="420910" y="616077"/>
                    </a:lnTo>
                    <a:cubicBezTo>
                      <a:pt x="385858" y="616744"/>
                      <a:pt x="333280" y="610172"/>
                      <a:pt x="282988" y="575215"/>
                    </a:cubicBezTo>
                    <a:cubicBezTo>
                      <a:pt x="199263" y="516922"/>
                      <a:pt x="186023" y="424244"/>
                      <a:pt x="183928" y="397192"/>
                    </a:cubicBezTo>
                    <a:cubicBezTo>
                      <a:pt x="183928" y="396811"/>
                      <a:pt x="183928" y="396431"/>
                      <a:pt x="183928" y="396050"/>
                    </a:cubicBezTo>
                    <a:lnTo>
                      <a:pt x="183928" y="29718"/>
                    </a:lnTo>
                    <a:lnTo>
                      <a:pt x="30004" y="29718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4" name="Google Shape;144;p3"/>
            <p:cNvGrpSpPr/>
            <p:nvPr/>
          </p:nvGrpSpPr>
          <p:grpSpPr>
            <a:xfrm>
              <a:off x="2237041" y="662368"/>
              <a:ext cx="440154" cy="801243"/>
              <a:chOff x="2237041" y="662368"/>
              <a:chExt cx="440154" cy="801243"/>
            </a:xfrm>
          </p:grpSpPr>
          <p:sp>
            <p:nvSpPr>
              <p:cNvPr id="145" name="Google Shape;145;p3"/>
              <p:cNvSpPr/>
              <p:nvPr/>
            </p:nvSpPr>
            <p:spPr>
              <a:xfrm>
                <a:off x="2251899" y="677227"/>
                <a:ext cx="410527" cy="771523"/>
              </a:xfrm>
              <a:custGeom>
                <a:rect b="b" l="l" r="r" t="t"/>
                <a:pathLst>
                  <a:path extrusionOk="0" h="771523" w="410527">
                    <a:moveTo>
                      <a:pt x="410528" y="0"/>
                    </a:moveTo>
                    <a:cubicBezTo>
                      <a:pt x="409194" y="133160"/>
                      <a:pt x="407575" y="266414"/>
                      <a:pt x="406051" y="399669"/>
                    </a:cubicBezTo>
                    <a:cubicBezTo>
                      <a:pt x="404908" y="433292"/>
                      <a:pt x="396812" y="548545"/>
                      <a:pt x="307086" y="647033"/>
                    </a:cubicBezTo>
                    <a:cubicBezTo>
                      <a:pt x="198215" y="766763"/>
                      <a:pt x="49530" y="772954"/>
                      <a:pt x="0" y="771335"/>
                    </a:cubicBezTo>
                    <a:lnTo>
                      <a:pt x="0" y="586169"/>
                    </a:lnTo>
                    <a:cubicBezTo>
                      <a:pt x="1334" y="586264"/>
                      <a:pt x="2762" y="586264"/>
                      <a:pt x="4096" y="586264"/>
                    </a:cubicBezTo>
                    <a:cubicBezTo>
                      <a:pt x="33052" y="587026"/>
                      <a:pt x="84582" y="582454"/>
                      <a:pt x="133922" y="548069"/>
                    </a:cubicBezTo>
                    <a:cubicBezTo>
                      <a:pt x="217646" y="489775"/>
                      <a:pt x="225838" y="393954"/>
                      <a:pt x="226695" y="381095"/>
                    </a:cubicBezTo>
                    <a:lnTo>
                      <a:pt x="226695" y="0"/>
                    </a:lnTo>
                    <a:lnTo>
                      <a:pt x="410528" y="0"/>
                    </a:lnTo>
                    <a:close/>
                  </a:path>
                </a:pathLst>
              </a:custGeom>
              <a:solidFill>
                <a:srgbClr val="F46B7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3"/>
              <p:cNvSpPr/>
              <p:nvPr/>
            </p:nvSpPr>
            <p:spPr>
              <a:xfrm>
                <a:off x="2237041" y="662368"/>
                <a:ext cx="440154" cy="801243"/>
              </a:xfrm>
              <a:custGeom>
                <a:rect b="b" l="l" r="r" t="t"/>
                <a:pathLst>
                  <a:path extrusionOk="0" h="801243" w="440154">
                    <a:moveTo>
                      <a:pt x="25813" y="801243"/>
                    </a:moveTo>
                    <a:cubicBezTo>
                      <a:pt x="21431" y="801243"/>
                      <a:pt x="17621" y="801148"/>
                      <a:pt x="14383" y="801053"/>
                    </a:cubicBezTo>
                    <a:cubicBezTo>
                      <a:pt x="6382" y="800767"/>
                      <a:pt x="0" y="794195"/>
                      <a:pt x="0" y="786194"/>
                    </a:cubicBezTo>
                    <a:lnTo>
                      <a:pt x="0" y="601028"/>
                    </a:lnTo>
                    <a:cubicBezTo>
                      <a:pt x="0" y="596836"/>
                      <a:pt x="1715" y="592836"/>
                      <a:pt x="4858" y="590074"/>
                    </a:cubicBezTo>
                    <a:cubicBezTo>
                      <a:pt x="7906" y="587216"/>
                      <a:pt x="12001" y="585883"/>
                      <a:pt x="16193" y="586264"/>
                    </a:cubicBezTo>
                    <a:cubicBezTo>
                      <a:pt x="17145" y="586359"/>
                      <a:pt x="18002" y="586359"/>
                      <a:pt x="18955" y="586359"/>
                    </a:cubicBezTo>
                    <a:cubicBezTo>
                      <a:pt x="44577" y="587121"/>
                      <a:pt x="93726" y="583216"/>
                      <a:pt x="140303" y="550831"/>
                    </a:cubicBezTo>
                    <a:cubicBezTo>
                      <a:pt x="215360" y="498538"/>
                      <a:pt x="225361" y="413480"/>
                      <a:pt x="226695" y="395573"/>
                    </a:cubicBezTo>
                    <a:lnTo>
                      <a:pt x="226695" y="14859"/>
                    </a:lnTo>
                    <a:cubicBezTo>
                      <a:pt x="226695" y="6667"/>
                      <a:pt x="233363" y="0"/>
                      <a:pt x="241554" y="0"/>
                    </a:cubicBezTo>
                    <a:lnTo>
                      <a:pt x="425291" y="0"/>
                    </a:lnTo>
                    <a:cubicBezTo>
                      <a:pt x="429292" y="0"/>
                      <a:pt x="433102" y="1619"/>
                      <a:pt x="435864" y="4381"/>
                    </a:cubicBezTo>
                    <a:cubicBezTo>
                      <a:pt x="438626" y="7239"/>
                      <a:pt x="440246" y="11049"/>
                      <a:pt x="440150" y="15049"/>
                    </a:cubicBezTo>
                    <a:cubicBezTo>
                      <a:pt x="439293" y="103537"/>
                      <a:pt x="438245" y="191929"/>
                      <a:pt x="437198" y="280511"/>
                    </a:cubicBezTo>
                    <a:lnTo>
                      <a:pt x="435673" y="414814"/>
                    </a:lnTo>
                    <a:cubicBezTo>
                      <a:pt x="433864" y="470916"/>
                      <a:pt x="417957" y="578549"/>
                      <a:pt x="332899" y="671989"/>
                    </a:cubicBezTo>
                    <a:cubicBezTo>
                      <a:pt x="226790" y="788670"/>
                      <a:pt x="82582" y="801243"/>
                      <a:pt x="25813" y="801243"/>
                    </a:cubicBezTo>
                    <a:close/>
                    <a:moveTo>
                      <a:pt x="29813" y="615982"/>
                    </a:moveTo>
                    <a:lnTo>
                      <a:pt x="29813" y="771334"/>
                    </a:lnTo>
                    <a:cubicBezTo>
                      <a:pt x="84963" y="770763"/>
                      <a:pt x="215075" y="757238"/>
                      <a:pt x="310991" y="651796"/>
                    </a:cubicBezTo>
                    <a:cubicBezTo>
                      <a:pt x="392621" y="562165"/>
                      <a:pt x="404717" y="455581"/>
                      <a:pt x="406051" y="413957"/>
                    </a:cubicBezTo>
                    <a:lnTo>
                      <a:pt x="407575" y="280035"/>
                    </a:lnTo>
                    <a:cubicBezTo>
                      <a:pt x="408527" y="196596"/>
                      <a:pt x="409480" y="113157"/>
                      <a:pt x="410337" y="29718"/>
                    </a:cubicBezTo>
                    <a:lnTo>
                      <a:pt x="256508" y="29718"/>
                    </a:lnTo>
                    <a:lnTo>
                      <a:pt x="256508" y="395954"/>
                    </a:lnTo>
                    <a:cubicBezTo>
                      <a:pt x="256508" y="396335"/>
                      <a:pt x="256508" y="396621"/>
                      <a:pt x="256508" y="397002"/>
                    </a:cubicBezTo>
                    <a:cubicBezTo>
                      <a:pt x="255175" y="416147"/>
                      <a:pt x="244411" y="514636"/>
                      <a:pt x="157448" y="575215"/>
                    </a:cubicBezTo>
                    <a:cubicBezTo>
                      <a:pt x="110109" y="608076"/>
                      <a:pt x="60579" y="615315"/>
                      <a:pt x="29813" y="61598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47" name="Google Shape;147;p3"/>
          <p:cNvGrpSpPr/>
          <p:nvPr/>
        </p:nvGrpSpPr>
        <p:grpSpPr>
          <a:xfrm>
            <a:off x="4036112" y="2741448"/>
            <a:ext cx="1211493" cy="1330513"/>
            <a:chOff x="5184256" y="3609022"/>
            <a:chExt cx="971370" cy="1066800"/>
          </a:xfrm>
        </p:grpSpPr>
        <p:sp>
          <p:nvSpPr>
            <p:cNvPr id="148" name="Google Shape;148;p3"/>
            <p:cNvSpPr/>
            <p:nvPr/>
          </p:nvSpPr>
          <p:spPr>
            <a:xfrm>
              <a:off x="5431726" y="3609022"/>
              <a:ext cx="457200" cy="1066800"/>
            </a:xfrm>
            <a:custGeom>
              <a:rect b="b" l="l" r="r" t="t"/>
              <a:pathLst>
                <a:path extrusionOk="0" h="1066800" w="457200">
                  <a:moveTo>
                    <a:pt x="228600" y="1066800"/>
                  </a:moveTo>
                  <a:cubicBezTo>
                    <a:pt x="100393" y="1066800"/>
                    <a:pt x="0" y="832485"/>
                    <a:pt x="0" y="533400"/>
                  </a:cubicBezTo>
                  <a:cubicBezTo>
                    <a:pt x="0" y="234315"/>
                    <a:pt x="100393" y="0"/>
                    <a:pt x="228600" y="0"/>
                  </a:cubicBezTo>
                  <a:cubicBezTo>
                    <a:pt x="356806" y="0"/>
                    <a:pt x="457200" y="234315"/>
                    <a:pt x="457200" y="533400"/>
                  </a:cubicBezTo>
                  <a:cubicBezTo>
                    <a:pt x="457200" y="832485"/>
                    <a:pt x="356806" y="1066800"/>
                    <a:pt x="228600" y="1066800"/>
                  </a:cubicBezTo>
                  <a:close/>
                  <a:moveTo>
                    <a:pt x="228600" y="28575"/>
                  </a:moveTo>
                  <a:cubicBezTo>
                    <a:pt x="120205" y="28575"/>
                    <a:pt x="28575" y="259747"/>
                    <a:pt x="28575" y="533400"/>
                  </a:cubicBezTo>
                  <a:cubicBezTo>
                    <a:pt x="28575" y="807053"/>
                    <a:pt x="120205" y="1038225"/>
                    <a:pt x="228600" y="1038225"/>
                  </a:cubicBezTo>
                  <a:cubicBezTo>
                    <a:pt x="336995" y="1038225"/>
                    <a:pt x="428625" y="807053"/>
                    <a:pt x="428625" y="533400"/>
                  </a:cubicBezTo>
                  <a:cubicBezTo>
                    <a:pt x="428625" y="259747"/>
                    <a:pt x="337090" y="28575"/>
                    <a:pt x="228600" y="285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5185083" y="3794458"/>
              <a:ext cx="941626" cy="682958"/>
            </a:xfrm>
            <a:custGeom>
              <a:rect b="b" l="l" r="r" t="t"/>
              <a:pathLst>
                <a:path extrusionOk="0" h="682958" w="941626">
                  <a:moveTo>
                    <a:pt x="775756" y="682958"/>
                  </a:moveTo>
                  <a:cubicBezTo>
                    <a:pt x="753182" y="682958"/>
                    <a:pt x="728607" y="680863"/>
                    <a:pt x="702223" y="676672"/>
                  </a:cubicBezTo>
                  <a:cubicBezTo>
                    <a:pt x="595638" y="659622"/>
                    <a:pt x="471051" y="609806"/>
                    <a:pt x="351322" y="536368"/>
                  </a:cubicBezTo>
                  <a:cubicBezTo>
                    <a:pt x="96338" y="379968"/>
                    <a:pt x="-50824" y="171847"/>
                    <a:pt x="16137" y="62595"/>
                  </a:cubicBezTo>
                  <a:cubicBezTo>
                    <a:pt x="49284" y="8493"/>
                    <a:pt x="128627" y="-11414"/>
                    <a:pt x="239403" y="6302"/>
                  </a:cubicBezTo>
                  <a:cubicBezTo>
                    <a:pt x="345988" y="23352"/>
                    <a:pt x="470575" y="73168"/>
                    <a:pt x="590304" y="146606"/>
                  </a:cubicBezTo>
                  <a:cubicBezTo>
                    <a:pt x="845288" y="303006"/>
                    <a:pt x="992450" y="511127"/>
                    <a:pt x="925489" y="620379"/>
                  </a:cubicBezTo>
                  <a:cubicBezTo>
                    <a:pt x="900248" y="661622"/>
                    <a:pt x="848146" y="682958"/>
                    <a:pt x="775756" y="682958"/>
                  </a:cubicBezTo>
                  <a:close/>
                  <a:moveTo>
                    <a:pt x="166442" y="28591"/>
                  </a:moveTo>
                  <a:cubicBezTo>
                    <a:pt x="104624" y="28591"/>
                    <a:pt x="60143" y="45450"/>
                    <a:pt x="40521" y="77549"/>
                  </a:cubicBezTo>
                  <a:cubicBezTo>
                    <a:pt x="-16152" y="169942"/>
                    <a:pt x="133009" y="368919"/>
                    <a:pt x="366276" y="511984"/>
                  </a:cubicBezTo>
                  <a:cubicBezTo>
                    <a:pt x="482957" y="583517"/>
                    <a:pt x="603830" y="632000"/>
                    <a:pt x="706795" y="648478"/>
                  </a:cubicBezTo>
                  <a:cubicBezTo>
                    <a:pt x="804045" y="664003"/>
                    <a:pt x="874911" y="648383"/>
                    <a:pt x="901200" y="605425"/>
                  </a:cubicBezTo>
                  <a:cubicBezTo>
                    <a:pt x="957874" y="513032"/>
                    <a:pt x="808712" y="314055"/>
                    <a:pt x="575445" y="170990"/>
                  </a:cubicBezTo>
                  <a:cubicBezTo>
                    <a:pt x="458764" y="99457"/>
                    <a:pt x="337892" y="50975"/>
                    <a:pt x="234926" y="34496"/>
                  </a:cubicBezTo>
                  <a:cubicBezTo>
                    <a:pt x="210257" y="30591"/>
                    <a:pt x="187397" y="28591"/>
                    <a:pt x="166442" y="2859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5184256" y="3795592"/>
              <a:ext cx="943414" cy="680680"/>
            </a:xfrm>
            <a:custGeom>
              <a:rect b="b" l="l" r="r" t="t"/>
              <a:pathLst>
                <a:path extrusionOk="0" h="680680" w="943414">
                  <a:moveTo>
                    <a:pt x="166888" y="680681"/>
                  </a:moveTo>
                  <a:cubicBezTo>
                    <a:pt x="93736" y="680681"/>
                    <a:pt x="41159" y="659059"/>
                    <a:pt x="15917" y="617435"/>
                  </a:cubicBezTo>
                  <a:cubicBezTo>
                    <a:pt x="-50663" y="507897"/>
                    <a:pt x="97356" y="300347"/>
                    <a:pt x="352912" y="144995"/>
                  </a:cubicBezTo>
                  <a:cubicBezTo>
                    <a:pt x="472927" y="72033"/>
                    <a:pt x="597800" y="22694"/>
                    <a:pt x="704384" y="6025"/>
                  </a:cubicBezTo>
                  <a:cubicBezTo>
                    <a:pt x="815255" y="-11311"/>
                    <a:pt x="894503" y="9073"/>
                    <a:pt x="927460" y="63175"/>
                  </a:cubicBezTo>
                  <a:cubicBezTo>
                    <a:pt x="960416" y="117372"/>
                    <a:pt x="941938" y="197001"/>
                    <a:pt x="875549" y="287489"/>
                  </a:cubicBezTo>
                  <a:cubicBezTo>
                    <a:pt x="811731" y="374452"/>
                    <a:pt x="710480" y="462558"/>
                    <a:pt x="590370" y="535520"/>
                  </a:cubicBezTo>
                  <a:cubicBezTo>
                    <a:pt x="470355" y="608481"/>
                    <a:pt x="345482" y="657821"/>
                    <a:pt x="238897" y="674489"/>
                  </a:cubicBezTo>
                  <a:cubicBezTo>
                    <a:pt x="213085" y="678680"/>
                    <a:pt x="188986" y="680681"/>
                    <a:pt x="166888" y="680681"/>
                  </a:cubicBezTo>
                  <a:close/>
                  <a:moveTo>
                    <a:pt x="775917" y="28695"/>
                  </a:moveTo>
                  <a:cubicBezTo>
                    <a:pt x="755343" y="28695"/>
                    <a:pt x="732864" y="30504"/>
                    <a:pt x="708766" y="34314"/>
                  </a:cubicBezTo>
                  <a:cubicBezTo>
                    <a:pt x="605801" y="50412"/>
                    <a:pt x="484643" y="98418"/>
                    <a:pt x="367771" y="169474"/>
                  </a:cubicBezTo>
                  <a:cubicBezTo>
                    <a:pt x="133932" y="311587"/>
                    <a:pt x="-15991" y="509993"/>
                    <a:pt x="40301" y="602671"/>
                  </a:cubicBezTo>
                  <a:cubicBezTo>
                    <a:pt x="66495" y="645724"/>
                    <a:pt x="137266" y="661631"/>
                    <a:pt x="234516" y="646486"/>
                  </a:cubicBezTo>
                  <a:cubicBezTo>
                    <a:pt x="337481" y="630389"/>
                    <a:pt x="458639" y="582383"/>
                    <a:pt x="575511" y="511326"/>
                  </a:cubicBezTo>
                  <a:cubicBezTo>
                    <a:pt x="692383" y="440270"/>
                    <a:pt x="790776" y="354830"/>
                    <a:pt x="852498" y="270725"/>
                  </a:cubicBezTo>
                  <a:cubicBezTo>
                    <a:pt x="910791" y="191381"/>
                    <a:pt x="929174" y="121182"/>
                    <a:pt x="902980" y="78129"/>
                  </a:cubicBezTo>
                  <a:cubicBezTo>
                    <a:pt x="883359" y="45744"/>
                    <a:pt x="838401" y="28695"/>
                    <a:pt x="775917" y="2869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1" name="Google Shape;151;p3"/>
            <p:cNvGrpSpPr/>
            <p:nvPr/>
          </p:nvGrpSpPr>
          <p:grpSpPr>
            <a:xfrm>
              <a:off x="5546026" y="4009072"/>
              <a:ext cx="238125" cy="238125"/>
              <a:chOff x="5546026" y="4009072"/>
              <a:chExt cx="238125" cy="238125"/>
            </a:xfrm>
          </p:grpSpPr>
          <p:sp>
            <p:nvSpPr>
              <p:cNvPr id="152" name="Google Shape;152;p3"/>
              <p:cNvSpPr/>
              <p:nvPr/>
            </p:nvSpPr>
            <p:spPr>
              <a:xfrm>
                <a:off x="5560313" y="4023360"/>
                <a:ext cx="209550" cy="209550"/>
              </a:xfrm>
              <a:custGeom>
                <a:rect b="b" l="l" r="r" t="t"/>
                <a:pathLst>
                  <a:path extrusionOk="0" h="209550" w="209550">
                    <a:moveTo>
                      <a:pt x="209550" y="104775"/>
                    </a:moveTo>
                    <a:cubicBezTo>
                      <a:pt x="209550" y="162641"/>
                      <a:pt x="162641" y="209550"/>
                      <a:pt x="104775" y="209550"/>
                    </a:cubicBezTo>
                    <a:cubicBezTo>
                      <a:pt x="46909" y="209550"/>
                      <a:pt x="0" y="162641"/>
                      <a:pt x="0" y="104775"/>
                    </a:cubicBezTo>
                    <a:cubicBezTo>
                      <a:pt x="0" y="46909"/>
                      <a:pt x="46909" y="0"/>
                      <a:pt x="104775" y="0"/>
                    </a:cubicBezTo>
                    <a:cubicBezTo>
                      <a:pt x="162641" y="0"/>
                      <a:pt x="209550" y="46909"/>
                      <a:pt x="209550" y="104775"/>
                    </a:cubicBezTo>
                    <a:close/>
                  </a:path>
                </a:pathLst>
              </a:custGeom>
              <a:solidFill>
                <a:srgbClr val="F46B7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3"/>
              <p:cNvSpPr/>
              <p:nvPr/>
            </p:nvSpPr>
            <p:spPr>
              <a:xfrm>
                <a:off x="5546026" y="4009072"/>
                <a:ext cx="238125" cy="238125"/>
              </a:xfrm>
              <a:custGeom>
                <a:rect b="b" l="l" r="r" t="t"/>
                <a:pathLst>
                  <a:path extrusionOk="0" h="238125" w="238125">
                    <a:moveTo>
                      <a:pt x="119063" y="238125"/>
                    </a:moveTo>
                    <a:cubicBezTo>
                      <a:pt x="53435" y="238125"/>
                      <a:pt x="0" y="184690"/>
                      <a:pt x="0" y="119063"/>
                    </a:cubicBezTo>
                    <a:cubicBezTo>
                      <a:pt x="0" y="53435"/>
                      <a:pt x="53435" y="0"/>
                      <a:pt x="119063" y="0"/>
                    </a:cubicBezTo>
                    <a:cubicBezTo>
                      <a:pt x="184690" y="0"/>
                      <a:pt x="238125" y="53435"/>
                      <a:pt x="238125" y="119063"/>
                    </a:cubicBezTo>
                    <a:cubicBezTo>
                      <a:pt x="238125" y="184690"/>
                      <a:pt x="184785" y="238125"/>
                      <a:pt x="119063" y="238125"/>
                    </a:cubicBezTo>
                    <a:close/>
                    <a:moveTo>
                      <a:pt x="119063" y="28575"/>
                    </a:moveTo>
                    <a:cubicBezTo>
                      <a:pt x="69151" y="28575"/>
                      <a:pt x="28575" y="69152"/>
                      <a:pt x="28575" y="119063"/>
                    </a:cubicBezTo>
                    <a:cubicBezTo>
                      <a:pt x="28575" y="168974"/>
                      <a:pt x="69151" y="209550"/>
                      <a:pt x="119063" y="209550"/>
                    </a:cubicBezTo>
                    <a:cubicBezTo>
                      <a:pt x="168973" y="209550"/>
                      <a:pt x="209550" y="168974"/>
                      <a:pt x="209550" y="119063"/>
                    </a:cubicBezTo>
                    <a:cubicBezTo>
                      <a:pt x="209550" y="69152"/>
                      <a:pt x="168973" y="28575"/>
                      <a:pt x="119063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4" name="Google Shape;154;p3"/>
            <p:cNvGrpSpPr/>
            <p:nvPr/>
          </p:nvGrpSpPr>
          <p:grpSpPr>
            <a:xfrm>
              <a:off x="5698426" y="3628072"/>
              <a:ext cx="171450" cy="171450"/>
              <a:chOff x="5698426" y="3628072"/>
              <a:chExt cx="171450" cy="171450"/>
            </a:xfrm>
          </p:grpSpPr>
          <p:sp>
            <p:nvSpPr>
              <p:cNvPr id="155" name="Google Shape;155;p3"/>
              <p:cNvSpPr/>
              <p:nvPr/>
            </p:nvSpPr>
            <p:spPr>
              <a:xfrm>
                <a:off x="5712713" y="3642360"/>
                <a:ext cx="142875" cy="142875"/>
              </a:xfrm>
              <a:custGeom>
                <a:rect b="b" l="l" r="r" t="t"/>
                <a:pathLst>
                  <a:path extrusionOk="0" h="142875" w="142875">
                    <a:moveTo>
                      <a:pt x="142875" y="71437"/>
                    </a:moveTo>
                    <a:cubicBezTo>
                      <a:pt x="142875" y="110891"/>
                      <a:pt x="110892" y="142875"/>
                      <a:pt x="71438" y="142875"/>
                    </a:cubicBezTo>
                    <a:cubicBezTo>
                      <a:pt x="31984" y="142875"/>
                      <a:pt x="0" y="110891"/>
                      <a:pt x="0" y="71437"/>
                    </a:cubicBezTo>
                    <a:cubicBezTo>
                      <a:pt x="0" y="31983"/>
                      <a:pt x="31984" y="0"/>
                      <a:pt x="71438" y="0"/>
                    </a:cubicBezTo>
                    <a:cubicBezTo>
                      <a:pt x="110892" y="0"/>
                      <a:pt x="142875" y="31983"/>
                      <a:pt x="142875" y="71437"/>
                    </a:cubicBezTo>
                    <a:close/>
                  </a:path>
                </a:pathLst>
              </a:custGeom>
              <a:solidFill>
                <a:srgbClr val="F5D38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3"/>
              <p:cNvSpPr/>
              <p:nvPr/>
            </p:nvSpPr>
            <p:spPr>
              <a:xfrm>
                <a:off x="5698426" y="3628072"/>
                <a:ext cx="171450" cy="171450"/>
              </a:xfrm>
              <a:custGeom>
                <a:rect b="b" l="l" r="r" t="t"/>
                <a:pathLst>
                  <a:path extrusionOk="0" h="171450" w="171450">
                    <a:moveTo>
                      <a:pt x="85725" y="171450"/>
                    </a:moveTo>
                    <a:cubicBezTo>
                      <a:pt x="38481" y="171450"/>
                      <a:pt x="0" y="132969"/>
                      <a:pt x="0" y="85725"/>
                    </a:cubicBezTo>
                    <a:cubicBezTo>
                      <a:pt x="0" y="38481"/>
                      <a:pt x="38481" y="0"/>
                      <a:pt x="85725" y="0"/>
                    </a:cubicBezTo>
                    <a:cubicBezTo>
                      <a:pt x="132969" y="0"/>
                      <a:pt x="171450" y="38481"/>
                      <a:pt x="171450" y="85725"/>
                    </a:cubicBezTo>
                    <a:cubicBezTo>
                      <a:pt x="171450" y="132969"/>
                      <a:pt x="133064" y="171450"/>
                      <a:pt x="85725" y="171450"/>
                    </a:cubicBezTo>
                    <a:close/>
                    <a:moveTo>
                      <a:pt x="85725" y="28575"/>
                    </a:moveTo>
                    <a:cubicBezTo>
                      <a:pt x="54197" y="28575"/>
                      <a:pt x="28575" y="54197"/>
                      <a:pt x="28575" y="85725"/>
                    </a:cubicBezTo>
                    <a:cubicBezTo>
                      <a:pt x="28575" y="117253"/>
                      <a:pt x="54197" y="142875"/>
                      <a:pt x="85725" y="142875"/>
                    </a:cubicBezTo>
                    <a:cubicBezTo>
                      <a:pt x="117253" y="142875"/>
                      <a:pt x="142875" y="117253"/>
                      <a:pt x="142875" y="85725"/>
                    </a:cubicBezTo>
                    <a:cubicBezTo>
                      <a:pt x="142875" y="54197"/>
                      <a:pt x="117253" y="28575"/>
                      <a:pt x="85725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7" name="Google Shape;157;p3"/>
            <p:cNvGrpSpPr/>
            <p:nvPr/>
          </p:nvGrpSpPr>
          <p:grpSpPr>
            <a:xfrm>
              <a:off x="5984176" y="4151947"/>
              <a:ext cx="171450" cy="171450"/>
              <a:chOff x="5984176" y="4151947"/>
              <a:chExt cx="171450" cy="171450"/>
            </a:xfrm>
          </p:grpSpPr>
          <p:sp>
            <p:nvSpPr>
              <p:cNvPr id="158" name="Google Shape;158;p3"/>
              <p:cNvSpPr/>
              <p:nvPr/>
            </p:nvSpPr>
            <p:spPr>
              <a:xfrm>
                <a:off x="5998463" y="4166235"/>
                <a:ext cx="142875" cy="142875"/>
              </a:xfrm>
              <a:custGeom>
                <a:rect b="b" l="l" r="r" t="t"/>
                <a:pathLst>
                  <a:path extrusionOk="0" h="142875" w="142875">
                    <a:moveTo>
                      <a:pt x="142875" y="71437"/>
                    </a:moveTo>
                    <a:cubicBezTo>
                      <a:pt x="142875" y="110891"/>
                      <a:pt x="110892" y="142875"/>
                      <a:pt x="71438" y="142875"/>
                    </a:cubicBezTo>
                    <a:cubicBezTo>
                      <a:pt x="31984" y="142875"/>
                      <a:pt x="0" y="110891"/>
                      <a:pt x="0" y="71437"/>
                    </a:cubicBezTo>
                    <a:cubicBezTo>
                      <a:pt x="0" y="31983"/>
                      <a:pt x="31984" y="0"/>
                      <a:pt x="71438" y="0"/>
                    </a:cubicBezTo>
                    <a:cubicBezTo>
                      <a:pt x="110892" y="0"/>
                      <a:pt x="142875" y="31983"/>
                      <a:pt x="142875" y="71437"/>
                    </a:cubicBezTo>
                    <a:close/>
                  </a:path>
                </a:pathLst>
              </a:custGeom>
              <a:solidFill>
                <a:srgbClr val="82D38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159;p3"/>
              <p:cNvSpPr/>
              <p:nvPr/>
            </p:nvSpPr>
            <p:spPr>
              <a:xfrm>
                <a:off x="5984176" y="4151947"/>
                <a:ext cx="171450" cy="171450"/>
              </a:xfrm>
              <a:custGeom>
                <a:rect b="b" l="l" r="r" t="t"/>
                <a:pathLst>
                  <a:path extrusionOk="0" h="171450" w="171450">
                    <a:moveTo>
                      <a:pt x="85725" y="171450"/>
                    </a:moveTo>
                    <a:cubicBezTo>
                      <a:pt x="38481" y="171450"/>
                      <a:pt x="0" y="132969"/>
                      <a:pt x="0" y="85725"/>
                    </a:cubicBezTo>
                    <a:cubicBezTo>
                      <a:pt x="0" y="38481"/>
                      <a:pt x="38481" y="0"/>
                      <a:pt x="85725" y="0"/>
                    </a:cubicBezTo>
                    <a:cubicBezTo>
                      <a:pt x="132969" y="0"/>
                      <a:pt x="171450" y="38481"/>
                      <a:pt x="171450" y="85725"/>
                    </a:cubicBezTo>
                    <a:cubicBezTo>
                      <a:pt x="171450" y="132969"/>
                      <a:pt x="133064" y="171450"/>
                      <a:pt x="85725" y="171450"/>
                    </a:cubicBezTo>
                    <a:close/>
                    <a:moveTo>
                      <a:pt x="85725" y="28575"/>
                    </a:moveTo>
                    <a:cubicBezTo>
                      <a:pt x="54197" y="28575"/>
                      <a:pt x="28575" y="54197"/>
                      <a:pt x="28575" y="85725"/>
                    </a:cubicBezTo>
                    <a:cubicBezTo>
                      <a:pt x="28575" y="117253"/>
                      <a:pt x="54197" y="142875"/>
                      <a:pt x="85725" y="142875"/>
                    </a:cubicBezTo>
                    <a:cubicBezTo>
                      <a:pt x="117253" y="142875"/>
                      <a:pt x="142875" y="117253"/>
                      <a:pt x="142875" y="85725"/>
                    </a:cubicBezTo>
                    <a:cubicBezTo>
                      <a:pt x="142875" y="54197"/>
                      <a:pt x="117253" y="28575"/>
                      <a:pt x="85725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0" name="Google Shape;160;p3"/>
            <p:cNvGrpSpPr/>
            <p:nvPr/>
          </p:nvGrpSpPr>
          <p:grpSpPr>
            <a:xfrm>
              <a:off x="5241226" y="4371022"/>
              <a:ext cx="171450" cy="171450"/>
              <a:chOff x="5241226" y="4371022"/>
              <a:chExt cx="171450" cy="171450"/>
            </a:xfrm>
          </p:grpSpPr>
          <p:sp>
            <p:nvSpPr>
              <p:cNvPr id="161" name="Google Shape;161;p3"/>
              <p:cNvSpPr/>
              <p:nvPr/>
            </p:nvSpPr>
            <p:spPr>
              <a:xfrm>
                <a:off x="5255513" y="4385310"/>
                <a:ext cx="142875" cy="142875"/>
              </a:xfrm>
              <a:custGeom>
                <a:rect b="b" l="l" r="r" t="t"/>
                <a:pathLst>
                  <a:path extrusionOk="0" h="142875" w="142875">
                    <a:moveTo>
                      <a:pt x="142875" y="71437"/>
                    </a:moveTo>
                    <a:cubicBezTo>
                      <a:pt x="142875" y="110891"/>
                      <a:pt x="110892" y="142875"/>
                      <a:pt x="71438" y="142875"/>
                    </a:cubicBezTo>
                    <a:cubicBezTo>
                      <a:pt x="31984" y="142875"/>
                      <a:pt x="0" y="110891"/>
                      <a:pt x="0" y="71437"/>
                    </a:cubicBezTo>
                    <a:cubicBezTo>
                      <a:pt x="0" y="31983"/>
                      <a:pt x="31984" y="0"/>
                      <a:pt x="71438" y="0"/>
                    </a:cubicBezTo>
                    <a:cubicBezTo>
                      <a:pt x="110892" y="0"/>
                      <a:pt x="142875" y="31983"/>
                      <a:pt x="142875" y="71437"/>
                    </a:cubicBezTo>
                    <a:close/>
                  </a:path>
                </a:pathLst>
              </a:custGeom>
              <a:solidFill>
                <a:srgbClr val="5AAED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162;p3"/>
              <p:cNvSpPr/>
              <p:nvPr/>
            </p:nvSpPr>
            <p:spPr>
              <a:xfrm>
                <a:off x="5241226" y="4371022"/>
                <a:ext cx="171450" cy="171450"/>
              </a:xfrm>
              <a:custGeom>
                <a:rect b="b" l="l" r="r" t="t"/>
                <a:pathLst>
                  <a:path extrusionOk="0" h="171450" w="171450">
                    <a:moveTo>
                      <a:pt x="85725" y="171450"/>
                    </a:moveTo>
                    <a:cubicBezTo>
                      <a:pt x="38481" y="171450"/>
                      <a:pt x="0" y="132969"/>
                      <a:pt x="0" y="85725"/>
                    </a:cubicBezTo>
                    <a:cubicBezTo>
                      <a:pt x="0" y="38481"/>
                      <a:pt x="38481" y="0"/>
                      <a:pt x="85725" y="0"/>
                    </a:cubicBezTo>
                    <a:cubicBezTo>
                      <a:pt x="132969" y="0"/>
                      <a:pt x="171450" y="38481"/>
                      <a:pt x="171450" y="85725"/>
                    </a:cubicBezTo>
                    <a:cubicBezTo>
                      <a:pt x="171450" y="132969"/>
                      <a:pt x="133064" y="171450"/>
                      <a:pt x="85725" y="171450"/>
                    </a:cubicBezTo>
                    <a:close/>
                    <a:moveTo>
                      <a:pt x="85725" y="28575"/>
                    </a:moveTo>
                    <a:cubicBezTo>
                      <a:pt x="54197" y="28575"/>
                      <a:pt x="28575" y="54197"/>
                      <a:pt x="28575" y="85725"/>
                    </a:cubicBezTo>
                    <a:cubicBezTo>
                      <a:pt x="28575" y="117253"/>
                      <a:pt x="54197" y="142875"/>
                      <a:pt x="85725" y="142875"/>
                    </a:cubicBezTo>
                    <a:cubicBezTo>
                      <a:pt x="117253" y="142875"/>
                      <a:pt x="142875" y="117253"/>
                      <a:pt x="142875" y="85725"/>
                    </a:cubicBezTo>
                    <a:cubicBezTo>
                      <a:pt x="142875" y="54197"/>
                      <a:pt x="117253" y="28575"/>
                      <a:pt x="85725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63" name="Google Shape;163;p3"/>
          <p:cNvGrpSpPr/>
          <p:nvPr/>
        </p:nvGrpSpPr>
        <p:grpSpPr>
          <a:xfrm>
            <a:off x="3888110" y="796650"/>
            <a:ext cx="1751338" cy="1370904"/>
            <a:chOff x="5395912" y="2881311"/>
            <a:chExt cx="1404216" cy="1099185"/>
          </a:xfrm>
        </p:grpSpPr>
        <p:grpSp>
          <p:nvGrpSpPr>
            <p:cNvPr id="164" name="Google Shape;164;p3"/>
            <p:cNvGrpSpPr/>
            <p:nvPr/>
          </p:nvGrpSpPr>
          <p:grpSpPr>
            <a:xfrm>
              <a:off x="5395912" y="3019274"/>
              <a:ext cx="1404216" cy="961222"/>
              <a:chOff x="5395912" y="3019274"/>
              <a:chExt cx="1404216" cy="961222"/>
            </a:xfrm>
          </p:grpSpPr>
          <p:sp>
            <p:nvSpPr>
              <p:cNvPr id="165" name="Google Shape;165;p3"/>
              <p:cNvSpPr/>
              <p:nvPr/>
            </p:nvSpPr>
            <p:spPr>
              <a:xfrm>
                <a:off x="5410199" y="3033521"/>
                <a:ext cx="1375695" cy="932688"/>
              </a:xfrm>
              <a:custGeom>
                <a:rect b="b" l="l" r="r" t="t"/>
                <a:pathLst>
                  <a:path extrusionOk="0" h="932688" w="1375695">
                    <a:moveTo>
                      <a:pt x="1375696" y="921068"/>
                    </a:moveTo>
                    <a:lnTo>
                      <a:pt x="0" y="0"/>
                    </a:lnTo>
                    <a:lnTo>
                      <a:pt x="0" y="932688"/>
                    </a:lnTo>
                    <a:close/>
                  </a:path>
                </a:pathLst>
              </a:custGeom>
              <a:solidFill>
                <a:srgbClr val="F590B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166;p3"/>
              <p:cNvSpPr/>
              <p:nvPr/>
            </p:nvSpPr>
            <p:spPr>
              <a:xfrm>
                <a:off x="5395912" y="3019274"/>
                <a:ext cx="1404216" cy="961222"/>
              </a:xfrm>
              <a:custGeom>
                <a:rect b="b" l="l" r="r" t="t"/>
                <a:pathLst>
                  <a:path extrusionOk="0" h="961222" w="1404216">
                    <a:moveTo>
                      <a:pt x="14288" y="961222"/>
                    </a:moveTo>
                    <a:cubicBezTo>
                      <a:pt x="10478" y="961222"/>
                      <a:pt x="6953" y="959698"/>
                      <a:pt x="4191" y="957031"/>
                    </a:cubicBezTo>
                    <a:cubicBezTo>
                      <a:pt x="1524" y="954364"/>
                      <a:pt x="0" y="950745"/>
                      <a:pt x="0" y="946935"/>
                    </a:cubicBezTo>
                    <a:lnTo>
                      <a:pt x="0" y="14247"/>
                    </a:lnTo>
                    <a:cubicBezTo>
                      <a:pt x="0" y="9008"/>
                      <a:pt x="2953" y="4150"/>
                      <a:pt x="7525" y="1674"/>
                    </a:cubicBezTo>
                    <a:cubicBezTo>
                      <a:pt x="12192" y="-803"/>
                      <a:pt x="17812" y="-517"/>
                      <a:pt x="22193" y="2436"/>
                    </a:cubicBezTo>
                    <a:lnTo>
                      <a:pt x="1397889" y="923503"/>
                    </a:lnTo>
                    <a:cubicBezTo>
                      <a:pt x="1403128" y="927028"/>
                      <a:pt x="1405414" y="933505"/>
                      <a:pt x="1403604" y="939505"/>
                    </a:cubicBezTo>
                    <a:cubicBezTo>
                      <a:pt x="1401794" y="945506"/>
                      <a:pt x="1396270" y="949602"/>
                      <a:pt x="1390079" y="949697"/>
                    </a:cubicBezTo>
                    <a:lnTo>
                      <a:pt x="14383" y="961222"/>
                    </a:lnTo>
                    <a:cubicBezTo>
                      <a:pt x="14383" y="961222"/>
                      <a:pt x="14288" y="961222"/>
                      <a:pt x="14288" y="961222"/>
                    </a:cubicBezTo>
                    <a:close/>
                    <a:moveTo>
                      <a:pt x="28575" y="41012"/>
                    </a:moveTo>
                    <a:lnTo>
                      <a:pt x="28575" y="932552"/>
                    </a:lnTo>
                    <a:lnTo>
                      <a:pt x="1343597" y="921408"/>
                    </a:lnTo>
                    <a:lnTo>
                      <a:pt x="28575" y="41012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7" name="Google Shape;167;p3"/>
            <p:cNvGrpSpPr/>
            <p:nvPr/>
          </p:nvGrpSpPr>
          <p:grpSpPr>
            <a:xfrm>
              <a:off x="5743096" y="3065333"/>
              <a:ext cx="628462" cy="533401"/>
              <a:chOff x="5743096" y="3065333"/>
              <a:chExt cx="628462" cy="533401"/>
            </a:xfrm>
          </p:grpSpPr>
          <p:sp>
            <p:nvSpPr>
              <p:cNvPr id="168" name="Google Shape;168;p3"/>
              <p:cNvSpPr/>
              <p:nvPr/>
            </p:nvSpPr>
            <p:spPr>
              <a:xfrm rot="2033324">
                <a:off x="5771437" y="3219686"/>
                <a:ext cx="570853" cy="225141"/>
              </a:xfrm>
              <a:custGeom>
                <a:rect b="b" l="l" r="r" t="t"/>
                <a:pathLst>
                  <a:path extrusionOk="0" h="225174" w="570937">
                    <a:moveTo>
                      <a:pt x="0" y="0"/>
                    </a:moveTo>
                    <a:lnTo>
                      <a:pt x="570937" y="0"/>
                    </a:lnTo>
                    <a:lnTo>
                      <a:pt x="570937" y="225174"/>
                    </a:lnTo>
                    <a:lnTo>
                      <a:pt x="0" y="225174"/>
                    </a:lnTo>
                    <a:close/>
                  </a:path>
                </a:pathLst>
              </a:custGeom>
              <a:solidFill>
                <a:srgbClr val="A6DCF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169;p3"/>
              <p:cNvSpPr/>
              <p:nvPr/>
            </p:nvSpPr>
            <p:spPr>
              <a:xfrm>
                <a:off x="5743096" y="3065333"/>
                <a:ext cx="628462" cy="533401"/>
              </a:xfrm>
              <a:custGeom>
                <a:rect b="b" l="l" r="r" t="t"/>
                <a:pathLst>
                  <a:path extrusionOk="0" h="533401" w="628462">
                    <a:moveTo>
                      <a:pt x="488729" y="533402"/>
                    </a:moveTo>
                    <a:cubicBezTo>
                      <a:pt x="485967" y="533402"/>
                      <a:pt x="483205" y="532640"/>
                      <a:pt x="480824" y="531020"/>
                    </a:cubicBezTo>
                    <a:lnTo>
                      <a:pt x="6383" y="213362"/>
                    </a:lnTo>
                    <a:cubicBezTo>
                      <a:pt x="3240" y="211266"/>
                      <a:pt x="1049" y="208028"/>
                      <a:pt x="287" y="204217"/>
                    </a:cubicBezTo>
                    <a:cubicBezTo>
                      <a:pt x="-475" y="200503"/>
                      <a:pt x="287" y="196598"/>
                      <a:pt x="2478" y="193454"/>
                    </a:cubicBezTo>
                    <a:lnTo>
                      <a:pt x="127732" y="6383"/>
                    </a:lnTo>
                    <a:cubicBezTo>
                      <a:pt x="129827" y="3240"/>
                      <a:pt x="133066" y="1049"/>
                      <a:pt x="136876" y="287"/>
                    </a:cubicBezTo>
                    <a:cubicBezTo>
                      <a:pt x="140591" y="-475"/>
                      <a:pt x="144496" y="287"/>
                      <a:pt x="147639" y="2478"/>
                    </a:cubicBezTo>
                    <a:lnTo>
                      <a:pt x="622079" y="320137"/>
                    </a:lnTo>
                    <a:cubicBezTo>
                      <a:pt x="625222" y="322232"/>
                      <a:pt x="627413" y="325471"/>
                      <a:pt x="628175" y="329281"/>
                    </a:cubicBezTo>
                    <a:cubicBezTo>
                      <a:pt x="628937" y="332996"/>
                      <a:pt x="628175" y="336901"/>
                      <a:pt x="625985" y="340044"/>
                    </a:cubicBezTo>
                    <a:lnTo>
                      <a:pt x="500636" y="527020"/>
                    </a:lnTo>
                    <a:cubicBezTo>
                      <a:pt x="497873" y="531116"/>
                      <a:pt x="493397" y="533402"/>
                      <a:pt x="488729" y="533402"/>
                    </a:cubicBezTo>
                    <a:close/>
                    <a:moveTo>
                      <a:pt x="34101" y="197550"/>
                    </a:moveTo>
                    <a:lnTo>
                      <a:pt x="484824" y="499302"/>
                    </a:lnTo>
                    <a:lnTo>
                      <a:pt x="594171" y="335948"/>
                    </a:lnTo>
                    <a:lnTo>
                      <a:pt x="143448" y="34196"/>
                    </a:lnTo>
                    <a:lnTo>
                      <a:pt x="34101" y="19755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0" name="Google Shape;170;p3"/>
            <p:cNvSpPr/>
            <p:nvPr/>
          </p:nvSpPr>
          <p:spPr>
            <a:xfrm>
              <a:off x="6069603" y="3338500"/>
              <a:ext cx="398263" cy="272712"/>
            </a:xfrm>
            <a:custGeom>
              <a:rect b="b" l="l" r="r" t="t"/>
              <a:pathLst>
                <a:path extrusionOk="0" h="272712" w="398263">
                  <a:moveTo>
                    <a:pt x="383965" y="272713"/>
                  </a:moveTo>
                  <a:cubicBezTo>
                    <a:pt x="381298" y="272713"/>
                    <a:pt x="378535" y="271951"/>
                    <a:pt x="376059" y="270331"/>
                  </a:cubicBezTo>
                  <a:lnTo>
                    <a:pt x="6394" y="26206"/>
                  </a:lnTo>
                  <a:cubicBezTo>
                    <a:pt x="-179" y="21824"/>
                    <a:pt x="-1988" y="12966"/>
                    <a:pt x="2393" y="6394"/>
                  </a:cubicBezTo>
                  <a:cubicBezTo>
                    <a:pt x="6775" y="-179"/>
                    <a:pt x="15633" y="-1988"/>
                    <a:pt x="22205" y="2393"/>
                  </a:cubicBezTo>
                  <a:lnTo>
                    <a:pt x="391870" y="246614"/>
                  </a:lnTo>
                  <a:cubicBezTo>
                    <a:pt x="398443" y="250996"/>
                    <a:pt x="400252" y="259854"/>
                    <a:pt x="395871" y="266426"/>
                  </a:cubicBezTo>
                  <a:cubicBezTo>
                    <a:pt x="393109" y="270522"/>
                    <a:pt x="388632" y="272713"/>
                    <a:pt x="383965" y="272713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1" name="Google Shape;171;p3"/>
            <p:cNvGrpSpPr/>
            <p:nvPr/>
          </p:nvGrpSpPr>
          <p:grpSpPr>
            <a:xfrm>
              <a:off x="6404038" y="3525830"/>
              <a:ext cx="154304" cy="141198"/>
              <a:chOff x="6404038" y="3525830"/>
              <a:chExt cx="154304" cy="141198"/>
            </a:xfrm>
          </p:grpSpPr>
          <p:sp>
            <p:nvSpPr>
              <p:cNvPr id="172" name="Google Shape;172;p3"/>
              <p:cNvSpPr/>
              <p:nvPr/>
            </p:nvSpPr>
            <p:spPr>
              <a:xfrm>
                <a:off x="6418325" y="3540156"/>
                <a:ext cx="125730" cy="112585"/>
              </a:xfrm>
              <a:custGeom>
                <a:rect b="b" l="l" r="r" t="t"/>
                <a:pathLst>
                  <a:path extrusionOk="0" h="112585" w="125730">
                    <a:moveTo>
                      <a:pt x="125730" y="112586"/>
                    </a:moveTo>
                    <a:lnTo>
                      <a:pt x="69437" y="0"/>
                    </a:lnTo>
                    <a:lnTo>
                      <a:pt x="0" y="105061"/>
                    </a:lnTo>
                    <a:close/>
                  </a:path>
                </a:pathLst>
              </a:custGeom>
              <a:solidFill>
                <a:srgbClr val="F590B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173;p3"/>
              <p:cNvSpPr/>
              <p:nvPr/>
            </p:nvSpPr>
            <p:spPr>
              <a:xfrm>
                <a:off x="6404038" y="3525830"/>
                <a:ext cx="154304" cy="141198"/>
              </a:xfrm>
              <a:custGeom>
                <a:rect b="b" l="l" r="r" t="t"/>
                <a:pathLst>
                  <a:path extrusionOk="0" h="141198" w="154304">
                    <a:moveTo>
                      <a:pt x="140018" y="141199"/>
                    </a:moveTo>
                    <a:cubicBezTo>
                      <a:pt x="139732" y="141199"/>
                      <a:pt x="139446" y="141199"/>
                      <a:pt x="139160" y="141199"/>
                    </a:cubicBezTo>
                    <a:lnTo>
                      <a:pt x="13430" y="133674"/>
                    </a:lnTo>
                    <a:cubicBezTo>
                      <a:pt x="8382" y="133388"/>
                      <a:pt x="3810" y="130340"/>
                      <a:pt x="1524" y="125768"/>
                    </a:cubicBezTo>
                    <a:cubicBezTo>
                      <a:pt x="-762" y="121196"/>
                      <a:pt x="-476" y="115767"/>
                      <a:pt x="2381" y="111481"/>
                    </a:cubicBezTo>
                    <a:lnTo>
                      <a:pt x="71818" y="6420"/>
                    </a:lnTo>
                    <a:cubicBezTo>
                      <a:pt x="74581" y="2134"/>
                      <a:pt x="79438" y="-343"/>
                      <a:pt x="84582" y="38"/>
                    </a:cubicBezTo>
                    <a:cubicBezTo>
                      <a:pt x="89630" y="324"/>
                      <a:pt x="94202" y="3372"/>
                      <a:pt x="96488" y="7944"/>
                    </a:cubicBezTo>
                    <a:lnTo>
                      <a:pt x="152781" y="120625"/>
                    </a:lnTo>
                    <a:cubicBezTo>
                      <a:pt x="155067" y="125197"/>
                      <a:pt x="154781" y="130626"/>
                      <a:pt x="151924" y="134912"/>
                    </a:cubicBezTo>
                    <a:cubicBezTo>
                      <a:pt x="149257" y="138818"/>
                      <a:pt x="144780" y="141199"/>
                      <a:pt x="140018" y="141199"/>
                    </a:cubicBezTo>
                    <a:close/>
                    <a:moveTo>
                      <a:pt x="39910" y="106623"/>
                    </a:moveTo>
                    <a:lnTo>
                      <a:pt x="116205" y="111195"/>
                    </a:lnTo>
                    <a:lnTo>
                      <a:pt x="82010" y="42806"/>
                    </a:lnTo>
                    <a:lnTo>
                      <a:pt x="39910" y="10662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4" name="Google Shape;174;p3"/>
            <p:cNvSpPr/>
            <p:nvPr/>
          </p:nvSpPr>
          <p:spPr>
            <a:xfrm>
              <a:off x="6068013" y="2971763"/>
              <a:ext cx="269808" cy="396180"/>
            </a:xfrm>
            <a:custGeom>
              <a:rect b="b" l="l" r="r" t="t"/>
              <a:pathLst>
                <a:path extrusionOk="0" h="396180" w="269808">
                  <a:moveTo>
                    <a:pt x="14270" y="396181"/>
                  </a:moveTo>
                  <a:cubicBezTo>
                    <a:pt x="11603" y="396181"/>
                    <a:pt x="8841" y="395419"/>
                    <a:pt x="6460" y="393799"/>
                  </a:cubicBezTo>
                  <a:cubicBezTo>
                    <a:pt x="-113" y="389513"/>
                    <a:pt x="-2018" y="380655"/>
                    <a:pt x="2364" y="373987"/>
                  </a:cubicBezTo>
                  <a:lnTo>
                    <a:pt x="243537" y="6418"/>
                  </a:lnTo>
                  <a:cubicBezTo>
                    <a:pt x="247823" y="-155"/>
                    <a:pt x="256777" y="-1964"/>
                    <a:pt x="263349" y="2322"/>
                  </a:cubicBezTo>
                  <a:cubicBezTo>
                    <a:pt x="269921" y="6608"/>
                    <a:pt x="271826" y="15466"/>
                    <a:pt x="267445" y="22134"/>
                  </a:cubicBezTo>
                  <a:lnTo>
                    <a:pt x="26176" y="389799"/>
                  </a:lnTo>
                  <a:cubicBezTo>
                    <a:pt x="23509" y="393990"/>
                    <a:pt x="18937" y="396181"/>
                    <a:pt x="14270" y="39618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5" name="Google Shape;175;p3"/>
            <p:cNvGrpSpPr/>
            <p:nvPr/>
          </p:nvGrpSpPr>
          <p:grpSpPr>
            <a:xfrm>
              <a:off x="6252376" y="2881311"/>
              <a:ext cx="141301" cy="154305"/>
              <a:chOff x="6252376" y="2881311"/>
              <a:chExt cx="141301" cy="154305"/>
            </a:xfrm>
          </p:grpSpPr>
          <p:sp>
            <p:nvSpPr>
              <p:cNvPr id="176" name="Google Shape;176;p3"/>
              <p:cNvSpPr/>
              <p:nvPr/>
            </p:nvSpPr>
            <p:spPr>
              <a:xfrm>
                <a:off x="6266592" y="2895599"/>
                <a:ext cx="112680" cy="125729"/>
              </a:xfrm>
              <a:custGeom>
                <a:rect b="b" l="l" r="r" t="t"/>
                <a:pathLst>
                  <a:path extrusionOk="0" h="125729" w="112680">
                    <a:moveTo>
                      <a:pt x="112681" y="0"/>
                    </a:moveTo>
                    <a:lnTo>
                      <a:pt x="0" y="56293"/>
                    </a:lnTo>
                    <a:lnTo>
                      <a:pt x="105156" y="125730"/>
                    </a:lnTo>
                    <a:close/>
                  </a:path>
                </a:pathLst>
              </a:custGeom>
              <a:solidFill>
                <a:srgbClr val="82D38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177;p3"/>
              <p:cNvSpPr/>
              <p:nvPr/>
            </p:nvSpPr>
            <p:spPr>
              <a:xfrm>
                <a:off x="6252376" y="2881311"/>
                <a:ext cx="141301" cy="154305"/>
              </a:xfrm>
              <a:custGeom>
                <a:rect b="b" l="l" r="r" t="t"/>
                <a:pathLst>
                  <a:path extrusionOk="0" h="154305" w="141301">
                    <a:moveTo>
                      <a:pt x="119371" y="154305"/>
                    </a:moveTo>
                    <a:cubicBezTo>
                      <a:pt x="116609" y="154305"/>
                      <a:pt x="113847" y="153543"/>
                      <a:pt x="111466" y="151924"/>
                    </a:cubicBezTo>
                    <a:lnTo>
                      <a:pt x="6405" y="82487"/>
                    </a:lnTo>
                    <a:cubicBezTo>
                      <a:pt x="2119" y="79629"/>
                      <a:pt x="-263" y="74771"/>
                      <a:pt x="23" y="69723"/>
                    </a:cubicBezTo>
                    <a:cubicBezTo>
                      <a:pt x="309" y="64675"/>
                      <a:pt x="3357" y="60103"/>
                      <a:pt x="7929" y="57817"/>
                    </a:cubicBezTo>
                    <a:lnTo>
                      <a:pt x="120610" y="1524"/>
                    </a:lnTo>
                    <a:cubicBezTo>
                      <a:pt x="125182" y="-762"/>
                      <a:pt x="130611" y="-476"/>
                      <a:pt x="134897" y="2381"/>
                    </a:cubicBezTo>
                    <a:cubicBezTo>
                      <a:pt x="139183" y="5239"/>
                      <a:pt x="141565" y="10096"/>
                      <a:pt x="141279" y="15145"/>
                    </a:cubicBezTo>
                    <a:lnTo>
                      <a:pt x="133659" y="140875"/>
                    </a:lnTo>
                    <a:cubicBezTo>
                      <a:pt x="133373" y="145923"/>
                      <a:pt x="130325" y="150495"/>
                      <a:pt x="125753" y="152781"/>
                    </a:cubicBezTo>
                    <a:cubicBezTo>
                      <a:pt x="123658" y="153734"/>
                      <a:pt x="121467" y="154305"/>
                      <a:pt x="119371" y="154305"/>
                    </a:cubicBezTo>
                    <a:close/>
                    <a:moveTo>
                      <a:pt x="42790" y="72295"/>
                    </a:moveTo>
                    <a:lnTo>
                      <a:pt x="106608" y="114395"/>
                    </a:lnTo>
                    <a:lnTo>
                      <a:pt x="111180" y="38100"/>
                    </a:lnTo>
                    <a:lnTo>
                      <a:pt x="42790" y="7229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8" name="Google Shape;178;p3"/>
            <p:cNvSpPr/>
            <p:nvPr/>
          </p:nvSpPr>
          <p:spPr>
            <a:xfrm>
              <a:off x="6067991" y="3339440"/>
              <a:ext cx="38108" cy="469511"/>
            </a:xfrm>
            <a:custGeom>
              <a:rect b="b" l="l" r="r" t="t"/>
              <a:pathLst>
                <a:path extrusionOk="0" h="469511" w="38108">
                  <a:moveTo>
                    <a:pt x="23817" y="469512"/>
                  </a:moveTo>
                  <a:cubicBezTo>
                    <a:pt x="16101" y="469512"/>
                    <a:pt x="9720" y="463320"/>
                    <a:pt x="9529" y="455510"/>
                  </a:cubicBezTo>
                  <a:lnTo>
                    <a:pt x="4" y="14598"/>
                  </a:lnTo>
                  <a:cubicBezTo>
                    <a:pt x="-186" y="6692"/>
                    <a:pt x="6100" y="215"/>
                    <a:pt x="14006" y="24"/>
                  </a:cubicBezTo>
                  <a:cubicBezTo>
                    <a:pt x="22102" y="-452"/>
                    <a:pt x="28389" y="6120"/>
                    <a:pt x="28579" y="14026"/>
                  </a:cubicBezTo>
                  <a:lnTo>
                    <a:pt x="38104" y="454938"/>
                  </a:lnTo>
                  <a:cubicBezTo>
                    <a:pt x="38295" y="462844"/>
                    <a:pt x="32008" y="469321"/>
                    <a:pt x="24102" y="469512"/>
                  </a:cubicBezTo>
                  <a:cubicBezTo>
                    <a:pt x="24007" y="469512"/>
                    <a:pt x="23912" y="469512"/>
                    <a:pt x="23817" y="46951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9" name="Google Shape;179;p3"/>
            <p:cNvGrpSpPr/>
            <p:nvPr/>
          </p:nvGrpSpPr>
          <p:grpSpPr>
            <a:xfrm>
              <a:off x="6017809" y="3776566"/>
              <a:ext cx="154474" cy="138588"/>
              <a:chOff x="6017809" y="3776566"/>
              <a:chExt cx="154474" cy="138588"/>
            </a:xfrm>
          </p:grpSpPr>
          <p:sp>
            <p:nvSpPr>
              <p:cNvPr id="180" name="Google Shape;180;p3"/>
              <p:cNvSpPr/>
              <p:nvPr/>
            </p:nvSpPr>
            <p:spPr>
              <a:xfrm>
                <a:off x="6032182" y="3790854"/>
                <a:ext cx="125825" cy="110013"/>
              </a:xfrm>
              <a:custGeom>
                <a:rect b="b" l="l" r="r" t="t"/>
                <a:pathLst>
                  <a:path extrusionOk="0" h="110013" w="125825">
                    <a:moveTo>
                      <a:pt x="64484" y="110014"/>
                    </a:moveTo>
                    <a:lnTo>
                      <a:pt x="125825" y="0"/>
                    </a:lnTo>
                    <a:lnTo>
                      <a:pt x="0" y="1905"/>
                    </a:lnTo>
                    <a:close/>
                  </a:path>
                </a:pathLst>
              </a:custGeom>
              <a:solidFill>
                <a:srgbClr val="F1DE6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1" name="Google Shape;181;p3"/>
              <p:cNvSpPr/>
              <p:nvPr/>
            </p:nvSpPr>
            <p:spPr>
              <a:xfrm>
                <a:off x="6017809" y="3776566"/>
                <a:ext cx="154474" cy="138588"/>
              </a:xfrm>
              <a:custGeom>
                <a:rect b="b" l="l" r="r" t="t"/>
                <a:pathLst>
                  <a:path extrusionOk="0" h="138588" w="154474">
                    <a:moveTo>
                      <a:pt x="78857" y="138589"/>
                    </a:moveTo>
                    <a:cubicBezTo>
                      <a:pt x="73808" y="138589"/>
                      <a:pt x="69141" y="135922"/>
                      <a:pt x="66569" y="131636"/>
                    </a:cubicBezTo>
                    <a:lnTo>
                      <a:pt x="1990" y="23527"/>
                    </a:lnTo>
                    <a:cubicBezTo>
                      <a:pt x="-582" y="19145"/>
                      <a:pt x="-677" y="13716"/>
                      <a:pt x="1799" y="9239"/>
                    </a:cubicBezTo>
                    <a:cubicBezTo>
                      <a:pt x="4276" y="4763"/>
                      <a:pt x="8943" y="2000"/>
                      <a:pt x="14087" y="1905"/>
                    </a:cubicBezTo>
                    <a:lnTo>
                      <a:pt x="140007" y="0"/>
                    </a:lnTo>
                    <a:cubicBezTo>
                      <a:pt x="140102" y="0"/>
                      <a:pt x="140198" y="0"/>
                      <a:pt x="140198" y="0"/>
                    </a:cubicBezTo>
                    <a:cubicBezTo>
                      <a:pt x="145246" y="0"/>
                      <a:pt x="149913" y="2667"/>
                      <a:pt x="152485" y="6953"/>
                    </a:cubicBezTo>
                    <a:cubicBezTo>
                      <a:pt x="155057" y="11335"/>
                      <a:pt x="155152" y="16764"/>
                      <a:pt x="152675" y="21241"/>
                    </a:cubicBezTo>
                    <a:lnTo>
                      <a:pt x="91334" y="131254"/>
                    </a:lnTo>
                    <a:cubicBezTo>
                      <a:pt x="88858" y="135731"/>
                      <a:pt x="84191" y="138494"/>
                      <a:pt x="79047" y="138589"/>
                    </a:cubicBezTo>
                    <a:cubicBezTo>
                      <a:pt x="79047" y="138589"/>
                      <a:pt x="78952" y="138589"/>
                      <a:pt x="78857" y="138589"/>
                    </a:cubicBezTo>
                    <a:close/>
                    <a:moveTo>
                      <a:pt x="39328" y="30099"/>
                    </a:moveTo>
                    <a:lnTo>
                      <a:pt x="78476" y="95726"/>
                    </a:lnTo>
                    <a:lnTo>
                      <a:pt x="115718" y="28956"/>
                    </a:lnTo>
                    <a:lnTo>
                      <a:pt x="39328" y="30099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82" name="Google Shape;182;p3"/>
          <p:cNvGrpSpPr/>
          <p:nvPr/>
        </p:nvGrpSpPr>
        <p:grpSpPr>
          <a:xfrm>
            <a:off x="8563312" y="741472"/>
            <a:ext cx="2088631" cy="1556224"/>
            <a:chOff x="8639224" y="882168"/>
            <a:chExt cx="1623498" cy="1209657"/>
          </a:xfrm>
        </p:grpSpPr>
        <p:grpSp>
          <p:nvGrpSpPr>
            <p:cNvPr id="183" name="Google Shape;183;p3"/>
            <p:cNvGrpSpPr/>
            <p:nvPr/>
          </p:nvGrpSpPr>
          <p:grpSpPr>
            <a:xfrm>
              <a:off x="9395552" y="882168"/>
              <a:ext cx="610625" cy="1209657"/>
              <a:chOff x="9395552" y="882168"/>
              <a:chExt cx="610625" cy="1209657"/>
            </a:xfrm>
          </p:grpSpPr>
          <p:sp>
            <p:nvSpPr>
              <p:cNvPr id="184" name="Google Shape;184;p3"/>
              <p:cNvSpPr/>
              <p:nvPr/>
            </p:nvSpPr>
            <p:spPr>
              <a:xfrm>
                <a:off x="9409842" y="896438"/>
                <a:ext cx="582072" cy="1181100"/>
              </a:xfrm>
              <a:custGeom>
                <a:rect b="b" l="l" r="r" t="t"/>
                <a:pathLst>
                  <a:path extrusionOk="0" h="1181100" w="582072">
                    <a:moveTo>
                      <a:pt x="405955" y="676942"/>
                    </a:moveTo>
                    <a:lnTo>
                      <a:pt x="405860" y="676847"/>
                    </a:lnTo>
                    <a:lnTo>
                      <a:pt x="357568" y="591979"/>
                    </a:lnTo>
                    <a:lnTo>
                      <a:pt x="330232" y="543973"/>
                    </a:lnTo>
                    <a:lnTo>
                      <a:pt x="309753" y="507968"/>
                    </a:lnTo>
                    <a:lnTo>
                      <a:pt x="295370" y="482537"/>
                    </a:lnTo>
                    <a:lnTo>
                      <a:pt x="285178" y="464725"/>
                    </a:lnTo>
                    <a:lnTo>
                      <a:pt x="274130" y="445103"/>
                    </a:lnTo>
                    <a:lnTo>
                      <a:pt x="19050" y="0"/>
                    </a:lnTo>
                    <a:lnTo>
                      <a:pt x="0" y="1181100"/>
                    </a:lnTo>
                    <a:lnTo>
                      <a:pt x="582073" y="986314"/>
                    </a:lnTo>
                    <a:lnTo>
                      <a:pt x="405955" y="676942"/>
                    </a:lnTo>
                    <a:close/>
                  </a:path>
                </a:pathLst>
              </a:custGeom>
              <a:solidFill>
                <a:srgbClr val="F5F5F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185;p3"/>
              <p:cNvSpPr/>
              <p:nvPr/>
            </p:nvSpPr>
            <p:spPr>
              <a:xfrm>
                <a:off x="9395552" y="882168"/>
                <a:ext cx="610625" cy="1209657"/>
              </a:xfrm>
              <a:custGeom>
                <a:rect b="b" l="l" r="r" t="t"/>
                <a:pathLst>
                  <a:path extrusionOk="0" h="1209657" w="610625">
                    <a:moveTo>
                      <a:pt x="14290" y="1209658"/>
                    </a:moveTo>
                    <a:cubicBezTo>
                      <a:pt x="11338" y="1209658"/>
                      <a:pt x="8290" y="1208705"/>
                      <a:pt x="5813" y="1206895"/>
                    </a:cubicBezTo>
                    <a:cubicBezTo>
                      <a:pt x="2098" y="1204133"/>
                      <a:pt x="-92" y="1199752"/>
                      <a:pt x="3" y="1195180"/>
                    </a:cubicBezTo>
                    <a:lnTo>
                      <a:pt x="19053" y="14080"/>
                    </a:lnTo>
                    <a:cubicBezTo>
                      <a:pt x="19148" y="7698"/>
                      <a:pt x="23530" y="2078"/>
                      <a:pt x="29816" y="459"/>
                    </a:cubicBezTo>
                    <a:cubicBezTo>
                      <a:pt x="36007" y="-1160"/>
                      <a:pt x="42580" y="1602"/>
                      <a:pt x="45818" y="7222"/>
                    </a:cubicBezTo>
                    <a:lnTo>
                      <a:pt x="357000" y="551099"/>
                    </a:lnTo>
                    <a:lnTo>
                      <a:pt x="432628" y="684068"/>
                    </a:lnTo>
                    <a:lnTo>
                      <a:pt x="420246" y="691307"/>
                    </a:lnTo>
                    <a:lnTo>
                      <a:pt x="432628" y="684259"/>
                    </a:lnTo>
                    <a:lnTo>
                      <a:pt x="608746" y="993631"/>
                    </a:lnTo>
                    <a:cubicBezTo>
                      <a:pt x="610841" y="997345"/>
                      <a:pt x="611222" y="1001822"/>
                      <a:pt x="609698" y="1005823"/>
                    </a:cubicBezTo>
                    <a:cubicBezTo>
                      <a:pt x="608174" y="1009823"/>
                      <a:pt x="604936" y="1012966"/>
                      <a:pt x="600840" y="1014300"/>
                    </a:cubicBezTo>
                    <a:lnTo>
                      <a:pt x="18767" y="1209086"/>
                    </a:lnTo>
                    <a:cubicBezTo>
                      <a:pt x="17338" y="1209467"/>
                      <a:pt x="15814" y="1209658"/>
                      <a:pt x="14290" y="1209658"/>
                    </a:cubicBezTo>
                    <a:close/>
                    <a:moveTo>
                      <a:pt x="46771" y="66467"/>
                    </a:moveTo>
                    <a:lnTo>
                      <a:pt x="28864" y="1175368"/>
                    </a:lnTo>
                    <a:lnTo>
                      <a:pt x="575313" y="992488"/>
                    </a:lnTo>
                    <a:lnTo>
                      <a:pt x="407768" y="698260"/>
                    </a:lnTo>
                    <a:cubicBezTo>
                      <a:pt x="407673" y="698070"/>
                      <a:pt x="407482" y="697784"/>
                      <a:pt x="407387" y="697594"/>
                    </a:cubicBezTo>
                    <a:lnTo>
                      <a:pt x="407292" y="697498"/>
                    </a:lnTo>
                    <a:lnTo>
                      <a:pt x="275847" y="466327"/>
                    </a:lnTo>
                    <a:lnTo>
                      <a:pt x="46771" y="66467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6" name="Google Shape;186;p3"/>
            <p:cNvGrpSpPr/>
            <p:nvPr/>
          </p:nvGrpSpPr>
          <p:grpSpPr>
            <a:xfrm>
              <a:off x="8826017" y="887013"/>
              <a:ext cx="613355" cy="1202430"/>
              <a:chOff x="8826017" y="887013"/>
              <a:chExt cx="613355" cy="1202430"/>
            </a:xfrm>
          </p:grpSpPr>
          <p:sp>
            <p:nvSpPr>
              <p:cNvPr id="187" name="Google Shape;187;p3"/>
              <p:cNvSpPr/>
              <p:nvPr/>
            </p:nvSpPr>
            <p:spPr>
              <a:xfrm>
                <a:off x="8836723" y="897676"/>
                <a:ext cx="592074" cy="1181195"/>
              </a:xfrm>
              <a:custGeom>
                <a:rect b="b" l="l" r="r" t="t"/>
                <a:pathLst>
                  <a:path extrusionOk="0" h="1181195" w="592074">
                    <a:moveTo>
                      <a:pt x="592074" y="0"/>
                    </a:moveTo>
                    <a:lnTo>
                      <a:pt x="571310" y="1181195"/>
                    </a:lnTo>
                    <a:lnTo>
                      <a:pt x="0" y="951643"/>
                    </a:lnTo>
                    <a:lnTo>
                      <a:pt x="164973" y="68656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188;p3"/>
              <p:cNvSpPr/>
              <p:nvPr/>
            </p:nvSpPr>
            <p:spPr>
              <a:xfrm>
                <a:off x="8826017" y="887013"/>
                <a:ext cx="613355" cy="1202430"/>
              </a:xfrm>
              <a:custGeom>
                <a:rect b="b" l="l" r="r" t="t"/>
                <a:pathLst>
                  <a:path extrusionOk="0" h="1202430" w="613355">
                    <a:moveTo>
                      <a:pt x="582016" y="1202431"/>
                    </a:moveTo>
                    <a:cubicBezTo>
                      <a:pt x="580682" y="1202431"/>
                      <a:pt x="579349" y="1202145"/>
                      <a:pt x="578016" y="1201669"/>
                    </a:cubicBezTo>
                    <a:lnTo>
                      <a:pt x="6706" y="972212"/>
                    </a:lnTo>
                    <a:cubicBezTo>
                      <a:pt x="3753" y="971069"/>
                      <a:pt x="1562" y="968592"/>
                      <a:pt x="515" y="965639"/>
                    </a:cubicBezTo>
                    <a:cubicBezTo>
                      <a:pt x="-438" y="962687"/>
                      <a:pt x="-57" y="959353"/>
                      <a:pt x="1562" y="956686"/>
                    </a:cubicBezTo>
                    <a:lnTo>
                      <a:pt x="593732" y="5043"/>
                    </a:lnTo>
                    <a:cubicBezTo>
                      <a:pt x="596303" y="947"/>
                      <a:pt x="601161" y="-958"/>
                      <a:pt x="605733" y="471"/>
                    </a:cubicBezTo>
                    <a:cubicBezTo>
                      <a:pt x="610305" y="1805"/>
                      <a:pt x="613448" y="6091"/>
                      <a:pt x="613353" y="10853"/>
                    </a:cubicBezTo>
                    <a:lnTo>
                      <a:pt x="592589" y="1191953"/>
                    </a:lnTo>
                    <a:cubicBezTo>
                      <a:pt x="592493" y="1195478"/>
                      <a:pt x="590779" y="1198716"/>
                      <a:pt x="587826" y="1200621"/>
                    </a:cubicBezTo>
                    <a:cubicBezTo>
                      <a:pt x="586112" y="1201859"/>
                      <a:pt x="584016" y="1202431"/>
                      <a:pt x="582016" y="1202431"/>
                    </a:cubicBezTo>
                    <a:close/>
                    <a:moveTo>
                      <a:pt x="26423" y="957162"/>
                    </a:moveTo>
                    <a:lnTo>
                      <a:pt x="571634" y="1176237"/>
                    </a:lnTo>
                    <a:lnTo>
                      <a:pt x="591446" y="49049"/>
                    </a:lnTo>
                    <a:lnTo>
                      <a:pt x="26423" y="957162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9" name="Google Shape;189;p3"/>
            <p:cNvSpPr/>
            <p:nvPr/>
          </p:nvSpPr>
          <p:spPr>
            <a:xfrm>
              <a:off x="8639224" y="1447223"/>
              <a:ext cx="644457" cy="311513"/>
            </a:xfrm>
            <a:custGeom>
              <a:rect b="b" l="l" r="r" t="t"/>
              <a:pathLst>
                <a:path extrusionOk="0" h="311513" w="644457">
                  <a:moveTo>
                    <a:pt x="10619" y="311513"/>
                  </a:moveTo>
                  <a:cubicBezTo>
                    <a:pt x="6618" y="311513"/>
                    <a:pt x="2808" y="309227"/>
                    <a:pt x="998" y="305322"/>
                  </a:cubicBezTo>
                  <a:cubicBezTo>
                    <a:pt x="-1478" y="299988"/>
                    <a:pt x="808" y="293702"/>
                    <a:pt x="6142" y="291225"/>
                  </a:cubicBezTo>
                  <a:lnTo>
                    <a:pt x="629363" y="998"/>
                  </a:lnTo>
                  <a:cubicBezTo>
                    <a:pt x="634697" y="-1478"/>
                    <a:pt x="640983" y="808"/>
                    <a:pt x="643460" y="6142"/>
                  </a:cubicBezTo>
                  <a:cubicBezTo>
                    <a:pt x="645936" y="11476"/>
                    <a:pt x="643650" y="17762"/>
                    <a:pt x="638316" y="20239"/>
                  </a:cubicBezTo>
                  <a:lnTo>
                    <a:pt x="15095" y="310561"/>
                  </a:lnTo>
                  <a:cubicBezTo>
                    <a:pt x="13667" y="311228"/>
                    <a:pt x="12143" y="311513"/>
                    <a:pt x="10619" y="311513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9549466" y="1192462"/>
              <a:ext cx="713257" cy="49542"/>
            </a:xfrm>
            <a:custGeom>
              <a:rect b="b" l="l" r="r" t="t"/>
              <a:pathLst>
                <a:path extrusionOk="0" h="49542" w="713257">
                  <a:moveTo>
                    <a:pt x="702672" y="49543"/>
                  </a:moveTo>
                  <a:cubicBezTo>
                    <a:pt x="702482" y="49543"/>
                    <a:pt x="702386" y="49543"/>
                    <a:pt x="702196" y="49543"/>
                  </a:cubicBezTo>
                  <a:lnTo>
                    <a:pt x="10204" y="21253"/>
                  </a:lnTo>
                  <a:cubicBezTo>
                    <a:pt x="4299" y="20968"/>
                    <a:pt x="-273" y="16015"/>
                    <a:pt x="13" y="10204"/>
                  </a:cubicBezTo>
                  <a:cubicBezTo>
                    <a:pt x="298" y="4299"/>
                    <a:pt x="5347" y="-273"/>
                    <a:pt x="11062" y="13"/>
                  </a:cubicBezTo>
                  <a:lnTo>
                    <a:pt x="703053" y="28302"/>
                  </a:lnTo>
                  <a:cubicBezTo>
                    <a:pt x="708958" y="28588"/>
                    <a:pt x="713530" y="33541"/>
                    <a:pt x="713245" y="39351"/>
                  </a:cubicBezTo>
                  <a:cubicBezTo>
                    <a:pt x="713054" y="45066"/>
                    <a:pt x="708387" y="49543"/>
                    <a:pt x="702672" y="49543"/>
                  </a:cubicBezTo>
                  <a:close/>
                </a:path>
              </a:pathLst>
            </a:custGeom>
            <a:solidFill>
              <a:srgbClr val="F46B7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9546433" y="1266085"/>
              <a:ext cx="706750" cy="120223"/>
            </a:xfrm>
            <a:custGeom>
              <a:rect b="b" l="l" r="r" t="t"/>
              <a:pathLst>
                <a:path extrusionOk="0" h="120223" w="706750">
                  <a:moveTo>
                    <a:pt x="696085" y="120224"/>
                  </a:moveTo>
                  <a:cubicBezTo>
                    <a:pt x="695609" y="120224"/>
                    <a:pt x="695037" y="120224"/>
                    <a:pt x="694561" y="120128"/>
                  </a:cubicBezTo>
                  <a:lnTo>
                    <a:pt x="9142" y="21164"/>
                  </a:lnTo>
                  <a:cubicBezTo>
                    <a:pt x="3331" y="20306"/>
                    <a:pt x="-669" y="14972"/>
                    <a:pt x="93" y="9162"/>
                  </a:cubicBezTo>
                  <a:cubicBezTo>
                    <a:pt x="950" y="3352"/>
                    <a:pt x="6284" y="-744"/>
                    <a:pt x="12190" y="113"/>
                  </a:cubicBezTo>
                  <a:lnTo>
                    <a:pt x="697609" y="99078"/>
                  </a:lnTo>
                  <a:cubicBezTo>
                    <a:pt x="703419" y="99935"/>
                    <a:pt x="707420" y="105269"/>
                    <a:pt x="706658" y="111080"/>
                  </a:cubicBezTo>
                  <a:cubicBezTo>
                    <a:pt x="705800" y="116414"/>
                    <a:pt x="701228" y="120224"/>
                    <a:pt x="696085" y="120224"/>
                  </a:cubicBezTo>
                  <a:close/>
                </a:path>
              </a:pathLst>
            </a:custGeom>
            <a:solidFill>
              <a:srgbClr val="F3AD5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9539154" y="1336264"/>
              <a:ext cx="693115" cy="189014"/>
            </a:xfrm>
            <a:custGeom>
              <a:rect b="b" l="l" r="r" t="t"/>
              <a:pathLst>
                <a:path extrusionOk="0" h="189014" w="693115">
                  <a:moveTo>
                    <a:pt x="682504" y="189014"/>
                  </a:moveTo>
                  <a:cubicBezTo>
                    <a:pt x="681647" y="189014"/>
                    <a:pt x="680790" y="188919"/>
                    <a:pt x="679933" y="188728"/>
                  </a:cubicBezTo>
                  <a:lnTo>
                    <a:pt x="8039" y="20898"/>
                  </a:lnTo>
                  <a:cubicBezTo>
                    <a:pt x="2324" y="19469"/>
                    <a:pt x="-1105" y="13659"/>
                    <a:pt x="324" y="8039"/>
                  </a:cubicBezTo>
                  <a:cubicBezTo>
                    <a:pt x="1753" y="2324"/>
                    <a:pt x="7468" y="-1105"/>
                    <a:pt x="13183" y="324"/>
                  </a:cubicBezTo>
                  <a:lnTo>
                    <a:pt x="685076" y="168154"/>
                  </a:lnTo>
                  <a:cubicBezTo>
                    <a:pt x="690791" y="169583"/>
                    <a:pt x="694220" y="175393"/>
                    <a:pt x="692791" y="181013"/>
                  </a:cubicBezTo>
                  <a:cubicBezTo>
                    <a:pt x="691648" y="185776"/>
                    <a:pt x="687267" y="189014"/>
                    <a:pt x="682504" y="189014"/>
                  </a:cubicBezTo>
                  <a:close/>
                </a:path>
              </a:pathLst>
            </a:custGeom>
            <a:solidFill>
              <a:srgbClr val="F5D38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9520430" y="1406981"/>
              <a:ext cx="677316" cy="243456"/>
            </a:xfrm>
            <a:custGeom>
              <a:rect b="b" l="l" r="r" t="t"/>
              <a:pathLst>
                <a:path extrusionOk="0" h="243456" w="677316">
                  <a:moveTo>
                    <a:pt x="666557" y="243456"/>
                  </a:moveTo>
                  <a:cubicBezTo>
                    <a:pt x="665414" y="243456"/>
                    <a:pt x="664271" y="243266"/>
                    <a:pt x="663128" y="242885"/>
                  </a:cubicBezTo>
                  <a:lnTo>
                    <a:pt x="7236" y="20762"/>
                  </a:lnTo>
                  <a:cubicBezTo>
                    <a:pt x="1712" y="18857"/>
                    <a:pt x="-1336" y="12856"/>
                    <a:pt x="569" y="7236"/>
                  </a:cubicBezTo>
                  <a:cubicBezTo>
                    <a:pt x="2474" y="1712"/>
                    <a:pt x="8474" y="-1336"/>
                    <a:pt x="14094" y="569"/>
                  </a:cubicBezTo>
                  <a:lnTo>
                    <a:pt x="670081" y="222692"/>
                  </a:lnTo>
                  <a:cubicBezTo>
                    <a:pt x="675605" y="224597"/>
                    <a:pt x="678653" y="230597"/>
                    <a:pt x="676748" y="236217"/>
                  </a:cubicBezTo>
                  <a:cubicBezTo>
                    <a:pt x="675224" y="240694"/>
                    <a:pt x="671033" y="243456"/>
                    <a:pt x="666557" y="243456"/>
                  </a:cubicBezTo>
                  <a:close/>
                </a:path>
              </a:pathLst>
            </a:custGeom>
            <a:solidFill>
              <a:srgbClr val="82D38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9495231" y="1479780"/>
              <a:ext cx="655229" cy="300101"/>
            </a:xfrm>
            <a:custGeom>
              <a:rect b="b" l="l" r="r" t="t"/>
              <a:pathLst>
                <a:path extrusionOk="0" h="300101" w="655229">
                  <a:moveTo>
                    <a:pt x="644607" y="300102"/>
                  </a:moveTo>
                  <a:cubicBezTo>
                    <a:pt x="643178" y="300102"/>
                    <a:pt x="641749" y="299816"/>
                    <a:pt x="640321" y="299245"/>
                  </a:cubicBezTo>
                  <a:lnTo>
                    <a:pt x="6337" y="20353"/>
                  </a:lnTo>
                  <a:cubicBezTo>
                    <a:pt x="1003" y="17971"/>
                    <a:pt x="-1474" y="11685"/>
                    <a:pt x="907" y="6351"/>
                  </a:cubicBezTo>
                  <a:cubicBezTo>
                    <a:pt x="3289" y="922"/>
                    <a:pt x="9575" y="-1460"/>
                    <a:pt x="14909" y="922"/>
                  </a:cubicBezTo>
                  <a:lnTo>
                    <a:pt x="648893" y="279719"/>
                  </a:lnTo>
                  <a:cubicBezTo>
                    <a:pt x="654227" y="282100"/>
                    <a:pt x="656704" y="288386"/>
                    <a:pt x="654322" y="293720"/>
                  </a:cubicBezTo>
                  <a:cubicBezTo>
                    <a:pt x="652608" y="297721"/>
                    <a:pt x="648703" y="300102"/>
                    <a:pt x="644607" y="300102"/>
                  </a:cubicBezTo>
                  <a:close/>
                </a:path>
              </a:pathLst>
            </a:custGeom>
            <a:solidFill>
              <a:srgbClr val="7CD1E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9471624" y="1555056"/>
              <a:ext cx="636627" cy="339030"/>
            </a:xfrm>
            <a:custGeom>
              <a:rect b="b" l="l" r="r" t="t"/>
              <a:pathLst>
                <a:path extrusionOk="0" h="339030" w="636627">
                  <a:moveTo>
                    <a:pt x="625924" y="339030"/>
                  </a:moveTo>
                  <a:cubicBezTo>
                    <a:pt x="624304" y="339030"/>
                    <a:pt x="622590" y="338649"/>
                    <a:pt x="621066" y="337888"/>
                  </a:cubicBezTo>
                  <a:lnTo>
                    <a:pt x="5751" y="20134"/>
                  </a:lnTo>
                  <a:cubicBezTo>
                    <a:pt x="512" y="17467"/>
                    <a:pt x="-1488" y="10990"/>
                    <a:pt x="1179" y="5751"/>
                  </a:cubicBezTo>
                  <a:cubicBezTo>
                    <a:pt x="3846" y="512"/>
                    <a:pt x="10323" y="-1488"/>
                    <a:pt x="15561" y="1179"/>
                  </a:cubicBezTo>
                  <a:lnTo>
                    <a:pt x="630877" y="318933"/>
                  </a:lnTo>
                  <a:cubicBezTo>
                    <a:pt x="636115" y="321600"/>
                    <a:pt x="638116" y="328077"/>
                    <a:pt x="635449" y="333316"/>
                  </a:cubicBezTo>
                  <a:cubicBezTo>
                    <a:pt x="633448" y="336935"/>
                    <a:pt x="629733" y="339030"/>
                    <a:pt x="625924" y="339030"/>
                  </a:cubicBezTo>
                  <a:close/>
                </a:path>
              </a:pathLst>
            </a:custGeom>
            <a:solidFill>
              <a:srgbClr val="A67A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9441758" y="1637775"/>
              <a:ext cx="621112" cy="367563"/>
            </a:xfrm>
            <a:custGeom>
              <a:rect b="b" l="l" r="r" t="t"/>
              <a:pathLst>
                <a:path extrusionOk="0" h="367563" w="621112">
                  <a:moveTo>
                    <a:pt x="610355" y="367563"/>
                  </a:moveTo>
                  <a:cubicBezTo>
                    <a:pt x="608546" y="367563"/>
                    <a:pt x="606736" y="367087"/>
                    <a:pt x="605021" y="366134"/>
                  </a:cubicBezTo>
                  <a:lnTo>
                    <a:pt x="5327" y="19901"/>
                  </a:lnTo>
                  <a:cubicBezTo>
                    <a:pt x="279" y="16948"/>
                    <a:pt x="-1531" y="10471"/>
                    <a:pt x="1422" y="5327"/>
                  </a:cubicBezTo>
                  <a:cubicBezTo>
                    <a:pt x="4375" y="279"/>
                    <a:pt x="10852" y="-1531"/>
                    <a:pt x="15995" y="1422"/>
                  </a:cubicBezTo>
                  <a:lnTo>
                    <a:pt x="615785" y="347656"/>
                  </a:lnTo>
                  <a:cubicBezTo>
                    <a:pt x="620833" y="350609"/>
                    <a:pt x="622643" y="357086"/>
                    <a:pt x="619690" y="362229"/>
                  </a:cubicBezTo>
                  <a:cubicBezTo>
                    <a:pt x="617595" y="365658"/>
                    <a:pt x="614070" y="367563"/>
                    <a:pt x="610355" y="367563"/>
                  </a:cubicBezTo>
                  <a:close/>
                </a:path>
              </a:pathLst>
            </a:custGeom>
            <a:solidFill>
              <a:srgbClr val="F590B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7" name="Google Shape;197;p3"/>
          <p:cNvGrpSpPr/>
          <p:nvPr/>
        </p:nvGrpSpPr>
        <p:grpSpPr>
          <a:xfrm>
            <a:off x="6283663" y="4730695"/>
            <a:ext cx="1747033" cy="1346935"/>
            <a:chOff x="8570922" y="447651"/>
            <a:chExt cx="1400764" cy="1079967"/>
          </a:xfrm>
        </p:grpSpPr>
        <p:grpSp>
          <p:nvGrpSpPr>
            <p:cNvPr id="198" name="Google Shape;198;p3"/>
            <p:cNvGrpSpPr/>
            <p:nvPr/>
          </p:nvGrpSpPr>
          <p:grpSpPr>
            <a:xfrm>
              <a:off x="8959785" y="893254"/>
              <a:ext cx="322993" cy="188309"/>
              <a:chOff x="8959785" y="893254"/>
              <a:chExt cx="322993" cy="188309"/>
            </a:xfrm>
          </p:grpSpPr>
          <p:sp>
            <p:nvSpPr>
              <p:cNvPr id="199" name="Google Shape;199;p3"/>
              <p:cNvSpPr/>
              <p:nvPr/>
            </p:nvSpPr>
            <p:spPr>
              <a:xfrm>
                <a:off x="8974168" y="907542"/>
                <a:ext cx="294417" cy="159829"/>
              </a:xfrm>
              <a:custGeom>
                <a:rect b="b" l="l" r="r" t="t"/>
                <a:pathLst>
                  <a:path extrusionOk="0" h="159829" w="294417">
                    <a:moveTo>
                      <a:pt x="0" y="0"/>
                    </a:moveTo>
                    <a:lnTo>
                      <a:pt x="294417" y="0"/>
                    </a:lnTo>
                    <a:lnTo>
                      <a:pt x="294417" y="159829"/>
                    </a:lnTo>
                    <a:lnTo>
                      <a:pt x="0" y="159829"/>
                    </a:lnTo>
                    <a:close/>
                  </a:path>
                </a:pathLst>
              </a:custGeom>
              <a:solidFill>
                <a:srgbClr val="A6DCF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200;p3"/>
              <p:cNvSpPr/>
              <p:nvPr/>
            </p:nvSpPr>
            <p:spPr>
              <a:xfrm>
                <a:off x="8959785" y="893254"/>
                <a:ext cx="322993" cy="188309"/>
              </a:xfrm>
              <a:custGeom>
                <a:rect b="b" l="l" r="r" t="t"/>
                <a:pathLst>
                  <a:path extrusionOk="0" h="188309" w="322993">
                    <a:moveTo>
                      <a:pt x="308706" y="188309"/>
                    </a:moveTo>
                    <a:lnTo>
                      <a:pt x="14288" y="188309"/>
                    </a:lnTo>
                    <a:cubicBezTo>
                      <a:pt x="6382" y="188309"/>
                      <a:pt x="0" y="181927"/>
                      <a:pt x="0" y="174022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308706" y="0"/>
                    </a:lnTo>
                    <a:cubicBezTo>
                      <a:pt x="316612" y="0"/>
                      <a:pt x="322993" y="6382"/>
                      <a:pt x="322993" y="14288"/>
                    </a:cubicBezTo>
                    <a:lnTo>
                      <a:pt x="322993" y="174117"/>
                    </a:lnTo>
                    <a:cubicBezTo>
                      <a:pt x="322993" y="181927"/>
                      <a:pt x="316612" y="188309"/>
                      <a:pt x="308706" y="188309"/>
                    </a:cubicBezTo>
                    <a:close/>
                    <a:moveTo>
                      <a:pt x="28670" y="159734"/>
                    </a:moveTo>
                    <a:lnTo>
                      <a:pt x="294513" y="159734"/>
                    </a:lnTo>
                    <a:lnTo>
                      <a:pt x="294513" y="28575"/>
                    </a:lnTo>
                    <a:lnTo>
                      <a:pt x="28670" y="28575"/>
                    </a:lnTo>
                    <a:lnTo>
                      <a:pt x="28670" y="159734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1" name="Google Shape;201;p3"/>
            <p:cNvGrpSpPr/>
            <p:nvPr/>
          </p:nvGrpSpPr>
          <p:grpSpPr>
            <a:xfrm>
              <a:off x="9254299" y="893254"/>
              <a:ext cx="322897" cy="188309"/>
              <a:chOff x="9254299" y="893254"/>
              <a:chExt cx="322897" cy="188309"/>
            </a:xfrm>
          </p:grpSpPr>
          <p:sp>
            <p:nvSpPr>
              <p:cNvPr id="202" name="Google Shape;202;p3"/>
              <p:cNvSpPr/>
              <p:nvPr/>
            </p:nvSpPr>
            <p:spPr>
              <a:xfrm>
                <a:off x="9268491" y="907542"/>
                <a:ext cx="294417" cy="159829"/>
              </a:xfrm>
              <a:custGeom>
                <a:rect b="b" l="l" r="r" t="t"/>
                <a:pathLst>
                  <a:path extrusionOk="0" h="159829" w="294417">
                    <a:moveTo>
                      <a:pt x="0" y="0"/>
                    </a:moveTo>
                    <a:lnTo>
                      <a:pt x="294418" y="0"/>
                    </a:lnTo>
                    <a:lnTo>
                      <a:pt x="294418" y="159829"/>
                    </a:lnTo>
                    <a:lnTo>
                      <a:pt x="0" y="159829"/>
                    </a:lnTo>
                    <a:close/>
                  </a:path>
                </a:pathLst>
              </a:custGeom>
              <a:solidFill>
                <a:srgbClr val="F46B7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203;p3"/>
              <p:cNvSpPr/>
              <p:nvPr/>
            </p:nvSpPr>
            <p:spPr>
              <a:xfrm>
                <a:off x="9254299" y="893254"/>
                <a:ext cx="322897" cy="188309"/>
              </a:xfrm>
              <a:custGeom>
                <a:rect b="b" l="l" r="r" t="t"/>
                <a:pathLst>
                  <a:path extrusionOk="0" h="188309" w="322897">
                    <a:moveTo>
                      <a:pt x="308610" y="188309"/>
                    </a:moveTo>
                    <a:lnTo>
                      <a:pt x="14288" y="188309"/>
                    </a:lnTo>
                    <a:cubicBezTo>
                      <a:pt x="6382" y="188309"/>
                      <a:pt x="0" y="181927"/>
                      <a:pt x="0" y="174022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308610" y="0"/>
                    </a:lnTo>
                    <a:cubicBezTo>
                      <a:pt x="316516" y="0"/>
                      <a:pt x="322897" y="6382"/>
                      <a:pt x="322897" y="14288"/>
                    </a:cubicBezTo>
                    <a:lnTo>
                      <a:pt x="322897" y="174117"/>
                    </a:lnTo>
                    <a:cubicBezTo>
                      <a:pt x="322897" y="181927"/>
                      <a:pt x="316516" y="188309"/>
                      <a:pt x="308610" y="188309"/>
                    </a:cubicBezTo>
                    <a:close/>
                    <a:moveTo>
                      <a:pt x="28480" y="159734"/>
                    </a:moveTo>
                    <a:lnTo>
                      <a:pt x="294227" y="159734"/>
                    </a:lnTo>
                    <a:lnTo>
                      <a:pt x="294227" y="28575"/>
                    </a:lnTo>
                    <a:lnTo>
                      <a:pt x="28480" y="28575"/>
                    </a:lnTo>
                    <a:lnTo>
                      <a:pt x="28480" y="159734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4" name="Google Shape;204;p3"/>
            <p:cNvSpPr/>
            <p:nvPr/>
          </p:nvSpPr>
          <p:spPr>
            <a:xfrm>
              <a:off x="8570922" y="447651"/>
              <a:ext cx="1400764" cy="551330"/>
            </a:xfrm>
            <a:custGeom>
              <a:rect b="b" l="l" r="r" t="t"/>
              <a:pathLst>
                <a:path extrusionOk="0" h="551330" w="1400764">
                  <a:moveTo>
                    <a:pt x="404485" y="551331"/>
                  </a:moveTo>
                  <a:cubicBezTo>
                    <a:pt x="155025" y="503325"/>
                    <a:pt x="54" y="401407"/>
                    <a:pt x="54" y="285393"/>
                  </a:cubicBezTo>
                  <a:cubicBezTo>
                    <a:pt x="-1661" y="219670"/>
                    <a:pt x="37772" y="162425"/>
                    <a:pt x="117306" y="115562"/>
                  </a:cubicBezTo>
                  <a:cubicBezTo>
                    <a:pt x="379053" y="-38648"/>
                    <a:pt x="1022276" y="-38457"/>
                    <a:pt x="1283738" y="115753"/>
                  </a:cubicBezTo>
                  <a:cubicBezTo>
                    <a:pt x="1363176" y="162616"/>
                    <a:pt x="1402515" y="219861"/>
                    <a:pt x="1400705" y="285869"/>
                  </a:cubicBezTo>
                  <a:cubicBezTo>
                    <a:pt x="1400705" y="401122"/>
                    <a:pt x="1246590" y="502849"/>
                    <a:pt x="998559" y="550950"/>
                  </a:cubicBezTo>
                  <a:lnTo>
                    <a:pt x="993130" y="522851"/>
                  </a:lnTo>
                  <a:cubicBezTo>
                    <a:pt x="1223349" y="478179"/>
                    <a:pt x="1372130" y="385024"/>
                    <a:pt x="1372130" y="285488"/>
                  </a:cubicBezTo>
                  <a:cubicBezTo>
                    <a:pt x="1373654" y="230243"/>
                    <a:pt x="1338982" y="181570"/>
                    <a:pt x="1269165" y="140422"/>
                  </a:cubicBezTo>
                  <a:cubicBezTo>
                    <a:pt x="1150578" y="70414"/>
                    <a:pt x="938075" y="28599"/>
                    <a:pt x="700617" y="28599"/>
                  </a:cubicBezTo>
                  <a:cubicBezTo>
                    <a:pt x="700522" y="28599"/>
                    <a:pt x="700427" y="28599"/>
                    <a:pt x="700331" y="28599"/>
                  </a:cubicBezTo>
                  <a:cubicBezTo>
                    <a:pt x="462968" y="28599"/>
                    <a:pt x="250466" y="70318"/>
                    <a:pt x="131784" y="140232"/>
                  </a:cubicBezTo>
                  <a:cubicBezTo>
                    <a:pt x="61871" y="181380"/>
                    <a:pt x="27104" y="230148"/>
                    <a:pt x="28533" y="285107"/>
                  </a:cubicBezTo>
                  <a:cubicBezTo>
                    <a:pt x="28533" y="385405"/>
                    <a:pt x="178171" y="478846"/>
                    <a:pt x="409819" y="523327"/>
                  </a:cubicBezTo>
                  <a:lnTo>
                    <a:pt x="404485" y="551331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8576058" y="968311"/>
              <a:ext cx="1388026" cy="559307"/>
            </a:xfrm>
            <a:custGeom>
              <a:rect b="b" l="l" r="r" t="t"/>
              <a:pathLst>
                <a:path extrusionOk="0" h="559307" w="1388026">
                  <a:moveTo>
                    <a:pt x="737677" y="559308"/>
                  </a:moveTo>
                  <a:cubicBezTo>
                    <a:pt x="723199" y="559308"/>
                    <a:pt x="708530" y="559118"/>
                    <a:pt x="693576" y="558641"/>
                  </a:cubicBezTo>
                  <a:cubicBezTo>
                    <a:pt x="678812" y="559022"/>
                    <a:pt x="664143" y="559308"/>
                    <a:pt x="649761" y="559308"/>
                  </a:cubicBezTo>
                  <a:cubicBezTo>
                    <a:pt x="268380" y="559308"/>
                    <a:pt x="17206" y="415004"/>
                    <a:pt x="918" y="274796"/>
                  </a:cubicBezTo>
                  <a:cubicBezTo>
                    <a:pt x="-12988" y="154876"/>
                    <a:pt x="131696" y="54674"/>
                    <a:pt x="397920" y="0"/>
                  </a:cubicBezTo>
                  <a:lnTo>
                    <a:pt x="403635" y="28003"/>
                  </a:lnTo>
                  <a:cubicBezTo>
                    <a:pt x="157414" y="78581"/>
                    <a:pt x="17492" y="169640"/>
                    <a:pt x="29303" y="271558"/>
                  </a:cubicBezTo>
                  <a:cubicBezTo>
                    <a:pt x="44828" y="405098"/>
                    <a:pt x="315433" y="540830"/>
                    <a:pt x="693576" y="530162"/>
                  </a:cubicBezTo>
                  <a:cubicBezTo>
                    <a:pt x="1072862" y="540925"/>
                    <a:pt x="1343086" y="405193"/>
                    <a:pt x="1358707" y="271653"/>
                  </a:cubicBezTo>
                  <a:cubicBezTo>
                    <a:pt x="1370613" y="170212"/>
                    <a:pt x="1231453" y="79343"/>
                    <a:pt x="986565" y="28480"/>
                  </a:cubicBezTo>
                  <a:lnTo>
                    <a:pt x="992375" y="476"/>
                  </a:lnTo>
                  <a:cubicBezTo>
                    <a:pt x="1257265" y="55435"/>
                    <a:pt x="1401093" y="155448"/>
                    <a:pt x="1387091" y="274987"/>
                  </a:cubicBezTo>
                  <a:cubicBezTo>
                    <a:pt x="1370709" y="415099"/>
                    <a:pt x="1119439" y="559308"/>
                    <a:pt x="737677" y="55930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8752236" y="605313"/>
              <a:ext cx="1038334" cy="385381"/>
            </a:xfrm>
            <a:custGeom>
              <a:rect b="b" l="l" r="r" t="t"/>
              <a:pathLst>
                <a:path extrusionOk="0" h="385381" w="1038334">
                  <a:moveTo>
                    <a:pt x="813054" y="385381"/>
                  </a:moveTo>
                  <a:lnTo>
                    <a:pt x="802196" y="358997"/>
                  </a:lnTo>
                  <a:cubicBezTo>
                    <a:pt x="947928" y="298894"/>
                    <a:pt x="1021080" y="237363"/>
                    <a:pt x="1008126" y="185547"/>
                  </a:cubicBezTo>
                  <a:cubicBezTo>
                    <a:pt x="982504" y="83058"/>
                    <a:pt x="643509" y="5524"/>
                    <a:pt x="348520" y="34671"/>
                  </a:cubicBezTo>
                  <a:cubicBezTo>
                    <a:pt x="149543" y="54388"/>
                    <a:pt x="32861" y="118015"/>
                    <a:pt x="28575" y="209359"/>
                  </a:cubicBezTo>
                  <a:cubicBezTo>
                    <a:pt x="28575" y="265747"/>
                    <a:pt x="101251" y="321278"/>
                    <a:pt x="222981" y="357092"/>
                  </a:cubicBezTo>
                  <a:lnTo>
                    <a:pt x="214884" y="384524"/>
                  </a:lnTo>
                  <a:cubicBezTo>
                    <a:pt x="78296" y="344233"/>
                    <a:pt x="0" y="280130"/>
                    <a:pt x="0" y="208693"/>
                  </a:cubicBezTo>
                  <a:cubicBezTo>
                    <a:pt x="5143" y="99441"/>
                    <a:pt x="127921" y="27813"/>
                    <a:pt x="345757" y="6191"/>
                  </a:cubicBezTo>
                  <a:cubicBezTo>
                    <a:pt x="631889" y="-22098"/>
                    <a:pt x="1003459" y="48482"/>
                    <a:pt x="1035939" y="178594"/>
                  </a:cubicBezTo>
                  <a:cubicBezTo>
                    <a:pt x="1053084" y="247745"/>
                    <a:pt x="978122" y="317373"/>
                    <a:pt x="813054" y="38538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8755279" y="962882"/>
              <a:ext cx="1029514" cy="392811"/>
            </a:xfrm>
            <a:custGeom>
              <a:rect b="b" l="l" r="r" t="t"/>
              <a:pathLst>
                <a:path extrusionOk="0" h="392811" w="1029514">
                  <a:moveTo>
                    <a:pt x="541692" y="392811"/>
                  </a:moveTo>
                  <a:cubicBezTo>
                    <a:pt x="532643" y="392811"/>
                    <a:pt x="523594" y="392716"/>
                    <a:pt x="514450" y="392430"/>
                  </a:cubicBezTo>
                  <a:cubicBezTo>
                    <a:pt x="505497" y="392620"/>
                    <a:pt x="496543" y="392811"/>
                    <a:pt x="487685" y="392811"/>
                  </a:cubicBezTo>
                  <a:cubicBezTo>
                    <a:pt x="240702" y="392811"/>
                    <a:pt x="20769" y="303181"/>
                    <a:pt x="1434" y="191453"/>
                  </a:cubicBezTo>
                  <a:cubicBezTo>
                    <a:pt x="-7615" y="139446"/>
                    <a:pt x="21912" y="64294"/>
                    <a:pt x="213651" y="1333"/>
                  </a:cubicBezTo>
                  <a:lnTo>
                    <a:pt x="222604" y="28480"/>
                  </a:lnTo>
                  <a:cubicBezTo>
                    <a:pt x="88111" y="72580"/>
                    <a:pt x="19626" y="128778"/>
                    <a:pt x="29628" y="186595"/>
                  </a:cubicBezTo>
                  <a:cubicBezTo>
                    <a:pt x="45153" y="276035"/>
                    <a:pt x="247846" y="371094"/>
                    <a:pt x="514546" y="363950"/>
                  </a:cubicBezTo>
                  <a:cubicBezTo>
                    <a:pt x="781817" y="371094"/>
                    <a:pt x="984795" y="275939"/>
                    <a:pt x="1000035" y="186214"/>
                  </a:cubicBezTo>
                  <a:cubicBezTo>
                    <a:pt x="1009940" y="127540"/>
                    <a:pt x="939837" y="71152"/>
                    <a:pt x="802582" y="27242"/>
                  </a:cubicBezTo>
                  <a:lnTo>
                    <a:pt x="811249" y="0"/>
                  </a:lnTo>
                  <a:cubicBezTo>
                    <a:pt x="1006702" y="62484"/>
                    <a:pt x="1037087" y="138303"/>
                    <a:pt x="1028133" y="190976"/>
                  </a:cubicBezTo>
                  <a:cubicBezTo>
                    <a:pt x="1009179" y="302895"/>
                    <a:pt x="789532" y="392811"/>
                    <a:pt x="541692" y="39281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8884443" y="759831"/>
              <a:ext cx="773724" cy="228101"/>
            </a:xfrm>
            <a:custGeom>
              <a:rect b="b" l="l" r="r" t="t"/>
              <a:pathLst>
                <a:path extrusionOk="0" h="228101" w="773724">
                  <a:moveTo>
                    <a:pt x="685609" y="228102"/>
                  </a:moveTo>
                  <a:lnTo>
                    <a:pt x="671799" y="203051"/>
                  </a:lnTo>
                  <a:cubicBezTo>
                    <a:pt x="725234" y="173619"/>
                    <a:pt x="750856" y="145234"/>
                    <a:pt x="743902" y="123041"/>
                  </a:cubicBezTo>
                  <a:cubicBezTo>
                    <a:pt x="723614" y="58271"/>
                    <a:pt x="467011" y="11789"/>
                    <a:pt x="253555" y="34078"/>
                  </a:cubicBezTo>
                  <a:cubicBezTo>
                    <a:pt x="118205" y="48270"/>
                    <a:pt x="34195" y="87037"/>
                    <a:pt x="28575" y="137995"/>
                  </a:cubicBezTo>
                  <a:cubicBezTo>
                    <a:pt x="29051" y="158855"/>
                    <a:pt x="53530" y="181620"/>
                    <a:pt x="95726" y="200384"/>
                  </a:cubicBezTo>
                  <a:lnTo>
                    <a:pt x="84106" y="226483"/>
                  </a:lnTo>
                  <a:cubicBezTo>
                    <a:pt x="14574" y="195526"/>
                    <a:pt x="0" y="160951"/>
                    <a:pt x="0" y="137329"/>
                  </a:cubicBezTo>
                  <a:lnTo>
                    <a:pt x="95" y="135995"/>
                  </a:lnTo>
                  <a:cubicBezTo>
                    <a:pt x="6572" y="68177"/>
                    <a:pt x="95536" y="21886"/>
                    <a:pt x="250603" y="5693"/>
                  </a:cubicBezTo>
                  <a:cubicBezTo>
                    <a:pt x="442626" y="-14405"/>
                    <a:pt x="740855" y="17980"/>
                    <a:pt x="771144" y="114469"/>
                  </a:cubicBezTo>
                  <a:cubicBezTo>
                    <a:pt x="782955" y="152092"/>
                    <a:pt x="754189" y="190383"/>
                    <a:pt x="685609" y="22810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8883326" y="969549"/>
              <a:ext cx="773644" cy="231266"/>
            </a:xfrm>
            <a:custGeom>
              <a:rect b="b" l="l" r="r" t="t"/>
              <a:pathLst>
                <a:path extrusionOk="0" h="231266" w="773644">
                  <a:moveTo>
                    <a:pt x="390308" y="231267"/>
                  </a:moveTo>
                  <a:cubicBezTo>
                    <a:pt x="388593" y="231267"/>
                    <a:pt x="386879" y="231267"/>
                    <a:pt x="385069" y="231267"/>
                  </a:cubicBezTo>
                  <a:cubicBezTo>
                    <a:pt x="211714" y="231267"/>
                    <a:pt x="21309" y="185833"/>
                    <a:pt x="1783" y="109538"/>
                  </a:cubicBezTo>
                  <a:cubicBezTo>
                    <a:pt x="-7551" y="72962"/>
                    <a:pt x="19786" y="36862"/>
                    <a:pt x="83127" y="2191"/>
                  </a:cubicBezTo>
                  <a:lnTo>
                    <a:pt x="96843" y="27242"/>
                  </a:lnTo>
                  <a:cubicBezTo>
                    <a:pt x="47884" y="54007"/>
                    <a:pt x="23881" y="80677"/>
                    <a:pt x="29501" y="102394"/>
                  </a:cubicBezTo>
                  <a:cubicBezTo>
                    <a:pt x="43217" y="155924"/>
                    <a:pt x="209238" y="202597"/>
                    <a:pt x="385165" y="202597"/>
                  </a:cubicBezTo>
                  <a:cubicBezTo>
                    <a:pt x="386879" y="202597"/>
                    <a:pt x="388498" y="202597"/>
                    <a:pt x="390213" y="202597"/>
                  </a:cubicBezTo>
                  <a:cubicBezTo>
                    <a:pt x="562996" y="202597"/>
                    <a:pt x="731113" y="154781"/>
                    <a:pt x="744257" y="101727"/>
                  </a:cubicBezTo>
                  <a:cubicBezTo>
                    <a:pt x="749781" y="79439"/>
                    <a:pt x="724159" y="52292"/>
                    <a:pt x="672248" y="25336"/>
                  </a:cubicBezTo>
                  <a:lnTo>
                    <a:pt x="685393" y="0"/>
                  </a:lnTo>
                  <a:cubicBezTo>
                    <a:pt x="752068" y="34671"/>
                    <a:pt x="781214" y="71152"/>
                    <a:pt x="771975" y="108585"/>
                  </a:cubicBezTo>
                  <a:cubicBezTo>
                    <a:pt x="752925" y="185642"/>
                    <a:pt x="563758" y="231267"/>
                    <a:pt x="390308" y="231267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