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g9c5633fc43_0_25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4" name="Google Shape;1084;g9c5633fc43_0_25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7" name="Shape 1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Google Shape;1288;g9c5633fc43_0_2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9" name="Google Shape;1289;g9c5633fc43_0_2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6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g9c5633fc43_0_2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8" name="Google Shape;1298;g9c5633fc43_0_2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5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" name="Google Shape;1306;g9c5633fc43_0_2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7" name="Google Shape;1307;g9c5633fc43_0_2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4" name="Shape 1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Google Shape;1315;g9c5633fc43_0_2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6" name="Google Shape;1316;g9c5633fc43_0_2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3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9c5633fc43_0_2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9c5633fc43_0_2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2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4" name="Google Shape;133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g9c5633fc4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8" name="Google Shape;1098;g9c5633fc4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g9c5633fc43_0_2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0" name="Google Shape;1110;g9c5633fc43_0_2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Google Shape;1122;g9c5633fc43_0_2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3" name="Google Shape;1123;g9c5633fc43_0_2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9c5633fc43_0_2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9c5633fc43_0_2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9c5633fc4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3" name="Google Shape;1163;g9c5633fc4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0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g9c5633fc43_0_2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2" name="Google Shape;1262;g9c5633fc43_0_2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9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g9c5633fc43_0_2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1" name="Google Shape;1271;g9c5633fc43_0_2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g9c5633fc43_0_2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0" name="Google Shape;1280;g9c5633fc43_0_2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1.png"/><Relationship Id="rId12" Type="http://schemas.openxmlformats.org/officeDocument/2006/relationships/image" Target="../media/image6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oups">
  <p:cSld name="CUSTOM_18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13996"/>
            <a:ext cx="12192000" cy="4805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2"/>
          <p:cNvGrpSpPr/>
          <p:nvPr/>
        </p:nvGrpSpPr>
        <p:grpSpPr>
          <a:xfrm>
            <a:off x="13989" y="503843"/>
            <a:ext cx="12162383" cy="6354139"/>
            <a:chOff x="3238036" y="2375353"/>
            <a:chExt cx="6586366" cy="3440994"/>
          </a:xfrm>
        </p:grpSpPr>
        <p:sp>
          <p:nvSpPr>
            <p:cNvPr id="13" name="Google Shape;13;p2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3494448" y="1063339"/>
            <a:ext cx="8558742" cy="5595720"/>
          </a:xfrm>
          <a:custGeom>
            <a:rect b="b" l="l" r="r" t="t"/>
            <a:pathLst>
              <a:path extrusionOk="0" h="3030283" w="4634865">
                <a:moveTo>
                  <a:pt x="0" y="0"/>
                </a:moveTo>
                <a:lnTo>
                  <a:pt x="4634865" y="0"/>
                </a:lnTo>
                <a:lnTo>
                  <a:pt x="4634865" y="3030284"/>
                </a:lnTo>
                <a:lnTo>
                  <a:pt x="0" y="3030284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461351" y="641387"/>
            <a:ext cx="10623850" cy="343176"/>
          </a:xfrm>
          <a:custGeom>
            <a:rect b="b" l="l" r="r" t="t"/>
            <a:pathLst>
              <a:path extrusionOk="0" h="185842" w="5753195">
                <a:moveTo>
                  <a:pt x="5753196" y="0"/>
                </a:moveTo>
                <a:lnTo>
                  <a:pt x="5753196" y="185842"/>
                </a:lnTo>
                <a:lnTo>
                  <a:pt x="0" y="185842"/>
                </a:lnTo>
                <a:lnTo>
                  <a:pt x="0" y="0"/>
                </a:lnTo>
                <a:lnTo>
                  <a:pt x="5753196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86858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3486005" y="1091821"/>
            <a:ext cx="8574042" cy="5591499"/>
          </a:xfrm>
          <a:custGeom>
            <a:rect b="b" l="l" r="r" t="t"/>
            <a:pathLst>
              <a:path extrusionOk="0" h="3027997" w="4643151">
                <a:moveTo>
                  <a:pt x="0" y="3027998"/>
                </a:moveTo>
                <a:lnTo>
                  <a:pt x="0" y="1976914"/>
                </a:lnTo>
                <a:lnTo>
                  <a:pt x="0" y="922211"/>
                </a:lnTo>
                <a:lnTo>
                  <a:pt x="0" y="394811"/>
                </a:lnTo>
                <a:lnTo>
                  <a:pt x="0" y="0"/>
                </a:lnTo>
                <a:lnTo>
                  <a:pt x="4643152" y="572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3470881" y="1105013"/>
            <a:ext cx="8627690" cy="5633184"/>
          </a:xfrm>
          <a:custGeom>
            <a:rect b="b" l="l" r="r" t="t"/>
            <a:pathLst>
              <a:path extrusionOk="0" h="3050571" w="4672203">
                <a:moveTo>
                  <a:pt x="0" y="3050572"/>
                </a:moveTo>
                <a:lnTo>
                  <a:pt x="1707833" y="3050572"/>
                </a:lnTo>
                <a:lnTo>
                  <a:pt x="2578799" y="3050572"/>
                </a:lnTo>
                <a:lnTo>
                  <a:pt x="3014377" y="3050572"/>
                </a:lnTo>
                <a:lnTo>
                  <a:pt x="4672203" y="3050572"/>
                </a:lnTo>
                <a:lnTo>
                  <a:pt x="4670107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1872905" y="792758"/>
            <a:ext cx="78623" cy="66045"/>
          </a:xfrm>
          <a:custGeom>
            <a:rect b="b" l="l" r="r" t="t"/>
            <a:pathLst>
              <a:path extrusionOk="0" h="35766" w="42577">
                <a:moveTo>
                  <a:pt x="0" y="257"/>
                </a:moveTo>
                <a:lnTo>
                  <a:pt x="42577" y="0"/>
                </a:lnTo>
                <a:lnTo>
                  <a:pt x="22860" y="35766"/>
                </a:lnTo>
                <a:lnTo>
                  <a:pt x="0" y="257"/>
                </a:lnTo>
                <a:close/>
              </a:path>
            </a:pathLst>
          </a:custGeom>
          <a:solidFill>
            <a:srgbClr val="000000"/>
          </a:solidFill>
          <a:ln cap="flat" cmpd="sng" w="1005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11778981" y="699625"/>
            <a:ext cx="248002" cy="240052"/>
          </a:xfrm>
          <a:custGeom>
            <a:rect b="b" l="l" r="r" t="t"/>
            <a:pathLst>
              <a:path extrusionOk="0" h="129997" w="134302">
                <a:moveTo>
                  <a:pt x="111243" y="0"/>
                </a:moveTo>
                <a:cubicBezTo>
                  <a:pt x="123979" y="0"/>
                  <a:pt x="134303" y="0"/>
                  <a:pt x="134303" y="0"/>
                </a:cubicBezTo>
                <a:lnTo>
                  <a:pt x="134303" y="129997"/>
                </a:lnTo>
                <a:cubicBezTo>
                  <a:pt x="134303" y="129997"/>
                  <a:pt x="123979" y="129997"/>
                  <a:pt x="111243" y="129997"/>
                </a:cubicBezTo>
                <a:lnTo>
                  <a:pt x="23059" y="129997"/>
                </a:lnTo>
                <a:cubicBezTo>
                  <a:pt x="10324" y="129997"/>
                  <a:pt x="0" y="129997"/>
                  <a:pt x="0" y="129997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4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1821017" y="746394"/>
            <a:ext cx="184507" cy="170118"/>
          </a:xfrm>
          <a:custGeom>
            <a:rect b="b" l="l" r="r" t="t"/>
            <a:pathLst>
              <a:path extrusionOk="0" h="92125" w="99917">
                <a:moveTo>
                  <a:pt x="99917" y="0"/>
                </a:moveTo>
                <a:lnTo>
                  <a:pt x="99917" y="92126"/>
                </a:lnTo>
                <a:lnTo>
                  <a:pt x="0" y="91573"/>
                </a:lnTo>
              </a:path>
            </a:pathLst>
          </a:custGeom>
          <a:noFill/>
          <a:ln cap="flat" cmpd="sng" w="123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11805538" y="724619"/>
            <a:ext cx="210714" cy="196362"/>
          </a:xfrm>
          <a:custGeom>
            <a:rect b="b" l="l" r="r" t="t"/>
            <a:pathLst>
              <a:path extrusionOk="0" h="106337" w="114109">
                <a:moveTo>
                  <a:pt x="0" y="106337"/>
                </a:moveTo>
                <a:lnTo>
                  <a:pt x="0" y="0"/>
                </a:lnTo>
                <a:lnTo>
                  <a:pt x="114110" y="552"/>
                </a:lnTo>
              </a:path>
            </a:pathLst>
          </a:custGeom>
          <a:noFill/>
          <a:ln cap="flat" cmpd="sng" w="123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86079" y="1099033"/>
            <a:ext cx="3286126" cy="5582353"/>
          </a:xfrm>
          <a:custGeom>
            <a:rect b="b" l="l" r="r" t="t"/>
            <a:pathLst>
              <a:path extrusionOk="0" h="3023044" w="1779555">
                <a:moveTo>
                  <a:pt x="0" y="0"/>
                </a:moveTo>
                <a:lnTo>
                  <a:pt x="1779556" y="0"/>
                </a:lnTo>
                <a:lnTo>
                  <a:pt x="1779556" y="3023045"/>
                </a:lnTo>
                <a:lnTo>
                  <a:pt x="0" y="3023045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" name="Google Shape;24;p2"/>
          <p:cNvGrpSpPr/>
          <p:nvPr/>
        </p:nvGrpSpPr>
        <p:grpSpPr>
          <a:xfrm>
            <a:off x="3005949" y="1622703"/>
            <a:ext cx="322402" cy="5017803"/>
            <a:chOff x="4858290" y="2981256"/>
            <a:chExt cx="174592" cy="2717320"/>
          </a:xfrm>
        </p:grpSpPr>
        <p:sp>
          <p:nvSpPr>
            <p:cNvPr id="25" name="Google Shape;25;p2"/>
            <p:cNvSpPr/>
            <p:nvPr/>
          </p:nvSpPr>
          <p:spPr>
            <a:xfrm flipH="1">
              <a:off x="4858290" y="2981256"/>
              <a:ext cx="174592" cy="2717320"/>
            </a:xfrm>
            <a:custGeom>
              <a:rect b="b" l="l" r="r" t="t"/>
              <a:pathLst>
                <a:path extrusionOk="0" h="2717320" w="174592">
                  <a:moveTo>
                    <a:pt x="438" y="-290"/>
                  </a:moveTo>
                  <a:lnTo>
                    <a:pt x="175030" y="-290"/>
                  </a:lnTo>
                  <a:lnTo>
                    <a:pt x="175030" y="2717031"/>
                  </a:lnTo>
                  <a:lnTo>
                    <a:pt x="438" y="2717031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874729" y="2994207"/>
              <a:ext cx="136969" cy="2689861"/>
            </a:xfrm>
            <a:custGeom>
              <a:rect b="b" l="l" r="r" t="t"/>
              <a:pathLst>
                <a:path extrusionOk="0" h="2689861" w="136969">
                  <a:moveTo>
                    <a:pt x="-40" y="2689572"/>
                  </a:moveTo>
                  <a:lnTo>
                    <a:pt x="-40" y="-290"/>
                  </a:lnTo>
                  <a:lnTo>
                    <a:pt x="136929" y="-290"/>
                  </a:lnTo>
                </a:path>
              </a:pathLst>
            </a:custGeom>
            <a:noFill/>
            <a:ln cap="flat" cmpd="sng" w="153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" name="Google Shape;27;p2"/>
          <p:cNvSpPr/>
          <p:nvPr/>
        </p:nvSpPr>
        <p:spPr>
          <a:xfrm>
            <a:off x="1187371" y="3729799"/>
            <a:ext cx="17589" cy="2290068"/>
          </a:xfrm>
          <a:custGeom>
            <a:rect b="b" l="l" r="r" t="t"/>
            <a:pathLst>
              <a:path extrusionOk="0" h="1240154" w="9525">
                <a:moveTo>
                  <a:pt x="0" y="0"/>
                </a:moveTo>
                <a:lnTo>
                  <a:pt x="0" y="1240155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>
            <a:off x="440634" y="1867295"/>
            <a:ext cx="592711" cy="495452"/>
            <a:chOff x="3469080" y="3113711"/>
            <a:chExt cx="320974" cy="268305"/>
          </a:xfrm>
        </p:grpSpPr>
        <p:sp>
          <p:nvSpPr>
            <p:cNvPr id="29" name="Google Shape;29;p2"/>
            <p:cNvSpPr/>
            <p:nvPr/>
          </p:nvSpPr>
          <p:spPr>
            <a:xfrm>
              <a:off x="3492285" y="317295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324" y="208933"/>
                  </a:moveTo>
                  <a:lnTo>
                    <a:pt x="282450" y="208933"/>
                  </a:lnTo>
                  <a:lnTo>
                    <a:pt x="297446" y="194229"/>
                  </a:lnTo>
                  <a:lnTo>
                    <a:pt x="295304" y="-12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69080" y="311371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07" y="27671"/>
                  </a:moveTo>
                  <a:lnTo>
                    <a:pt x="43117" y="-81"/>
                  </a:lnTo>
                  <a:lnTo>
                    <a:pt x="119555" y="-81"/>
                  </a:lnTo>
                  <a:lnTo>
                    <a:pt x="156071" y="35558"/>
                  </a:lnTo>
                  <a:lnTo>
                    <a:pt x="298529" y="35558"/>
                  </a:lnTo>
                  <a:lnTo>
                    <a:pt x="308948" y="46853"/>
                  </a:lnTo>
                  <a:lnTo>
                    <a:pt x="311772" y="247444"/>
                  </a:lnTo>
                  <a:lnTo>
                    <a:pt x="300282" y="258837"/>
                  </a:lnTo>
                  <a:lnTo>
                    <a:pt x="8354" y="257960"/>
                  </a:lnTo>
                  <a:lnTo>
                    <a:pt x="-312" y="248418"/>
                  </a:lnTo>
                  <a:lnTo>
                    <a:pt x="-312" y="35558"/>
                  </a:lnTo>
                  <a:lnTo>
                    <a:pt x="10107" y="276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92158" y="317067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312" y="176361"/>
                  </a:moveTo>
                  <a:lnTo>
                    <a:pt x="-312" y="-81"/>
                  </a:lnTo>
                  <a:lnTo>
                    <a:pt x="264837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521468" y="313581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312" y="-81"/>
                  </a:moveTo>
                  <a:lnTo>
                    <a:pt x="58891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173935" y="2092628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207459" y="2155595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713755" y="2341686"/>
            <a:ext cx="17589" cy="1267453"/>
          </a:xfrm>
          <a:custGeom>
            <a:rect b="b" l="l" r="r" t="t"/>
            <a:pathLst>
              <a:path extrusionOk="0" h="686371" w="9525">
                <a:moveTo>
                  <a:pt x="0" y="0"/>
                </a:moveTo>
                <a:lnTo>
                  <a:pt x="0" y="686372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704379" y="2824149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2"/>
          <p:cNvGrpSpPr/>
          <p:nvPr/>
        </p:nvGrpSpPr>
        <p:grpSpPr>
          <a:xfrm>
            <a:off x="887919" y="2569514"/>
            <a:ext cx="592710" cy="495451"/>
            <a:chOff x="3711301" y="3493988"/>
            <a:chExt cx="320974" cy="268304"/>
          </a:xfrm>
        </p:grpSpPr>
        <p:sp>
          <p:nvSpPr>
            <p:cNvPr id="38" name="Google Shape;38;p2"/>
            <p:cNvSpPr/>
            <p:nvPr/>
          </p:nvSpPr>
          <p:spPr>
            <a:xfrm>
              <a:off x="3734506" y="355323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8973"/>
                  </a:moveTo>
                  <a:lnTo>
                    <a:pt x="282476" y="208973"/>
                  </a:lnTo>
                  <a:lnTo>
                    <a:pt x="297471" y="194269"/>
                  </a:lnTo>
                  <a:lnTo>
                    <a:pt x="295329" y="-8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711301" y="349398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11"/>
                  </a:moveTo>
                  <a:lnTo>
                    <a:pt x="43142" y="-41"/>
                  </a:lnTo>
                  <a:lnTo>
                    <a:pt x="119581" y="-41"/>
                  </a:lnTo>
                  <a:lnTo>
                    <a:pt x="156096" y="35598"/>
                  </a:lnTo>
                  <a:lnTo>
                    <a:pt x="298554" y="35598"/>
                  </a:lnTo>
                  <a:lnTo>
                    <a:pt x="308973" y="46893"/>
                  </a:lnTo>
                  <a:lnTo>
                    <a:pt x="311797" y="247484"/>
                  </a:lnTo>
                  <a:lnTo>
                    <a:pt x="300307" y="258877"/>
                  </a:lnTo>
                  <a:lnTo>
                    <a:pt x="8380" y="258000"/>
                  </a:lnTo>
                  <a:lnTo>
                    <a:pt x="-287" y="248458"/>
                  </a:lnTo>
                  <a:lnTo>
                    <a:pt x="-287" y="35598"/>
                  </a:lnTo>
                  <a:lnTo>
                    <a:pt x="10132" y="277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734379" y="3550951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01"/>
                  </a:moveTo>
                  <a:lnTo>
                    <a:pt x="-287" y="-41"/>
                  </a:lnTo>
                  <a:lnTo>
                    <a:pt x="264863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763688" y="3516091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-41"/>
                  </a:moveTo>
                  <a:lnTo>
                    <a:pt x="58917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" name="Google Shape;42;p2"/>
          <p:cNvSpPr/>
          <p:nvPr/>
        </p:nvSpPr>
        <p:spPr>
          <a:xfrm>
            <a:off x="704379" y="3613185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" name="Google Shape;43;p2"/>
          <p:cNvGrpSpPr/>
          <p:nvPr/>
        </p:nvGrpSpPr>
        <p:grpSpPr>
          <a:xfrm>
            <a:off x="887919" y="3358457"/>
            <a:ext cx="592710" cy="495451"/>
            <a:chOff x="3711301" y="3921229"/>
            <a:chExt cx="320974" cy="268304"/>
          </a:xfrm>
        </p:grpSpPr>
        <p:sp>
          <p:nvSpPr>
            <p:cNvPr id="44" name="Google Shape;44;p2"/>
            <p:cNvSpPr/>
            <p:nvPr/>
          </p:nvSpPr>
          <p:spPr>
            <a:xfrm>
              <a:off x="3734506" y="3980471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9018"/>
                  </a:moveTo>
                  <a:lnTo>
                    <a:pt x="282476" y="209018"/>
                  </a:lnTo>
                  <a:lnTo>
                    <a:pt x="297471" y="194314"/>
                  </a:lnTo>
                  <a:lnTo>
                    <a:pt x="295329" y="-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711301" y="3921229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55"/>
                  </a:moveTo>
                  <a:lnTo>
                    <a:pt x="43142" y="4"/>
                  </a:lnTo>
                  <a:lnTo>
                    <a:pt x="119581" y="4"/>
                  </a:lnTo>
                  <a:lnTo>
                    <a:pt x="156096" y="35643"/>
                  </a:lnTo>
                  <a:lnTo>
                    <a:pt x="298554" y="35643"/>
                  </a:lnTo>
                  <a:lnTo>
                    <a:pt x="308973" y="46938"/>
                  </a:lnTo>
                  <a:lnTo>
                    <a:pt x="311797" y="247529"/>
                  </a:lnTo>
                  <a:lnTo>
                    <a:pt x="300307" y="258922"/>
                  </a:lnTo>
                  <a:lnTo>
                    <a:pt x="8380" y="258045"/>
                  </a:lnTo>
                  <a:lnTo>
                    <a:pt x="-287" y="248502"/>
                  </a:lnTo>
                  <a:lnTo>
                    <a:pt x="-287" y="35643"/>
                  </a:lnTo>
                  <a:lnTo>
                    <a:pt x="10132" y="277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734379" y="397819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46"/>
                  </a:moveTo>
                  <a:lnTo>
                    <a:pt x="-287" y="4"/>
                  </a:lnTo>
                  <a:lnTo>
                    <a:pt x="264863" y="4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763688" y="3943333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3"/>
                  </a:moveTo>
                  <a:lnTo>
                    <a:pt x="58917" y="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1186156" y="4342946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" name="Google Shape;49;p2"/>
          <p:cNvGrpSpPr/>
          <p:nvPr/>
        </p:nvGrpSpPr>
        <p:grpSpPr>
          <a:xfrm>
            <a:off x="1369678" y="4088312"/>
            <a:ext cx="592709" cy="495452"/>
            <a:chOff x="3972191" y="4316471"/>
            <a:chExt cx="320973" cy="268305"/>
          </a:xfrm>
        </p:grpSpPr>
        <p:sp>
          <p:nvSpPr>
            <p:cNvPr id="50" name="Google Shape;50;p2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" name="Google Shape;54;p2"/>
          <p:cNvSpPr/>
          <p:nvPr/>
        </p:nvSpPr>
        <p:spPr>
          <a:xfrm>
            <a:off x="1186156" y="5184047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5" name="Google Shape;55;p2"/>
          <p:cNvGrpSpPr/>
          <p:nvPr/>
        </p:nvGrpSpPr>
        <p:grpSpPr>
          <a:xfrm>
            <a:off x="1369678" y="4929377"/>
            <a:ext cx="592709" cy="495451"/>
            <a:chOff x="3972191" y="4771938"/>
            <a:chExt cx="320973" cy="268304"/>
          </a:xfrm>
        </p:grpSpPr>
        <p:sp>
          <p:nvSpPr>
            <p:cNvPr id="56" name="Google Shape;56;p2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6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2"/>
          <p:cNvSpPr/>
          <p:nvPr/>
        </p:nvSpPr>
        <p:spPr>
          <a:xfrm>
            <a:off x="1186156" y="6008789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" name="Google Shape;61;p2"/>
          <p:cNvGrpSpPr/>
          <p:nvPr/>
        </p:nvGrpSpPr>
        <p:grpSpPr>
          <a:xfrm>
            <a:off x="1373929" y="5750780"/>
            <a:ext cx="678945" cy="478083"/>
            <a:chOff x="3974493" y="5216757"/>
            <a:chExt cx="367673" cy="258899"/>
          </a:xfrm>
        </p:grpSpPr>
        <p:sp>
          <p:nvSpPr>
            <p:cNvPr id="62" name="Google Shape;62;p2"/>
            <p:cNvSpPr/>
            <p:nvPr/>
          </p:nvSpPr>
          <p:spPr>
            <a:xfrm>
              <a:off x="3976825" y="5216757"/>
              <a:ext cx="312046" cy="258899"/>
            </a:xfrm>
            <a:custGeom>
              <a:rect b="b" l="l" r="r" t="t"/>
              <a:pathLst>
                <a:path extrusionOk="0" h="258899" w="312046">
                  <a:moveTo>
                    <a:pt x="10491" y="27531"/>
                  </a:moveTo>
                  <a:lnTo>
                    <a:pt x="43511" y="-217"/>
                  </a:lnTo>
                  <a:lnTo>
                    <a:pt x="119972" y="-217"/>
                  </a:lnTo>
                  <a:lnTo>
                    <a:pt x="156457" y="35365"/>
                  </a:lnTo>
                  <a:lnTo>
                    <a:pt x="298945" y="35365"/>
                  </a:lnTo>
                  <a:lnTo>
                    <a:pt x="309381" y="46650"/>
                  </a:lnTo>
                  <a:lnTo>
                    <a:pt x="312116" y="247397"/>
                  </a:lnTo>
                  <a:lnTo>
                    <a:pt x="300684" y="258683"/>
                  </a:lnTo>
                  <a:lnTo>
                    <a:pt x="8752" y="257886"/>
                  </a:lnTo>
                  <a:lnTo>
                    <a:pt x="69" y="248326"/>
                  </a:lnTo>
                  <a:lnTo>
                    <a:pt x="69" y="35365"/>
                  </a:lnTo>
                  <a:lnTo>
                    <a:pt x="10491" y="27531"/>
                  </a:lnTo>
                  <a:close/>
                </a:path>
              </a:pathLst>
            </a:custGeom>
            <a:solidFill>
              <a:schemeClr val="accent4"/>
            </a:solidFill>
            <a:ln cap="rnd" cmpd="sng" w="152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974493" y="5296844"/>
              <a:ext cx="367673" cy="177179"/>
            </a:xfrm>
            <a:custGeom>
              <a:rect b="b" l="l" r="r" t="t"/>
              <a:pathLst>
                <a:path extrusionOk="0" h="177179" w="367673">
                  <a:moveTo>
                    <a:pt x="344614" y="0"/>
                  </a:moveTo>
                  <a:cubicBezTo>
                    <a:pt x="357350" y="0"/>
                    <a:pt x="364740" y="9241"/>
                    <a:pt x="361121" y="20643"/>
                  </a:cubicBezTo>
                  <a:lnTo>
                    <a:pt x="317988" y="156537"/>
                  </a:lnTo>
                  <a:cubicBezTo>
                    <a:pt x="314370" y="167937"/>
                    <a:pt x="301112" y="177179"/>
                    <a:pt x="288377" y="177179"/>
                  </a:cubicBezTo>
                  <a:lnTo>
                    <a:pt x="23059" y="177179"/>
                  </a:lnTo>
                  <a:cubicBezTo>
                    <a:pt x="10324" y="177179"/>
                    <a:pt x="2934" y="167938"/>
                    <a:pt x="6552" y="156537"/>
                  </a:cubicBezTo>
                  <a:lnTo>
                    <a:pt x="49686" y="20643"/>
                  </a:lnTo>
                  <a:cubicBezTo>
                    <a:pt x="53304" y="9242"/>
                    <a:pt x="66562" y="0"/>
                    <a:pt x="79297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156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" name="Google Shape;64;p2"/>
          <p:cNvSpPr/>
          <p:nvPr/>
        </p:nvSpPr>
        <p:spPr>
          <a:xfrm flipH="1">
            <a:off x="109296" y="1124888"/>
            <a:ext cx="3221927" cy="473738"/>
          </a:xfrm>
          <a:custGeom>
            <a:rect b="b" l="l" r="r" t="t"/>
            <a:pathLst>
              <a:path extrusionOk="0" h="256546" w="1744789">
                <a:moveTo>
                  <a:pt x="234" y="0"/>
                </a:moveTo>
                <a:lnTo>
                  <a:pt x="1745023" y="0"/>
                </a:lnTo>
                <a:lnTo>
                  <a:pt x="1745023" y="256546"/>
                </a:lnTo>
                <a:lnTo>
                  <a:pt x="234" y="256546"/>
                </a:lnTo>
                <a:close/>
              </a:path>
            </a:pathLst>
          </a:custGeom>
          <a:solidFill>
            <a:srgbClr val="95959A">
              <a:alpha val="4000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45881" y="1162001"/>
            <a:ext cx="3141897" cy="399619"/>
          </a:xfrm>
          <a:custGeom>
            <a:rect b="b" l="l" r="r" t="t"/>
            <a:pathLst>
              <a:path extrusionOk="0" h="216408" w="1701450">
                <a:moveTo>
                  <a:pt x="0" y="216408"/>
                </a:moveTo>
                <a:lnTo>
                  <a:pt x="0" y="0"/>
                </a:lnTo>
                <a:lnTo>
                  <a:pt x="1701451" y="0"/>
                </a:lnTo>
              </a:path>
            </a:pathLst>
          </a:custGeom>
          <a:noFill/>
          <a:ln cap="flat" cmpd="sng" w="20350">
            <a:solidFill>
              <a:srgbClr val="FFFBFE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3048570" y="1634789"/>
            <a:ext cx="254862" cy="4989432"/>
          </a:xfrm>
          <a:custGeom>
            <a:rect b="b" l="l" r="r" t="t"/>
            <a:pathLst>
              <a:path extrusionOk="0" h="2701956" w="138017">
                <a:moveTo>
                  <a:pt x="138017" y="0"/>
                </a:moveTo>
                <a:lnTo>
                  <a:pt x="138017" y="1389507"/>
                </a:lnTo>
                <a:lnTo>
                  <a:pt x="138017" y="2089785"/>
                </a:lnTo>
                <a:lnTo>
                  <a:pt x="138017" y="2439829"/>
                </a:lnTo>
                <a:lnTo>
                  <a:pt x="138017" y="2701957"/>
                </a:lnTo>
                <a:lnTo>
                  <a:pt x="0" y="2701576"/>
                </a:lnTo>
              </a:path>
            </a:pathLst>
          </a:custGeom>
          <a:noFill/>
          <a:ln cap="flat" cmpd="sng" w="1335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153620" y="1145643"/>
            <a:ext cx="3145415" cy="430751"/>
          </a:xfrm>
          <a:custGeom>
            <a:rect b="b" l="l" r="r" t="t"/>
            <a:pathLst>
              <a:path extrusionOk="0" h="233267" w="1703355">
                <a:moveTo>
                  <a:pt x="1703356" y="0"/>
                </a:moveTo>
                <a:lnTo>
                  <a:pt x="1703356" y="233267"/>
                </a:lnTo>
                <a:lnTo>
                  <a:pt x="0" y="232696"/>
                </a:lnTo>
              </a:path>
            </a:pathLst>
          </a:custGeom>
          <a:noFill/>
          <a:ln cap="flat" cmpd="sng" w="162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8" name="Google Shape;68;p2"/>
          <p:cNvGrpSpPr/>
          <p:nvPr/>
        </p:nvGrpSpPr>
        <p:grpSpPr>
          <a:xfrm>
            <a:off x="3057378" y="1675187"/>
            <a:ext cx="221529" cy="200460"/>
            <a:chOff x="4886141" y="3009678"/>
            <a:chExt cx="119966" cy="108556"/>
          </a:xfrm>
        </p:grpSpPr>
        <p:sp>
          <p:nvSpPr>
            <p:cNvPr id="69" name="Google Shape;69;p2"/>
            <p:cNvSpPr/>
            <p:nvPr/>
          </p:nvSpPr>
          <p:spPr>
            <a:xfrm>
              <a:off x="4924156" y="3046677"/>
              <a:ext cx="42512" cy="33371"/>
            </a:xfrm>
            <a:custGeom>
              <a:rect b="b" l="l" r="r" t="t"/>
              <a:pathLst>
                <a:path extrusionOk="0" h="33371" w="42512">
                  <a:moveTo>
                    <a:pt x="-451" y="32528"/>
                  </a:moveTo>
                  <a:lnTo>
                    <a:pt x="42061" y="32818"/>
                  </a:lnTo>
                  <a:lnTo>
                    <a:pt x="22329" y="-554"/>
                  </a:lnTo>
                  <a:lnTo>
                    <a:pt x="-451" y="32528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886141" y="3009678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554"/>
                  </a:moveTo>
                  <a:cubicBezTo>
                    <a:pt x="109191" y="-554"/>
                    <a:pt x="119515" y="-554"/>
                    <a:pt x="119515" y="-554"/>
                  </a:cubicBezTo>
                  <a:lnTo>
                    <a:pt x="119515" y="108003"/>
                  </a:lnTo>
                  <a:cubicBezTo>
                    <a:pt x="119515" y="108003"/>
                    <a:pt x="109191" y="108003"/>
                    <a:pt x="96456" y="108003"/>
                  </a:cubicBezTo>
                  <a:lnTo>
                    <a:pt x="22608" y="108003"/>
                  </a:lnTo>
                  <a:cubicBezTo>
                    <a:pt x="9873" y="108003"/>
                    <a:pt x="-451" y="108003"/>
                    <a:pt x="-451" y="108003"/>
                  </a:cubicBezTo>
                  <a:lnTo>
                    <a:pt x="-451" y="-554"/>
                  </a:lnTo>
                  <a:cubicBezTo>
                    <a:pt x="-451" y="-554"/>
                    <a:pt x="9873" y="-554"/>
                    <a:pt x="22608" y="-554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909791" y="3017804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554"/>
                  </a:moveTo>
                  <a:lnTo>
                    <a:pt x="84430" y="89115"/>
                  </a:lnTo>
                  <a:lnTo>
                    <a:pt x="-451" y="88680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897604" y="3019545"/>
              <a:ext cx="85025" cy="93875"/>
            </a:xfrm>
            <a:custGeom>
              <a:rect b="b" l="l" r="r" t="t"/>
              <a:pathLst>
                <a:path extrusionOk="0" h="93875" w="85025">
                  <a:moveTo>
                    <a:pt x="-451" y="93322"/>
                  </a:moveTo>
                  <a:lnTo>
                    <a:pt x="-451" y="-554"/>
                  </a:lnTo>
                  <a:lnTo>
                    <a:pt x="84574" y="-263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2"/>
          <p:cNvSpPr/>
          <p:nvPr/>
        </p:nvSpPr>
        <p:spPr>
          <a:xfrm>
            <a:off x="3053672" y="3793295"/>
            <a:ext cx="210150" cy="709181"/>
          </a:xfrm>
          <a:custGeom>
            <a:rect b="b" l="l" r="r" t="t"/>
            <a:pathLst>
              <a:path extrusionOk="0" h="384047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384048"/>
                </a:lnTo>
                <a:cubicBezTo>
                  <a:pt x="113805" y="384048"/>
                  <a:pt x="103481" y="384048"/>
                  <a:pt x="90746" y="384048"/>
                </a:cubicBezTo>
                <a:lnTo>
                  <a:pt x="23059" y="384048"/>
                </a:lnTo>
                <a:cubicBezTo>
                  <a:pt x="10324" y="384048"/>
                  <a:pt x="0" y="384048"/>
                  <a:pt x="0" y="384048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4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3079176" y="3815458"/>
            <a:ext cx="157068" cy="670135"/>
          </a:xfrm>
          <a:custGeom>
            <a:rect b="b" l="l" r="r" t="t"/>
            <a:pathLst>
              <a:path extrusionOk="0" h="362902" w="85058">
                <a:moveTo>
                  <a:pt x="85058" y="0"/>
                </a:moveTo>
                <a:lnTo>
                  <a:pt x="85058" y="362903"/>
                </a:lnTo>
                <a:lnTo>
                  <a:pt x="0" y="362521"/>
                </a:lnTo>
              </a:path>
            </a:pathLst>
          </a:custGeom>
          <a:noFill/>
          <a:ln cap="flat" cmpd="sng" w="97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3081814" y="3810356"/>
            <a:ext cx="156891" cy="656592"/>
          </a:xfrm>
          <a:custGeom>
            <a:rect b="b" l="l" r="r" t="t"/>
            <a:pathLst>
              <a:path extrusionOk="0" h="355568" w="84962">
                <a:moveTo>
                  <a:pt x="0" y="355568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972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64744" y="1086720"/>
            <a:ext cx="3290525" cy="5588332"/>
          </a:xfrm>
          <a:custGeom>
            <a:rect b="b" l="l" r="r" t="t"/>
            <a:pathLst>
              <a:path extrusionOk="0" h="3026282" w="1781937">
                <a:moveTo>
                  <a:pt x="0" y="3026283"/>
                </a:moveTo>
                <a:lnTo>
                  <a:pt x="0" y="1349026"/>
                </a:lnTo>
                <a:lnTo>
                  <a:pt x="0" y="620554"/>
                </a:lnTo>
                <a:lnTo>
                  <a:pt x="0" y="256318"/>
                </a:lnTo>
                <a:lnTo>
                  <a:pt x="0" y="0"/>
                </a:lnTo>
                <a:lnTo>
                  <a:pt x="1781937" y="381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8" name="Google Shape;78;p2"/>
          <p:cNvGrpSpPr/>
          <p:nvPr/>
        </p:nvGrpSpPr>
        <p:grpSpPr>
          <a:xfrm>
            <a:off x="3057378" y="6398057"/>
            <a:ext cx="221529" cy="200460"/>
            <a:chOff x="4886141" y="5567281"/>
            <a:chExt cx="119966" cy="108556"/>
          </a:xfrm>
        </p:grpSpPr>
        <p:sp>
          <p:nvSpPr>
            <p:cNvPr id="79" name="Google Shape;79;p2"/>
            <p:cNvSpPr/>
            <p:nvPr/>
          </p:nvSpPr>
          <p:spPr>
            <a:xfrm>
              <a:off x="4924156" y="5604279"/>
              <a:ext cx="42512" cy="33227"/>
            </a:xfrm>
            <a:custGeom>
              <a:rect b="b" l="l" r="r" t="t"/>
              <a:pathLst>
                <a:path extrusionOk="0" h="33227" w="42512">
                  <a:moveTo>
                    <a:pt x="-451" y="-301"/>
                  </a:moveTo>
                  <a:lnTo>
                    <a:pt x="42061" y="-446"/>
                  </a:lnTo>
                  <a:lnTo>
                    <a:pt x="22329" y="32781"/>
                  </a:lnTo>
                  <a:lnTo>
                    <a:pt x="-451" y="-301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886141" y="5567281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446"/>
                  </a:moveTo>
                  <a:cubicBezTo>
                    <a:pt x="109191" y="-446"/>
                    <a:pt x="119515" y="-446"/>
                    <a:pt x="119515" y="-446"/>
                  </a:cubicBezTo>
                  <a:lnTo>
                    <a:pt x="119515" y="108111"/>
                  </a:lnTo>
                  <a:cubicBezTo>
                    <a:pt x="119515" y="108111"/>
                    <a:pt x="109191" y="108111"/>
                    <a:pt x="96456" y="108111"/>
                  </a:cubicBezTo>
                  <a:lnTo>
                    <a:pt x="22608" y="108111"/>
                  </a:lnTo>
                  <a:cubicBezTo>
                    <a:pt x="9873" y="108111"/>
                    <a:pt x="-451" y="108111"/>
                    <a:pt x="-451" y="108111"/>
                  </a:cubicBezTo>
                  <a:lnTo>
                    <a:pt x="-451" y="-446"/>
                  </a:lnTo>
                  <a:cubicBezTo>
                    <a:pt x="-451" y="-446"/>
                    <a:pt x="9873" y="-446"/>
                    <a:pt x="22608" y="-446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909791" y="5575261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446"/>
                  </a:moveTo>
                  <a:lnTo>
                    <a:pt x="84430" y="89222"/>
                  </a:lnTo>
                  <a:lnTo>
                    <a:pt x="-451" y="88933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897604" y="5577002"/>
              <a:ext cx="85025" cy="93876"/>
            </a:xfrm>
            <a:custGeom>
              <a:rect b="b" l="l" r="r" t="t"/>
              <a:pathLst>
                <a:path extrusionOk="0" h="93876" w="85025">
                  <a:moveTo>
                    <a:pt x="-451" y="93431"/>
                  </a:moveTo>
                  <a:lnTo>
                    <a:pt x="-451" y="-446"/>
                  </a:lnTo>
                  <a:lnTo>
                    <a:pt x="84574" y="-10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11716834" y="1140451"/>
            <a:ext cx="322402" cy="5517964"/>
            <a:chOff x="9575546" y="2720099"/>
            <a:chExt cx="174592" cy="2988175"/>
          </a:xfrm>
        </p:grpSpPr>
        <p:sp>
          <p:nvSpPr>
            <p:cNvPr id="84" name="Google Shape;84;p2"/>
            <p:cNvSpPr/>
            <p:nvPr/>
          </p:nvSpPr>
          <p:spPr>
            <a:xfrm flipH="1">
              <a:off x="9575546" y="2720099"/>
              <a:ext cx="174592" cy="2988175"/>
            </a:xfrm>
            <a:custGeom>
              <a:rect b="b" l="l" r="r" t="t"/>
              <a:pathLst>
                <a:path extrusionOk="0" h="2988175" w="174592">
                  <a:moveTo>
                    <a:pt x="933" y="-303"/>
                  </a:moveTo>
                  <a:lnTo>
                    <a:pt x="175525" y="-303"/>
                  </a:lnTo>
                  <a:lnTo>
                    <a:pt x="175525" y="2987873"/>
                  </a:lnTo>
                  <a:lnTo>
                    <a:pt x="933" y="2987873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9591986" y="2734340"/>
              <a:ext cx="136969" cy="2957979"/>
            </a:xfrm>
            <a:custGeom>
              <a:rect b="b" l="l" r="r" t="t"/>
              <a:pathLst>
                <a:path extrusionOk="0" h="2957979" w="136969">
                  <a:moveTo>
                    <a:pt x="455" y="2957677"/>
                  </a:moveTo>
                  <a:lnTo>
                    <a:pt x="455" y="-303"/>
                  </a:lnTo>
                  <a:lnTo>
                    <a:pt x="137425" y="-303"/>
                  </a:lnTo>
                </a:path>
              </a:pathLst>
            </a:custGeom>
            <a:noFill/>
            <a:ln cap="flat" cmpd="sng" w="159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Google Shape;86;p2"/>
          <p:cNvSpPr/>
          <p:nvPr/>
        </p:nvSpPr>
        <p:spPr>
          <a:xfrm>
            <a:off x="11759280" y="1153733"/>
            <a:ext cx="254862" cy="5487022"/>
          </a:xfrm>
          <a:custGeom>
            <a:rect b="b" l="l" r="r" t="t"/>
            <a:pathLst>
              <a:path extrusionOk="0" h="2971419" w="138017">
                <a:moveTo>
                  <a:pt x="138018" y="0"/>
                </a:moveTo>
                <a:lnTo>
                  <a:pt x="138018" y="1528191"/>
                </a:lnTo>
                <a:lnTo>
                  <a:pt x="138018" y="2298192"/>
                </a:lnTo>
                <a:lnTo>
                  <a:pt x="138018" y="2683193"/>
                </a:lnTo>
                <a:lnTo>
                  <a:pt x="138018" y="2971419"/>
                </a:lnTo>
                <a:lnTo>
                  <a:pt x="0" y="2971038"/>
                </a:lnTo>
              </a:path>
            </a:pathLst>
          </a:custGeom>
          <a:noFill/>
          <a:ln cap="flat" cmpd="sng" w="140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" name="Google Shape;87;p2"/>
          <p:cNvGrpSpPr/>
          <p:nvPr/>
        </p:nvGrpSpPr>
        <p:grpSpPr>
          <a:xfrm>
            <a:off x="11768089" y="1199043"/>
            <a:ext cx="221529" cy="220449"/>
            <a:chOff x="9603302" y="2751829"/>
            <a:chExt cx="119966" cy="119381"/>
          </a:xfrm>
        </p:grpSpPr>
        <p:sp>
          <p:nvSpPr>
            <p:cNvPr id="88" name="Google Shape;88;p2"/>
            <p:cNvSpPr/>
            <p:nvPr/>
          </p:nvSpPr>
          <p:spPr>
            <a:xfrm>
              <a:off x="9641317" y="2792518"/>
              <a:ext cx="42512" cy="36699"/>
            </a:xfrm>
            <a:custGeom>
              <a:rect b="b" l="l" r="r" t="t"/>
              <a:pathLst>
                <a:path extrusionOk="0" h="36699" w="42512">
                  <a:moveTo>
                    <a:pt x="44" y="35801"/>
                  </a:moveTo>
                  <a:lnTo>
                    <a:pt x="42557" y="36119"/>
                  </a:lnTo>
                  <a:lnTo>
                    <a:pt x="22824" y="-580"/>
                  </a:lnTo>
                  <a:lnTo>
                    <a:pt x="44" y="35801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9603302" y="2751829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580"/>
                  </a:moveTo>
                  <a:cubicBezTo>
                    <a:pt x="109687" y="-580"/>
                    <a:pt x="120011" y="-580"/>
                    <a:pt x="120011" y="-580"/>
                  </a:cubicBezTo>
                  <a:lnTo>
                    <a:pt x="120011" y="118802"/>
                  </a:lnTo>
                  <a:cubicBezTo>
                    <a:pt x="120011" y="118802"/>
                    <a:pt x="109687" y="118802"/>
                    <a:pt x="96951" y="118802"/>
                  </a:cubicBezTo>
                  <a:lnTo>
                    <a:pt x="23104" y="118802"/>
                  </a:lnTo>
                  <a:cubicBezTo>
                    <a:pt x="10368" y="118802"/>
                    <a:pt x="44" y="118802"/>
                    <a:pt x="44" y="118802"/>
                  </a:cubicBezTo>
                  <a:lnTo>
                    <a:pt x="44" y="-580"/>
                  </a:lnTo>
                  <a:cubicBezTo>
                    <a:pt x="44" y="-580"/>
                    <a:pt x="10368" y="-580"/>
                    <a:pt x="23104" y="-580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9626952" y="2760765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580"/>
                  </a:moveTo>
                  <a:lnTo>
                    <a:pt x="84925" y="98029"/>
                  </a:lnTo>
                  <a:lnTo>
                    <a:pt x="44" y="97551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9614765" y="2762680"/>
              <a:ext cx="85025" cy="103236"/>
            </a:xfrm>
            <a:custGeom>
              <a:rect b="b" l="l" r="r" t="t"/>
              <a:pathLst>
                <a:path extrusionOk="0" h="103236" w="85025">
                  <a:moveTo>
                    <a:pt x="44" y="102657"/>
                  </a:moveTo>
                  <a:lnTo>
                    <a:pt x="44" y="-580"/>
                  </a:lnTo>
                  <a:lnTo>
                    <a:pt x="85069" y="-261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" name="Google Shape;92;p2"/>
          <p:cNvSpPr/>
          <p:nvPr/>
        </p:nvSpPr>
        <p:spPr>
          <a:xfrm>
            <a:off x="11764382" y="3527704"/>
            <a:ext cx="210150" cy="779889"/>
          </a:xfrm>
          <a:custGeom>
            <a:rect b="b" l="l" r="r" t="t"/>
            <a:pathLst>
              <a:path extrusionOk="0" h="422338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422339"/>
                </a:lnTo>
                <a:cubicBezTo>
                  <a:pt x="113805" y="422339"/>
                  <a:pt x="103481" y="422339"/>
                  <a:pt x="90746" y="422339"/>
                </a:cubicBezTo>
                <a:lnTo>
                  <a:pt x="23059" y="422339"/>
                </a:lnTo>
                <a:cubicBezTo>
                  <a:pt x="10324" y="422339"/>
                  <a:pt x="0" y="422339"/>
                  <a:pt x="0" y="422339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4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1790060" y="3551800"/>
            <a:ext cx="156893" cy="736973"/>
          </a:xfrm>
          <a:custGeom>
            <a:rect b="b" l="l" r="r" t="t"/>
            <a:pathLst>
              <a:path extrusionOk="0" h="399097" w="84963">
                <a:moveTo>
                  <a:pt x="84963" y="0"/>
                </a:moveTo>
                <a:lnTo>
                  <a:pt x="84963" y="399098"/>
                </a:lnTo>
                <a:lnTo>
                  <a:pt x="0" y="398717"/>
                </a:lnTo>
              </a:path>
            </a:pathLst>
          </a:custGeom>
          <a:noFill/>
          <a:ln cap="flat" cmpd="sng" w="102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1792524" y="3546347"/>
            <a:ext cx="156893" cy="722022"/>
          </a:xfrm>
          <a:custGeom>
            <a:rect b="b" l="l" r="r" t="t"/>
            <a:pathLst>
              <a:path extrusionOk="0" h="391001" w="84963">
                <a:moveTo>
                  <a:pt x="0" y="391001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10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2"/>
          <p:cNvGrpSpPr/>
          <p:nvPr/>
        </p:nvGrpSpPr>
        <p:grpSpPr>
          <a:xfrm>
            <a:off x="11768089" y="6392859"/>
            <a:ext cx="221529" cy="220449"/>
            <a:chOff x="9603302" y="5564466"/>
            <a:chExt cx="119966" cy="119381"/>
          </a:xfrm>
        </p:grpSpPr>
        <p:sp>
          <p:nvSpPr>
            <p:cNvPr id="96" name="Google Shape;96;p2"/>
            <p:cNvSpPr/>
            <p:nvPr/>
          </p:nvSpPr>
          <p:spPr>
            <a:xfrm>
              <a:off x="9641317" y="5605154"/>
              <a:ext cx="42512" cy="36540"/>
            </a:xfrm>
            <a:custGeom>
              <a:rect b="b" l="l" r="r" t="t"/>
              <a:pathLst>
                <a:path extrusionOk="0" h="36540" w="42512">
                  <a:moveTo>
                    <a:pt x="44" y="-286"/>
                  </a:moveTo>
                  <a:lnTo>
                    <a:pt x="42557" y="-446"/>
                  </a:lnTo>
                  <a:lnTo>
                    <a:pt x="22824" y="36095"/>
                  </a:lnTo>
                  <a:lnTo>
                    <a:pt x="44" y="-286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603302" y="5564466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446"/>
                  </a:moveTo>
                  <a:cubicBezTo>
                    <a:pt x="109687" y="-446"/>
                    <a:pt x="120011" y="-446"/>
                    <a:pt x="120011" y="-446"/>
                  </a:cubicBezTo>
                  <a:lnTo>
                    <a:pt x="120011" y="118936"/>
                  </a:lnTo>
                  <a:cubicBezTo>
                    <a:pt x="120011" y="118936"/>
                    <a:pt x="109687" y="118936"/>
                    <a:pt x="96951" y="118936"/>
                  </a:cubicBezTo>
                  <a:lnTo>
                    <a:pt x="23104" y="118936"/>
                  </a:lnTo>
                  <a:cubicBezTo>
                    <a:pt x="10368" y="118936"/>
                    <a:pt x="44" y="118936"/>
                    <a:pt x="44" y="118936"/>
                  </a:cubicBezTo>
                  <a:lnTo>
                    <a:pt x="44" y="-446"/>
                  </a:lnTo>
                  <a:cubicBezTo>
                    <a:pt x="44" y="-446"/>
                    <a:pt x="10368" y="-446"/>
                    <a:pt x="23104" y="-446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626952" y="5573242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446"/>
                  </a:moveTo>
                  <a:lnTo>
                    <a:pt x="84925" y="98164"/>
                  </a:lnTo>
                  <a:lnTo>
                    <a:pt x="44" y="97845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614765" y="5575156"/>
              <a:ext cx="85025" cy="103237"/>
            </a:xfrm>
            <a:custGeom>
              <a:rect b="b" l="l" r="r" t="t"/>
              <a:pathLst>
                <a:path extrusionOk="0" h="103237" w="85025">
                  <a:moveTo>
                    <a:pt x="44" y="102792"/>
                  </a:moveTo>
                  <a:lnTo>
                    <a:pt x="44" y="-446"/>
                  </a:lnTo>
                  <a:lnTo>
                    <a:pt x="85069" y="33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" name="Google Shape;100;p2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455019" y="639648"/>
            <a:ext cx="10659203" cy="374958"/>
          </a:xfrm>
          <a:custGeom>
            <a:rect b="b" l="l" r="r" t="t"/>
            <a:pathLst>
              <a:path extrusionOk="0" h="203053" w="5772340">
                <a:moveTo>
                  <a:pt x="0" y="203054"/>
                </a:moveTo>
                <a:lnTo>
                  <a:pt x="3000661" y="203054"/>
                </a:lnTo>
                <a:lnTo>
                  <a:pt x="4500944" y="203054"/>
                </a:lnTo>
                <a:lnTo>
                  <a:pt x="5251037" y="203054"/>
                </a:lnTo>
                <a:lnTo>
                  <a:pt x="5626132" y="203054"/>
                </a:lnTo>
                <a:lnTo>
                  <a:pt x="5771864" y="203054"/>
                </a:lnTo>
                <a:lnTo>
                  <a:pt x="577234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433209" y="610432"/>
            <a:ext cx="10659027" cy="374958"/>
          </a:xfrm>
          <a:custGeom>
            <a:rect b="b" l="l" r="r" t="t"/>
            <a:pathLst>
              <a:path extrusionOk="0" h="203053" w="5772245">
                <a:moveTo>
                  <a:pt x="5772246" y="0"/>
                </a:moveTo>
                <a:lnTo>
                  <a:pt x="2771680" y="0"/>
                </a:lnTo>
                <a:lnTo>
                  <a:pt x="1271397" y="0"/>
                </a:lnTo>
                <a:lnTo>
                  <a:pt x="521208" y="0"/>
                </a:lnTo>
                <a:lnTo>
                  <a:pt x="146114" y="0"/>
                </a:lnTo>
                <a:lnTo>
                  <a:pt x="476" y="0"/>
                </a:lnTo>
                <a:lnTo>
                  <a:pt x="0" y="203054"/>
                </a:lnTo>
              </a:path>
            </a:pathLst>
          </a:custGeom>
          <a:noFill/>
          <a:ln cap="flat" cmpd="sng" w="12675">
            <a:solidFill>
              <a:srgbClr val="888688">
                <a:alpha val="38823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637911" y="2761533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671208" y="282590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705611" y="2791433"/>
            <a:ext cx="17589" cy="68947"/>
          </a:xfrm>
          <a:custGeom>
            <a:rect b="b" l="l" r="r" t="t"/>
            <a:pathLst>
              <a:path extrusionOk="0" h="37337" w="9525">
                <a:moveTo>
                  <a:pt x="0" y="0"/>
                </a:moveTo>
                <a:lnTo>
                  <a:pt x="0" y="37338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630366" y="3556550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663891" y="361951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8" name="Google Shape;108;p2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109" name="Google Shape;109;p2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2" name="Google Shape;112;p2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113" name="Google Shape;113;p2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1121447" y="5128291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1154760" y="5192665"/>
            <a:ext cx="68806" cy="17589"/>
          </a:xfrm>
          <a:custGeom>
            <a:rect b="b" l="l" r="r" t="t"/>
            <a:pathLst>
              <a:path extrusionOk="0" h="9525" w="37261">
                <a:moveTo>
                  <a:pt x="0" y="0"/>
                </a:moveTo>
                <a:lnTo>
                  <a:pt x="37262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1189164" y="5158190"/>
            <a:ext cx="17589" cy="68771"/>
          </a:xfrm>
          <a:custGeom>
            <a:rect b="b" l="l" r="r" t="t"/>
            <a:pathLst>
              <a:path extrusionOk="0" h="37242" w="9525">
                <a:moveTo>
                  <a:pt x="0" y="0"/>
                </a:moveTo>
                <a:lnTo>
                  <a:pt x="0" y="37243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p2"/>
          <p:cNvGrpSpPr/>
          <p:nvPr/>
        </p:nvGrpSpPr>
        <p:grpSpPr>
          <a:xfrm>
            <a:off x="3012197" y="1274518"/>
            <a:ext cx="190860" cy="190866"/>
            <a:chOff x="3458013" y="-1231468"/>
            <a:chExt cx="235631" cy="235637"/>
          </a:xfrm>
        </p:grpSpPr>
        <p:grpSp>
          <p:nvGrpSpPr>
            <p:cNvPr id="120" name="Google Shape;120;p2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121" name="Google Shape;121;p2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2" name="Google Shape;122;p2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3" name="Google Shape;123;p2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124" name="Google Shape;124;p2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5" name="Google Shape;125;p2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6" name="Google Shape;126;p2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127" name="Google Shape;127;p2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" name="Google Shape;128;p2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129" name="Google Shape;129;p2"/>
          <p:cNvSpPr txBox="1"/>
          <p:nvPr/>
        </p:nvSpPr>
        <p:spPr>
          <a:xfrm>
            <a:off x="321746" y="589725"/>
            <a:ext cx="1118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1440146" y="586040"/>
            <a:ext cx="7441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C://My Documents/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resources</a:t>
            </a: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1119371" y="1926250"/>
            <a:ext cx="1766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2" name="Google Shape;132;p2"/>
          <p:cNvSpPr txBox="1"/>
          <p:nvPr/>
        </p:nvSpPr>
        <p:spPr>
          <a:xfrm>
            <a:off x="2003599" y="4108113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2003599" y="4981294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4" name="Google Shape;134;p2"/>
          <p:cNvSpPr txBox="1"/>
          <p:nvPr/>
        </p:nvSpPr>
        <p:spPr>
          <a:xfrm>
            <a:off x="2003599" y="58544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10874827" y="58319"/>
            <a:ext cx="1251855" cy="402032"/>
            <a:chOff x="6836228" y="123632"/>
            <a:chExt cx="1506892" cy="483937"/>
          </a:xfrm>
        </p:grpSpPr>
        <p:grpSp>
          <p:nvGrpSpPr>
            <p:cNvPr id="136" name="Google Shape;136;p2"/>
            <p:cNvGrpSpPr/>
            <p:nvPr/>
          </p:nvGrpSpPr>
          <p:grpSpPr>
            <a:xfrm>
              <a:off x="7861040" y="128295"/>
              <a:ext cx="482080" cy="474610"/>
              <a:chOff x="7861040" y="128295"/>
              <a:chExt cx="482080" cy="474610"/>
            </a:xfrm>
          </p:grpSpPr>
          <p:sp>
            <p:nvSpPr>
              <p:cNvPr id="137" name="Google Shape;137;p2"/>
              <p:cNvSpPr/>
              <p:nvPr/>
            </p:nvSpPr>
            <p:spPr>
              <a:xfrm>
                <a:off x="7875036" y="132336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38" name="Google Shape;138;p2"/>
              <p:cNvGrpSpPr/>
              <p:nvPr/>
            </p:nvGrpSpPr>
            <p:grpSpPr>
              <a:xfrm>
                <a:off x="7861040" y="128295"/>
                <a:ext cx="482080" cy="474610"/>
                <a:chOff x="6032241" y="4026158"/>
                <a:chExt cx="482080" cy="474610"/>
              </a:xfrm>
            </p:grpSpPr>
            <p:sp>
              <p:nvSpPr>
                <p:cNvPr id="139" name="Google Shape;139;p2"/>
                <p:cNvSpPr/>
                <p:nvPr/>
              </p:nvSpPr>
              <p:spPr>
                <a:xfrm flipH="1">
                  <a:off x="6032241" y="4026158"/>
                  <a:ext cx="482080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140;p2"/>
                <p:cNvSpPr/>
                <p:nvPr/>
              </p:nvSpPr>
              <p:spPr>
                <a:xfrm>
                  <a:off x="6049424" y="4063346"/>
                  <a:ext cx="420736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" name="Google Shape;141;p2"/>
                <p:cNvSpPr/>
                <p:nvPr/>
              </p:nvSpPr>
              <p:spPr>
                <a:xfrm>
                  <a:off x="6060233" y="4046956"/>
                  <a:ext cx="421207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42" name="Google Shape;142;p2"/>
                <p:cNvGrpSpPr/>
                <p:nvPr/>
              </p:nvGrpSpPr>
              <p:grpSpPr>
                <a:xfrm>
                  <a:off x="6174522" y="4174513"/>
                  <a:ext cx="190860" cy="190866"/>
                  <a:chOff x="3458013" y="-1231468"/>
                  <a:chExt cx="235631" cy="235637"/>
                </a:xfrm>
              </p:grpSpPr>
              <p:grpSp>
                <p:nvGrpSpPr>
                  <p:cNvPr id="143" name="Google Shape;143;p2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144" name="Google Shape;144;p2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45" name="Google Shape;145;p2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146" name="Google Shape;146;p2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147" name="Google Shape;147;p2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48" name="Google Shape;148;p2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149" name="Google Shape;149;p2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150" name="Google Shape;150;p2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51" name="Google Shape;151;p2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152" name="Google Shape;152;p2"/>
            <p:cNvGrpSpPr/>
            <p:nvPr/>
          </p:nvGrpSpPr>
          <p:grpSpPr>
            <a:xfrm>
              <a:off x="6836228" y="123632"/>
              <a:ext cx="482080" cy="483937"/>
              <a:chOff x="1545771" y="2852059"/>
              <a:chExt cx="482080" cy="483937"/>
            </a:xfrm>
          </p:grpSpPr>
          <p:sp>
            <p:nvSpPr>
              <p:cNvPr id="153" name="Google Shape;153;p2"/>
              <p:cNvSpPr/>
              <p:nvPr/>
            </p:nvSpPr>
            <p:spPr>
              <a:xfrm>
                <a:off x="1559767" y="2852059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2"/>
              <p:cNvSpPr/>
              <p:nvPr/>
            </p:nvSpPr>
            <p:spPr>
              <a:xfrm flipH="1">
                <a:off x="1545771" y="2861386"/>
                <a:ext cx="482080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2"/>
              <p:cNvSpPr/>
              <p:nvPr/>
            </p:nvSpPr>
            <p:spPr>
              <a:xfrm>
                <a:off x="1562954" y="2898574"/>
                <a:ext cx="420736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2"/>
              <p:cNvSpPr/>
              <p:nvPr/>
            </p:nvSpPr>
            <p:spPr>
              <a:xfrm>
                <a:off x="1573763" y="2882184"/>
                <a:ext cx="421207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7" name="Google Shape;157;p2"/>
              <p:cNvCxnSpPr/>
              <p:nvPr/>
            </p:nvCxnSpPr>
            <p:spPr>
              <a:xfrm rot="10800000">
                <a:off x="1656951" y="3244149"/>
                <a:ext cx="255825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58" name="Google Shape;158;p2"/>
            <p:cNvGrpSpPr/>
            <p:nvPr/>
          </p:nvGrpSpPr>
          <p:grpSpPr>
            <a:xfrm>
              <a:off x="7348634" y="123632"/>
              <a:ext cx="482080" cy="483937"/>
              <a:chOff x="2083836" y="2872275"/>
              <a:chExt cx="482080" cy="483937"/>
            </a:xfrm>
          </p:grpSpPr>
          <p:sp>
            <p:nvSpPr>
              <p:cNvPr id="159" name="Google Shape;159;p2"/>
              <p:cNvSpPr/>
              <p:nvPr/>
            </p:nvSpPr>
            <p:spPr>
              <a:xfrm>
                <a:off x="2097832" y="2872275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2"/>
              <p:cNvSpPr/>
              <p:nvPr/>
            </p:nvSpPr>
            <p:spPr>
              <a:xfrm flipH="1">
                <a:off x="2083836" y="2881602"/>
                <a:ext cx="482080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161;p2"/>
              <p:cNvSpPr/>
              <p:nvPr/>
            </p:nvSpPr>
            <p:spPr>
              <a:xfrm>
                <a:off x="2101019" y="2918790"/>
                <a:ext cx="420736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2"/>
              <p:cNvSpPr/>
              <p:nvPr/>
            </p:nvSpPr>
            <p:spPr>
              <a:xfrm>
                <a:off x="2111828" y="2902400"/>
                <a:ext cx="421207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2"/>
              <p:cNvSpPr/>
              <p:nvPr/>
            </p:nvSpPr>
            <p:spPr>
              <a:xfrm>
                <a:off x="2192693" y="2999792"/>
                <a:ext cx="237931" cy="237931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64" name="Google Shape;164;p2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Groups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1597646" y="3409079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607549" y="26676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7" name="Google Shape;167;p2"/>
          <p:cNvSpPr txBox="1"/>
          <p:nvPr/>
        </p:nvSpPr>
        <p:spPr>
          <a:xfrm rot="5400000">
            <a:off x="-602550" y="6186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sources">
  <p:cSld name="CUSTOM_18_2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/>
          <p:nvPr/>
        </p:nvSpPr>
        <p:spPr>
          <a:xfrm>
            <a:off x="0" y="13996"/>
            <a:ext cx="12192000" cy="48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0" name="Google Shape;170;p3"/>
          <p:cNvGrpSpPr/>
          <p:nvPr/>
        </p:nvGrpSpPr>
        <p:grpSpPr>
          <a:xfrm>
            <a:off x="13988" y="503843"/>
            <a:ext cx="12162383" cy="6354140"/>
            <a:chOff x="3238036" y="2375353"/>
            <a:chExt cx="6586366" cy="3440994"/>
          </a:xfrm>
        </p:grpSpPr>
        <p:sp>
          <p:nvSpPr>
            <p:cNvPr id="171" name="Google Shape;171;p3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3" name="Google Shape;173;p3"/>
          <p:cNvSpPr/>
          <p:nvPr/>
        </p:nvSpPr>
        <p:spPr>
          <a:xfrm>
            <a:off x="3494448" y="1063339"/>
            <a:ext cx="8558742" cy="5595721"/>
          </a:xfrm>
          <a:custGeom>
            <a:rect b="b" l="l" r="r" t="t"/>
            <a:pathLst>
              <a:path extrusionOk="0" h="3030283" w="4634865">
                <a:moveTo>
                  <a:pt x="0" y="0"/>
                </a:moveTo>
                <a:lnTo>
                  <a:pt x="4634865" y="0"/>
                </a:lnTo>
                <a:lnTo>
                  <a:pt x="4634865" y="3030284"/>
                </a:lnTo>
                <a:lnTo>
                  <a:pt x="0" y="3030284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"/>
          <p:cNvSpPr/>
          <p:nvPr/>
        </p:nvSpPr>
        <p:spPr>
          <a:xfrm>
            <a:off x="1461351" y="641387"/>
            <a:ext cx="10623850" cy="343176"/>
          </a:xfrm>
          <a:custGeom>
            <a:rect b="b" l="l" r="r" t="t"/>
            <a:pathLst>
              <a:path extrusionOk="0" h="185842" w="5753195">
                <a:moveTo>
                  <a:pt x="5753196" y="0"/>
                </a:moveTo>
                <a:lnTo>
                  <a:pt x="5753196" y="185842"/>
                </a:lnTo>
                <a:lnTo>
                  <a:pt x="0" y="185842"/>
                </a:lnTo>
                <a:lnTo>
                  <a:pt x="0" y="0"/>
                </a:lnTo>
                <a:lnTo>
                  <a:pt x="5753196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86858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3"/>
          <p:cNvSpPr/>
          <p:nvPr/>
        </p:nvSpPr>
        <p:spPr>
          <a:xfrm>
            <a:off x="3486005" y="1091821"/>
            <a:ext cx="8574043" cy="5591499"/>
          </a:xfrm>
          <a:custGeom>
            <a:rect b="b" l="l" r="r" t="t"/>
            <a:pathLst>
              <a:path extrusionOk="0" h="3027997" w="4643151">
                <a:moveTo>
                  <a:pt x="0" y="3027998"/>
                </a:moveTo>
                <a:lnTo>
                  <a:pt x="0" y="1976914"/>
                </a:lnTo>
                <a:lnTo>
                  <a:pt x="0" y="922211"/>
                </a:lnTo>
                <a:lnTo>
                  <a:pt x="0" y="394811"/>
                </a:lnTo>
                <a:lnTo>
                  <a:pt x="0" y="0"/>
                </a:lnTo>
                <a:lnTo>
                  <a:pt x="4643152" y="572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"/>
          <p:cNvSpPr/>
          <p:nvPr/>
        </p:nvSpPr>
        <p:spPr>
          <a:xfrm>
            <a:off x="3470881" y="1105013"/>
            <a:ext cx="8627690" cy="5633184"/>
          </a:xfrm>
          <a:custGeom>
            <a:rect b="b" l="l" r="r" t="t"/>
            <a:pathLst>
              <a:path extrusionOk="0" h="3050571" w="4672203">
                <a:moveTo>
                  <a:pt x="0" y="3050572"/>
                </a:moveTo>
                <a:lnTo>
                  <a:pt x="1707833" y="3050572"/>
                </a:lnTo>
                <a:lnTo>
                  <a:pt x="2578799" y="3050572"/>
                </a:lnTo>
                <a:lnTo>
                  <a:pt x="3014377" y="3050572"/>
                </a:lnTo>
                <a:lnTo>
                  <a:pt x="4672203" y="3050572"/>
                </a:lnTo>
                <a:lnTo>
                  <a:pt x="4670107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"/>
          <p:cNvSpPr/>
          <p:nvPr/>
        </p:nvSpPr>
        <p:spPr>
          <a:xfrm>
            <a:off x="11872905" y="792758"/>
            <a:ext cx="78623" cy="66045"/>
          </a:xfrm>
          <a:custGeom>
            <a:rect b="b" l="l" r="r" t="t"/>
            <a:pathLst>
              <a:path extrusionOk="0" h="35766" w="42577">
                <a:moveTo>
                  <a:pt x="0" y="257"/>
                </a:moveTo>
                <a:lnTo>
                  <a:pt x="42577" y="0"/>
                </a:lnTo>
                <a:lnTo>
                  <a:pt x="22860" y="35766"/>
                </a:lnTo>
                <a:lnTo>
                  <a:pt x="0" y="257"/>
                </a:lnTo>
                <a:close/>
              </a:path>
            </a:pathLst>
          </a:custGeom>
          <a:solidFill>
            <a:srgbClr val="000000"/>
          </a:solidFill>
          <a:ln cap="flat" cmpd="sng" w="1005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11778981" y="699625"/>
            <a:ext cx="248002" cy="240052"/>
          </a:xfrm>
          <a:custGeom>
            <a:rect b="b" l="l" r="r" t="t"/>
            <a:pathLst>
              <a:path extrusionOk="0" h="129997" w="134302">
                <a:moveTo>
                  <a:pt x="111243" y="0"/>
                </a:moveTo>
                <a:cubicBezTo>
                  <a:pt x="123979" y="0"/>
                  <a:pt x="134303" y="0"/>
                  <a:pt x="134303" y="0"/>
                </a:cubicBezTo>
                <a:lnTo>
                  <a:pt x="134303" y="129997"/>
                </a:lnTo>
                <a:cubicBezTo>
                  <a:pt x="134303" y="129997"/>
                  <a:pt x="123979" y="129997"/>
                  <a:pt x="111243" y="129997"/>
                </a:cubicBezTo>
                <a:lnTo>
                  <a:pt x="23059" y="129997"/>
                </a:lnTo>
                <a:cubicBezTo>
                  <a:pt x="10324" y="129997"/>
                  <a:pt x="0" y="129997"/>
                  <a:pt x="0" y="129997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"/>
          <p:cNvSpPr/>
          <p:nvPr/>
        </p:nvSpPr>
        <p:spPr>
          <a:xfrm>
            <a:off x="11821017" y="746394"/>
            <a:ext cx="184507" cy="170118"/>
          </a:xfrm>
          <a:custGeom>
            <a:rect b="b" l="l" r="r" t="t"/>
            <a:pathLst>
              <a:path extrusionOk="0" h="92125" w="99917">
                <a:moveTo>
                  <a:pt x="99917" y="0"/>
                </a:moveTo>
                <a:lnTo>
                  <a:pt x="99917" y="92126"/>
                </a:lnTo>
                <a:lnTo>
                  <a:pt x="0" y="91573"/>
                </a:lnTo>
              </a:path>
            </a:pathLst>
          </a:custGeom>
          <a:noFill/>
          <a:ln cap="flat" cmpd="sng" w="123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"/>
          <p:cNvSpPr/>
          <p:nvPr/>
        </p:nvSpPr>
        <p:spPr>
          <a:xfrm>
            <a:off x="11805538" y="724619"/>
            <a:ext cx="210714" cy="196362"/>
          </a:xfrm>
          <a:custGeom>
            <a:rect b="b" l="l" r="r" t="t"/>
            <a:pathLst>
              <a:path extrusionOk="0" h="106337" w="114109">
                <a:moveTo>
                  <a:pt x="0" y="106337"/>
                </a:moveTo>
                <a:lnTo>
                  <a:pt x="0" y="0"/>
                </a:lnTo>
                <a:lnTo>
                  <a:pt x="114110" y="552"/>
                </a:lnTo>
              </a:path>
            </a:pathLst>
          </a:custGeom>
          <a:noFill/>
          <a:ln cap="flat" cmpd="sng" w="123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3"/>
          <p:cNvSpPr/>
          <p:nvPr/>
        </p:nvSpPr>
        <p:spPr>
          <a:xfrm>
            <a:off x="86079" y="1099033"/>
            <a:ext cx="3286126" cy="5582353"/>
          </a:xfrm>
          <a:custGeom>
            <a:rect b="b" l="l" r="r" t="t"/>
            <a:pathLst>
              <a:path extrusionOk="0" h="3023044" w="1779555">
                <a:moveTo>
                  <a:pt x="0" y="0"/>
                </a:moveTo>
                <a:lnTo>
                  <a:pt x="1779556" y="0"/>
                </a:lnTo>
                <a:lnTo>
                  <a:pt x="1779556" y="3023045"/>
                </a:lnTo>
                <a:lnTo>
                  <a:pt x="0" y="3023045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2" name="Google Shape;182;p3"/>
          <p:cNvGrpSpPr/>
          <p:nvPr/>
        </p:nvGrpSpPr>
        <p:grpSpPr>
          <a:xfrm>
            <a:off x="3005949" y="1622703"/>
            <a:ext cx="322402" cy="5017803"/>
            <a:chOff x="4858290" y="2981256"/>
            <a:chExt cx="174592" cy="2717320"/>
          </a:xfrm>
        </p:grpSpPr>
        <p:sp>
          <p:nvSpPr>
            <p:cNvPr id="183" name="Google Shape;183;p3"/>
            <p:cNvSpPr/>
            <p:nvPr/>
          </p:nvSpPr>
          <p:spPr>
            <a:xfrm flipH="1">
              <a:off x="4858290" y="2981256"/>
              <a:ext cx="174592" cy="2717320"/>
            </a:xfrm>
            <a:custGeom>
              <a:rect b="b" l="l" r="r" t="t"/>
              <a:pathLst>
                <a:path extrusionOk="0" h="2717320" w="174592">
                  <a:moveTo>
                    <a:pt x="438" y="-290"/>
                  </a:moveTo>
                  <a:lnTo>
                    <a:pt x="175030" y="-290"/>
                  </a:lnTo>
                  <a:lnTo>
                    <a:pt x="175030" y="2717031"/>
                  </a:lnTo>
                  <a:lnTo>
                    <a:pt x="438" y="2717031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874729" y="2994207"/>
              <a:ext cx="136969" cy="2689861"/>
            </a:xfrm>
            <a:custGeom>
              <a:rect b="b" l="l" r="r" t="t"/>
              <a:pathLst>
                <a:path extrusionOk="0" h="2689861" w="136969">
                  <a:moveTo>
                    <a:pt x="-40" y="2689572"/>
                  </a:moveTo>
                  <a:lnTo>
                    <a:pt x="-40" y="-290"/>
                  </a:lnTo>
                  <a:lnTo>
                    <a:pt x="136929" y="-290"/>
                  </a:lnTo>
                </a:path>
              </a:pathLst>
            </a:custGeom>
            <a:noFill/>
            <a:ln cap="flat" cmpd="sng" w="153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5" name="Google Shape;185;p3"/>
          <p:cNvSpPr/>
          <p:nvPr/>
        </p:nvSpPr>
        <p:spPr>
          <a:xfrm>
            <a:off x="1187371" y="3729799"/>
            <a:ext cx="17589" cy="2290068"/>
          </a:xfrm>
          <a:custGeom>
            <a:rect b="b" l="l" r="r" t="t"/>
            <a:pathLst>
              <a:path extrusionOk="0" h="1240154" w="9525">
                <a:moveTo>
                  <a:pt x="0" y="0"/>
                </a:moveTo>
                <a:lnTo>
                  <a:pt x="0" y="1240155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6" name="Google Shape;186;p3"/>
          <p:cNvGrpSpPr/>
          <p:nvPr/>
        </p:nvGrpSpPr>
        <p:grpSpPr>
          <a:xfrm>
            <a:off x="440634" y="1867295"/>
            <a:ext cx="592711" cy="495452"/>
            <a:chOff x="3469080" y="3113711"/>
            <a:chExt cx="320974" cy="268305"/>
          </a:xfrm>
        </p:grpSpPr>
        <p:sp>
          <p:nvSpPr>
            <p:cNvPr id="187" name="Google Shape;187;p3"/>
            <p:cNvSpPr/>
            <p:nvPr/>
          </p:nvSpPr>
          <p:spPr>
            <a:xfrm>
              <a:off x="3492285" y="317295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324" y="208933"/>
                  </a:moveTo>
                  <a:lnTo>
                    <a:pt x="282450" y="208933"/>
                  </a:lnTo>
                  <a:lnTo>
                    <a:pt x="297446" y="194229"/>
                  </a:lnTo>
                  <a:lnTo>
                    <a:pt x="295304" y="-12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3469080" y="311371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07" y="27671"/>
                  </a:moveTo>
                  <a:lnTo>
                    <a:pt x="43117" y="-81"/>
                  </a:lnTo>
                  <a:lnTo>
                    <a:pt x="119555" y="-81"/>
                  </a:lnTo>
                  <a:lnTo>
                    <a:pt x="156071" y="35558"/>
                  </a:lnTo>
                  <a:lnTo>
                    <a:pt x="298529" y="35558"/>
                  </a:lnTo>
                  <a:lnTo>
                    <a:pt x="308948" y="46853"/>
                  </a:lnTo>
                  <a:lnTo>
                    <a:pt x="311772" y="247444"/>
                  </a:lnTo>
                  <a:lnTo>
                    <a:pt x="300282" y="258837"/>
                  </a:lnTo>
                  <a:lnTo>
                    <a:pt x="8354" y="257960"/>
                  </a:lnTo>
                  <a:lnTo>
                    <a:pt x="-312" y="248418"/>
                  </a:lnTo>
                  <a:lnTo>
                    <a:pt x="-312" y="35558"/>
                  </a:lnTo>
                  <a:lnTo>
                    <a:pt x="10107" y="276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3492158" y="317067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312" y="176361"/>
                  </a:moveTo>
                  <a:lnTo>
                    <a:pt x="-312" y="-81"/>
                  </a:lnTo>
                  <a:lnTo>
                    <a:pt x="264837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3521468" y="313581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312" y="-81"/>
                  </a:moveTo>
                  <a:lnTo>
                    <a:pt x="58891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1" name="Google Shape;191;p3"/>
          <p:cNvSpPr/>
          <p:nvPr/>
        </p:nvSpPr>
        <p:spPr>
          <a:xfrm>
            <a:off x="173935" y="2092628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"/>
          <p:cNvSpPr/>
          <p:nvPr/>
        </p:nvSpPr>
        <p:spPr>
          <a:xfrm>
            <a:off x="207459" y="2155595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"/>
          <p:cNvSpPr/>
          <p:nvPr/>
        </p:nvSpPr>
        <p:spPr>
          <a:xfrm>
            <a:off x="713755" y="2341686"/>
            <a:ext cx="17589" cy="1267453"/>
          </a:xfrm>
          <a:custGeom>
            <a:rect b="b" l="l" r="r" t="t"/>
            <a:pathLst>
              <a:path extrusionOk="0" h="686371" w="9525">
                <a:moveTo>
                  <a:pt x="0" y="0"/>
                </a:moveTo>
                <a:lnTo>
                  <a:pt x="0" y="686372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3"/>
          <p:cNvSpPr/>
          <p:nvPr/>
        </p:nvSpPr>
        <p:spPr>
          <a:xfrm>
            <a:off x="704379" y="2824149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5" name="Google Shape;195;p3"/>
          <p:cNvGrpSpPr/>
          <p:nvPr/>
        </p:nvGrpSpPr>
        <p:grpSpPr>
          <a:xfrm>
            <a:off x="887919" y="2569514"/>
            <a:ext cx="592710" cy="495451"/>
            <a:chOff x="3711301" y="3493988"/>
            <a:chExt cx="320974" cy="268304"/>
          </a:xfrm>
        </p:grpSpPr>
        <p:sp>
          <p:nvSpPr>
            <p:cNvPr id="196" name="Google Shape;196;p3"/>
            <p:cNvSpPr/>
            <p:nvPr/>
          </p:nvSpPr>
          <p:spPr>
            <a:xfrm>
              <a:off x="3734506" y="355323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8973"/>
                  </a:moveTo>
                  <a:lnTo>
                    <a:pt x="282476" y="208973"/>
                  </a:lnTo>
                  <a:lnTo>
                    <a:pt x="297471" y="194269"/>
                  </a:lnTo>
                  <a:lnTo>
                    <a:pt x="295329" y="-8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3711301" y="349398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11"/>
                  </a:moveTo>
                  <a:lnTo>
                    <a:pt x="43142" y="-41"/>
                  </a:lnTo>
                  <a:lnTo>
                    <a:pt x="119581" y="-41"/>
                  </a:lnTo>
                  <a:lnTo>
                    <a:pt x="156096" y="35598"/>
                  </a:lnTo>
                  <a:lnTo>
                    <a:pt x="298554" y="35598"/>
                  </a:lnTo>
                  <a:lnTo>
                    <a:pt x="308973" y="46893"/>
                  </a:lnTo>
                  <a:lnTo>
                    <a:pt x="311797" y="247484"/>
                  </a:lnTo>
                  <a:lnTo>
                    <a:pt x="300307" y="258877"/>
                  </a:lnTo>
                  <a:lnTo>
                    <a:pt x="8380" y="258000"/>
                  </a:lnTo>
                  <a:lnTo>
                    <a:pt x="-287" y="248458"/>
                  </a:lnTo>
                  <a:lnTo>
                    <a:pt x="-287" y="35598"/>
                  </a:lnTo>
                  <a:lnTo>
                    <a:pt x="10132" y="277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3734379" y="3550951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01"/>
                  </a:moveTo>
                  <a:lnTo>
                    <a:pt x="-287" y="-41"/>
                  </a:lnTo>
                  <a:lnTo>
                    <a:pt x="264863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3763688" y="3516091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-41"/>
                  </a:moveTo>
                  <a:lnTo>
                    <a:pt x="58917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0" name="Google Shape;200;p3"/>
          <p:cNvSpPr/>
          <p:nvPr/>
        </p:nvSpPr>
        <p:spPr>
          <a:xfrm>
            <a:off x="704379" y="3613185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3"/>
          <p:cNvSpPr/>
          <p:nvPr/>
        </p:nvSpPr>
        <p:spPr>
          <a:xfrm>
            <a:off x="1186156" y="4342946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2" name="Google Shape;202;p3"/>
          <p:cNvGrpSpPr/>
          <p:nvPr/>
        </p:nvGrpSpPr>
        <p:grpSpPr>
          <a:xfrm>
            <a:off x="1369678" y="4088312"/>
            <a:ext cx="592709" cy="495452"/>
            <a:chOff x="3972191" y="4316471"/>
            <a:chExt cx="320973" cy="268305"/>
          </a:xfrm>
        </p:grpSpPr>
        <p:sp>
          <p:nvSpPr>
            <p:cNvPr id="203" name="Google Shape;203;p3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7" name="Google Shape;207;p3"/>
          <p:cNvSpPr/>
          <p:nvPr/>
        </p:nvSpPr>
        <p:spPr>
          <a:xfrm>
            <a:off x="1186156" y="5184047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" name="Google Shape;208;p3"/>
          <p:cNvGrpSpPr/>
          <p:nvPr/>
        </p:nvGrpSpPr>
        <p:grpSpPr>
          <a:xfrm>
            <a:off x="1369678" y="4929377"/>
            <a:ext cx="592709" cy="495451"/>
            <a:chOff x="3972191" y="4771938"/>
            <a:chExt cx="320973" cy="268304"/>
          </a:xfrm>
        </p:grpSpPr>
        <p:sp>
          <p:nvSpPr>
            <p:cNvPr id="209" name="Google Shape;209;p3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6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" name="Google Shape;213;p3"/>
          <p:cNvSpPr/>
          <p:nvPr/>
        </p:nvSpPr>
        <p:spPr>
          <a:xfrm>
            <a:off x="1186156" y="6008789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"/>
          <p:cNvSpPr/>
          <p:nvPr/>
        </p:nvSpPr>
        <p:spPr>
          <a:xfrm flipH="1">
            <a:off x="109296" y="1124888"/>
            <a:ext cx="3221927" cy="473738"/>
          </a:xfrm>
          <a:custGeom>
            <a:rect b="b" l="l" r="r" t="t"/>
            <a:pathLst>
              <a:path extrusionOk="0" h="256546" w="1744789">
                <a:moveTo>
                  <a:pt x="234" y="0"/>
                </a:moveTo>
                <a:lnTo>
                  <a:pt x="1745023" y="0"/>
                </a:lnTo>
                <a:lnTo>
                  <a:pt x="1745023" y="256546"/>
                </a:lnTo>
                <a:lnTo>
                  <a:pt x="234" y="256546"/>
                </a:lnTo>
                <a:close/>
              </a:path>
            </a:pathLst>
          </a:custGeom>
          <a:solidFill>
            <a:srgbClr val="95959A">
              <a:alpha val="4000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"/>
          <p:cNvSpPr/>
          <p:nvPr/>
        </p:nvSpPr>
        <p:spPr>
          <a:xfrm>
            <a:off x="145881" y="1162001"/>
            <a:ext cx="3141898" cy="399619"/>
          </a:xfrm>
          <a:custGeom>
            <a:rect b="b" l="l" r="r" t="t"/>
            <a:pathLst>
              <a:path extrusionOk="0" h="216408" w="1701450">
                <a:moveTo>
                  <a:pt x="0" y="216408"/>
                </a:moveTo>
                <a:lnTo>
                  <a:pt x="0" y="0"/>
                </a:lnTo>
                <a:lnTo>
                  <a:pt x="1701451" y="0"/>
                </a:lnTo>
              </a:path>
            </a:pathLst>
          </a:custGeom>
          <a:noFill/>
          <a:ln cap="flat" cmpd="sng" w="20350">
            <a:solidFill>
              <a:srgbClr val="FFFBFE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3"/>
          <p:cNvSpPr/>
          <p:nvPr/>
        </p:nvSpPr>
        <p:spPr>
          <a:xfrm>
            <a:off x="3048570" y="1634789"/>
            <a:ext cx="254862" cy="4989432"/>
          </a:xfrm>
          <a:custGeom>
            <a:rect b="b" l="l" r="r" t="t"/>
            <a:pathLst>
              <a:path extrusionOk="0" h="2701956" w="138017">
                <a:moveTo>
                  <a:pt x="138017" y="0"/>
                </a:moveTo>
                <a:lnTo>
                  <a:pt x="138017" y="1389507"/>
                </a:lnTo>
                <a:lnTo>
                  <a:pt x="138017" y="2089785"/>
                </a:lnTo>
                <a:lnTo>
                  <a:pt x="138017" y="2439829"/>
                </a:lnTo>
                <a:lnTo>
                  <a:pt x="138017" y="2701957"/>
                </a:lnTo>
                <a:lnTo>
                  <a:pt x="0" y="2701576"/>
                </a:lnTo>
              </a:path>
            </a:pathLst>
          </a:custGeom>
          <a:noFill/>
          <a:ln cap="flat" cmpd="sng" w="1335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"/>
          <p:cNvSpPr/>
          <p:nvPr/>
        </p:nvSpPr>
        <p:spPr>
          <a:xfrm>
            <a:off x="153620" y="1145643"/>
            <a:ext cx="3145415" cy="430751"/>
          </a:xfrm>
          <a:custGeom>
            <a:rect b="b" l="l" r="r" t="t"/>
            <a:pathLst>
              <a:path extrusionOk="0" h="233267" w="1703355">
                <a:moveTo>
                  <a:pt x="1703356" y="0"/>
                </a:moveTo>
                <a:lnTo>
                  <a:pt x="1703356" y="233267"/>
                </a:lnTo>
                <a:lnTo>
                  <a:pt x="0" y="232696"/>
                </a:lnTo>
              </a:path>
            </a:pathLst>
          </a:custGeom>
          <a:noFill/>
          <a:ln cap="flat" cmpd="sng" w="162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8" name="Google Shape;218;p3"/>
          <p:cNvGrpSpPr/>
          <p:nvPr/>
        </p:nvGrpSpPr>
        <p:grpSpPr>
          <a:xfrm>
            <a:off x="3057378" y="1675187"/>
            <a:ext cx="221529" cy="200460"/>
            <a:chOff x="4886141" y="3009678"/>
            <a:chExt cx="119966" cy="108556"/>
          </a:xfrm>
        </p:grpSpPr>
        <p:sp>
          <p:nvSpPr>
            <p:cNvPr id="219" name="Google Shape;219;p3"/>
            <p:cNvSpPr/>
            <p:nvPr/>
          </p:nvSpPr>
          <p:spPr>
            <a:xfrm>
              <a:off x="4924156" y="3046677"/>
              <a:ext cx="42512" cy="33371"/>
            </a:xfrm>
            <a:custGeom>
              <a:rect b="b" l="l" r="r" t="t"/>
              <a:pathLst>
                <a:path extrusionOk="0" h="33371" w="42512">
                  <a:moveTo>
                    <a:pt x="-451" y="32528"/>
                  </a:moveTo>
                  <a:lnTo>
                    <a:pt x="42061" y="32818"/>
                  </a:lnTo>
                  <a:lnTo>
                    <a:pt x="22329" y="-554"/>
                  </a:lnTo>
                  <a:lnTo>
                    <a:pt x="-451" y="32528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4886141" y="3009678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554"/>
                  </a:moveTo>
                  <a:cubicBezTo>
                    <a:pt x="109191" y="-554"/>
                    <a:pt x="119515" y="-554"/>
                    <a:pt x="119515" y="-554"/>
                  </a:cubicBezTo>
                  <a:lnTo>
                    <a:pt x="119515" y="108003"/>
                  </a:lnTo>
                  <a:cubicBezTo>
                    <a:pt x="119515" y="108003"/>
                    <a:pt x="109191" y="108003"/>
                    <a:pt x="96456" y="108003"/>
                  </a:cubicBezTo>
                  <a:lnTo>
                    <a:pt x="22608" y="108003"/>
                  </a:lnTo>
                  <a:cubicBezTo>
                    <a:pt x="9873" y="108003"/>
                    <a:pt x="-451" y="108003"/>
                    <a:pt x="-451" y="108003"/>
                  </a:cubicBezTo>
                  <a:lnTo>
                    <a:pt x="-451" y="-554"/>
                  </a:lnTo>
                  <a:cubicBezTo>
                    <a:pt x="-451" y="-554"/>
                    <a:pt x="9873" y="-554"/>
                    <a:pt x="22608" y="-554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4909791" y="3017804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554"/>
                  </a:moveTo>
                  <a:lnTo>
                    <a:pt x="84430" y="89115"/>
                  </a:lnTo>
                  <a:lnTo>
                    <a:pt x="-451" y="88680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4897604" y="3019545"/>
              <a:ext cx="85025" cy="93875"/>
            </a:xfrm>
            <a:custGeom>
              <a:rect b="b" l="l" r="r" t="t"/>
              <a:pathLst>
                <a:path extrusionOk="0" h="93875" w="85025">
                  <a:moveTo>
                    <a:pt x="-451" y="93322"/>
                  </a:moveTo>
                  <a:lnTo>
                    <a:pt x="-451" y="-554"/>
                  </a:lnTo>
                  <a:lnTo>
                    <a:pt x="84574" y="-263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3" name="Google Shape;223;p3"/>
          <p:cNvSpPr/>
          <p:nvPr/>
        </p:nvSpPr>
        <p:spPr>
          <a:xfrm>
            <a:off x="3053672" y="3793295"/>
            <a:ext cx="210150" cy="709181"/>
          </a:xfrm>
          <a:custGeom>
            <a:rect b="b" l="l" r="r" t="t"/>
            <a:pathLst>
              <a:path extrusionOk="0" h="384047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384048"/>
                </a:lnTo>
                <a:cubicBezTo>
                  <a:pt x="113805" y="384048"/>
                  <a:pt x="103481" y="384048"/>
                  <a:pt x="90746" y="384048"/>
                </a:cubicBezTo>
                <a:lnTo>
                  <a:pt x="23059" y="384048"/>
                </a:lnTo>
                <a:cubicBezTo>
                  <a:pt x="10324" y="384048"/>
                  <a:pt x="0" y="384048"/>
                  <a:pt x="0" y="384048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3"/>
          <p:cNvSpPr/>
          <p:nvPr/>
        </p:nvSpPr>
        <p:spPr>
          <a:xfrm>
            <a:off x="3079176" y="3815458"/>
            <a:ext cx="157068" cy="670135"/>
          </a:xfrm>
          <a:custGeom>
            <a:rect b="b" l="l" r="r" t="t"/>
            <a:pathLst>
              <a:path extrusionOk="0" h="362902" w="85058">
                <a:moveTo>
                  <a:pt x="85058" y="0"/>
                </a:moveTo>
                <a:lnTo>
                  <a:pt x="85058" y="362903"/>
                </a:lnTo>
                <a:lnTo>
                  <a:pt x="0" y="362521"/>
                </a:lnTo>
              </a:path>
            </a:pathLst>
          </a:custGeom>
          <a:noFill/>
          <a:ln cap="flat" cmpd="sng" w="97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"/>
          <p:cNvSpPr/>
          <p:nvPr/>
        </p:nvSpPr>
        <p:spPr>
          <a:xfrm>
            <a:off x="3081814" y="3810356"/>
            <a:ext cx="156891" cy="656592"/>
          </a:xfrm>
          <a:custGeom>
            <a:rect b="b" l="l" r="r" t="t"/>
            <a:pathLst>
              <a:path extrusionOk="0" h="355568" w="84962">
                <a:moveTo>
                  <a:pt x="0" y="355568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972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64744" y="1086720"/>
            <a:ext cx="3290525" cy="5588332"/>
          </a:xfrm>
          <a:custGeom>
            <a:rect b="b" l="l" r="r" t="t"/>
            <a:pathLst>
              <a:path extrusionOk="0" h="3026282" w="1781937">
                <a:moveTo>
                  <a:pt x="0" y="3026283"/>
                </a:moveTo>
                <a:lnTo>
                  <a:pt x="0" y="1349026"/>
                </a:lnTo>
                <a:lnTo>
                  <a:pt x="0" y="620554"/>
                </a:lnTo>
                <a:lnTo>
                  <a:pt x="0" y="256318"/>
                </a:lnTo>
                <a:lnTo>
                  <a:pt x="0" y="0"/>
                </a:lnTo>
                <a:lnTo>
                  <a:pt x="1781937" y="381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8" name="Google Shape;228;p3"/>
          <p:cNvGrpSpPr/>
          <p:nvPr/>
        </p:nvGrpSpPr>
        <p:grpSpPr>
          <a:xfrm>
            <a:off x="3057378" y="6398057"/>
            <a:ext cx="221529" cy="200460"/>
            <a:chOff x="4886141" y="5567281"/>
            <a:chExt cx="119966" cy="108556"/>
          </a:xfrm>
        </p:grpSpPr>
        <p:sp>
          <p:nvSpPr>
            <p:cNvPr id="229" name="Google Shape;229;p3"/>
            <p:cNvSpPr/>
            <p:nvPr/>
          </p:nvSpPr>
          <p:spPr>
            <a:xfrm>
              <a:off x="4924156" y="5604279"/>
              <a:ext cx="42512" cy="33227"/>
            </a:xfrm>
            <a:custGeom>
              <a:rect b="b" l="l" r="r" t="t"/>
              <a:pathLst>
                <a:path extrusionOk="0" h="33227" w="42512">
                  <a:moveTo>
                    <a:pt x="-451" y="-301"/>
                  </a:moveTo>
                  <a:lnTo>
                    <a:pt x="42061" y="-446"/>
                  </a:lnTo>
                  <a:lnTo>
                    <a:pt x="22329" y="32781"/>
                  </a:lnTo>
                  <a:lnTo>
                    <a:pt x="-451" y="-301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4886141" y="5567281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446"/>
                  </a:moveTo>
                  <a:cubicBezTo>
                    <a:pt x="109191" y="-446"/>
                    <a:pt x="119515" y="-446"/>
                    <a:pt x="119515" y="-446"/>
                  </a:cubicBezTo>
                  <a:lnTo>
                    <a:pt x="119515" y="108111"/>
                  </a:lnTo>
                  <a:cubicBezTo>
                    <a:pt x="119515" y="108111"/>
                    <a:pt x="109191" y="108111"/>
                    <a:pt x="96456" y="108111"/>
                  </a:cubicBezTo>
                  <a:lnTo>
                    <a:pt x="22608" y="108111"/>
                  </a:lnTo>
                  <a:cubicBezTo>
                    <a:pt x="9873" y="108111"/>
                    <a:pt x="-451" y="108111"/>
                    <a:pt x="-451" y="108111"/>
                  </a:cubicBezTo>
                  <a:lnTo>
                    <a:pt x="-451" y="-446"/>
                  </a:lnTo>
                  <a:cubicBezTo>
                    <a:pt x="-451" y="-446"/>
                    <a:pt x="9873" y="-446"/>
                    <a:pt x="22608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4909791" y="5575261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446"/>
                  </a:moveTo>
                  <a:lnTo>
                    <a:pt x="84430" y="89222"/>
                  </a:lnTo>
                  <a:lnTo>
                    <a:pt x="-451" y="88933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4897604" y="5577002"/>
              <a:ext cx="85025" cy="93876"/>
            </a:xfrm>
            <a:custGeom>
              <a:rect b="b" l="l" r="r" t="t"/>
              <a:pathLst>
                <a:path extrusionOk="0" h="93876" w="85025">
                  <a:moveTo>
                    <a:pt x="-451" y="93431"/>
                  </a:moveTo>
                  <a:lnTo>
                    <a:pt x="-451" y="-446"/>
                  </a:lnTo>
                  <a:lnTo>
                    <a:pt x="84574" y="-10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3" name="Google Shape;233;p3"/>
          <p:cNvGrpSpPr/>
          <p:nvPr/>
        </p:nvGrpSpPr>
        <p:grpSpPr>
          <a:xfrm>
            <a:off x="11716834" y="1140451"/>
            <a:ext cx="322402" cy="5517964"/>
            <a:chOff x="9575546" y="2720099"/>
            <a:chExt cx="174592" cy="2988175"/>
          </a:xfrm>
        </p:grpSpPr>
        <p:sp>
          <p:nvSpPr>
            <p:cNvPr id="234" name="Google Shape;234;p3"/>
            <p:cNvSpPr/>
            <p:nvPr/>
          </p:nvSpPr>
          <p:spPr>
            <a:xfrm flipH="1">
              <a:off x="9575546" y="2720099"/>
              <a:ext cx="174592" cy="2988175"/>
            </a:xfrm>
            <a:custGeom>
              <a:rect b="b" l="l" r="r" t="t"/>
              <a:pathLst>
                <a:path extrusionOk="0" h="2988175" w="174592">
                  <a:moveTo>
                    <a:pt x="933" y="-303"/>
                  </a:moveTo>
                  <a:lnTo>
                    <a:pt x="175525" y="-303"/>
                  </a:lnTo>
                  <a:lnTo>
                    <a:pt x="175525" y="2987873"/>
                  </a:lnTo>
                  <a:lnTo>
                    <a:pt x="933" y="2987873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9591986" y="2734340"/>
              <a:ext cx="136969" cy="2957979"/>
            </a:xfrm>
            <a:custGeom>
              <a:rect b="b" l="l" r="r" t="t"/>
              <a:pathLst>
                <a:path extrusionOk="0" h="2957979" w="136969">
                  <a:moveTo>
                    <a:pt x="455" y="2957677"/>
                  </a:moveTo>
                  <a:lnTo>
                    <a:pt x="455" y="-303"/>
                  </a:lnTo>
                  <a:lnTo>
                    <a:pt x="137425" y="-303"/>
                  </a:lnTo>
                </a:path>
              </a:pathLst>
            </a:custGeom>
            <a:noFill/>
            <a:ln cap="flat" cmpd="sng" w="159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6" name="Google Shape;236;p3"/>
          <p:cNvSpPr/>
          <p:nvPr/>
        </p:nvSpPr>
        <p:spPr>
          <a:xfrm>
            <a:off x="11759280" y="1153733"/>
            <a:ext cx="254862" cy="5487022"/>
          </a:xfrm>
          <a:custGeom>
            <a:rect b="b" l="l" r="r" t="t"/>
            <a:pathLst>
              <a:path extrusionOk="0" h="2971419" w="138017">
                <a:moveTo>
                  <a:pt x="138018" y="0"/>
                </a:moveTo>
                <a:lnTo>
                  <a:pt x="138018" y="1528191"/>
                </a:lnTo>
                <a:lnTo>
                  <a:pt x="138018" y="2298192"/>
                </a:lnTo>
                <a:lnTo>
                  <a:pt x="138018" y="2683193"/>
                </a:lnTo>
                <a:lnTo>
                  <a:pt x="138018" y="2971419"/>
                </a:lnTo>
                <a:lnTo>
                  <a:pt x="0" y="2971038"/>
                </a:lnTo>
              </a:path>
            </a:pathLst>
          </a:custGeom>
          <a:noFill/>
          <a:ln cap="flat" cmpd="sng" w="140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7" name="Google Shape;237;p3"/>
          <p:cNvGrpSpPr/>
          <p:nvPr/>
        </p:nvGrpSpPr>
        <p:grpSpPr>
          <a:xfrm>
            <a:off x="11768089" y="1199043"/>
            <a:ext cx="221529" cy="220449"/>
            <a:chOff x="9603302" y="2751829"/>
            <a:chExt cx="119966" cy="119381"/>
          </a:xfrm>
        </p:grpSpPr>
        <p:sp>
          <p:nvSpPr>
            <p:cNvPr id="238" name="Google Shape;238;p3"/>
            <p:cNvSpPr/>
            <p:nvPr/>
          </p:nvSpPr>
          <p:spPr>
            <a:xfrm>
              <a:off x="9641317" y="2792518"/>
              <a:ext cx="42512" cy="36699"/>
            </a:xfrm>
            <a:custGeom>
              <a:rect b="b" l="l" r="r" t="t"/>
              <a:pathLst>
                <a:path extrusionOk="0" h="36699" w="42512">
                  <a:moveTo>
                    <a:pt x="44" y="35801"/>
                  </a:moveTo>
                  <a:lnTo>
                    <a:pt x="42557" y="36119"/>
                  </a:lnTo>
                  <a:lnTo>
                    <a:pt x="22824" y="-580"/>
                  </a:lnTo>
                  <a:lnTo>
                    <a:pt x="44" y="35801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9603302" y="2751829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580"/>
                  </a:moveTo>
                  <a:cubicBezTo>
                    <a:pt x="109687" y="-580"/>
                    <a:pt x="120011" y="-580"/>
                    <a:pt x="120011" y="-580"/>
                  </a:cubicBezTo>
                  <a:lnTo>
                    <a:pt x="120011" y="118802"/>
                  </a:lnTo>
                  <a:cubicBezTo>
                    <a:pt x="120011" y="118802"/>
                    <a:pt x="109687" y="118802"/>
                    <a:pt x="96951" y="118802"/>
                  </a:cubicBezTo>
                  <a:lnTo>
                    <a:pt x="23104" y="118802"/>
                  </a:lnTo>
                  <a:cubicBezTo>
                    <a:pt x="10368" y="118802"/>
                    <a:pt x="44" y="118802"/>
                    <a:pt x="44" y="118802"/>
                  </a:cubicBezTo>
                  <a:lnTo>
                    <a:pt x="44" y="-580"/>
                  </a:lnTo>
                  <a:cubicBezTo>
                    <a:pt x="44" y="-580"/>
                    <a:pt x="10368" y="-580"/>
                    <a:pt x="23104" y="-580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9626952" y="2760765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580"/>
                  </a:moveTo>
                  <a:lnTo>
                    <a:pt x="84925" y="98029"/>
                  </a:lnTo>
                  <a:lnTo>
                    <a:pt x="44" y="97551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9614765" y="2762680"/>
              <a:ext cx="85025" cy="103236"/>
            </a:xfrm>
            <a:custGeom>
              <a:rect b="b" l="l" r="r" t="t"/>
              <a:pathLst>
                <a:path extrusionOk="0" h="103236" w="85025">
                  <a:moveTo>
                    <a:pt x="44" y="102657"/>
                  </a:moveTo>
                  <a:lnTo>
                    <a:pt x="44" y="-580"/>
                  </a:lnTo>
                  <a:lnTo>
                    <a:pt x="85069" y="-261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2" name="Google Shape;242;p3"/>
          <p:cNvSpPr/>
          <p:nvPr/>
        </p:nvSpPr>
        <p:spPr>
          <a:xfrm>
            <a:off x="11764382" y="3527704"/>
            <a:ext cx="210150" cy="779889"/>
          </a:xfrm>
          <a:custGeom>
            <a:rect b="b" l="l" r="r" t="t"/>
            <a:pathLst>
              <a:path extrusionOk="0" h="422338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422339"/>
                </a:lnTo>
                <a:cubicBezTo>
                  <a:pt x="113805" y="422339"/>
                  <a:pt x="103481" y="422339"/>
                  <a:pt x="90746" y="422339"/>
                </a:cubicBezTo>
                <a:lnTo>
                  <a:pt x="23059" y="422339"/>
                </a:lnTo>
                <a:cubicBezTo>
                  <a:pt x="10324" y="422339"/>
                  <a:pt x="0" y="422339"/>
                  <a:pt x="0" y="422339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"/>
          <p:cNvSpPr/>
          <p:nvPr/>
        </p:nvSpPr>
        <p:spPr>
          <a:xfrm>
            <a:off x="11790060" y="3551800"/>
            <a:ext cx="156893" cy="736973"/>
          </a:xfrm>
          <a:custGeom>
            <a:rect b="b" l="l" r="r" t="t"/>
            <a:pathLst>
              <a:path extrusionOk="0" h="399097" w="84963">
                <a:moveTo>
                  <a:pt x="84963" y="0"/>
                </a:moveTo>
                <a:lnTo>
                  <a:pt x="84963" y="399098"/>
                </a:lnTo>
                <a:lnTo>
                  <a:pt x="0" y="398717"/>
                </a:lnTo>
              </a:path>
            </a:pathLst>
          </a:custGeom>
          <a:noFill/>
          <a:ln cap="flat" cmpd="sng" w="102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11792524" y="3546347"/>
            <a:ext cx="156893" cy="722022"/>
          </a:xfrm>
          <a:custGeom>
            <a:rect b="b" l="l" r="r" t="t"/>
            <a:pathLst>
              <a:path extrusionOk="0" h="391001" w="84963">
                <a:moveTo>
                  <a:pt x="0" y="391001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10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5" name="Google Shape;245;p3"/>
          <p:cNvGrpSpPr/>
          <p:nvPr/>
        </p:nvGrpSpPr>
        <p:grpSpPr>
          <a:xfrm>
            <a:off x="11768089" y="6392859"/>
            <a:ext cx="221529" cy="220449"/>
            <a:chOff x="9603302" y="5564466"/>
            <a:chExt cx="119966" cy="119381"/>
          </a:xfrm>
        </p:grpSpPr>
        <p:sp>
          <p:nvSpPr>
            <p:cNvPr id="246" name="Google Shape;246;p3"/>
            <p:cNvSpPr/>
            <p:nvPr/>
          </p:nvSpPr>
          <p:spPr>
            <a:xfrm>
              <a:off x="9641317" y="5605154"/>
              <a:ext cx="42512" cy="36540"/>
            </a:xfrm>
            <a:custGeom>
              <a:rect b="b" l="l" r="r" t="t"/>
              <a:pathLst>
                <a:path extrusionOk="0" h="36540" w="42512">
                  <a:moveTo>
                    <a:pt x="44" y="-286"/>
                  </a:moveTo>
                  <a:lnTo>
                    <a:pt x="42557" y="-446"/>
                  </a:lnTo>
                  <a:lnTo>
                    <a:pt x="22824" y="36095"/>
                  </a:lnTo>
                  <a:lnTo>
                    <a:pt x="44" y="-286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9603302" y="5564466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446"/>
                  </a:moveTo>
                  <a:cubicBezTo>
                    <a:pt x="109687" y="-446"/>
                    <a:pt x="120011" y="-446"/>
                    <a:pt x="120011" y="-446"/>
                  </a:cubicBezTo>
                  <a:lnTo>
                    <a:pt x="120011" y="118936"/>
                  </a:lnTo>
                  <a:cubicBezTo>
                    <a:pt x="120011" y="118936"/>
                    <a:pt x="109687" y="118936"/>
                    <a:pt x="96951" y="118936"/>
                  </a:cubicBezTo>
                  <a:lnTo>
                    <a:pt x="23104" y="118936"/>
                  </a:lnTo>
                  <a:cubicBezTo>
                    <a:pt x="10368" y="118936"/>
                    <a:pt x="44" y="118936"/>
                    <a:pt x="44" y="118936"/>
                  </a:cubicBezTo>
                  <a:lnTo>
                    <a:pt x="44" y="-446"/>
                  </a:lnTo>
                  <a:cubicBezTo>
                    <a:pt x="44" y="-446"/>
                    <a:pt x="10368" y="-446"/>
                    <a:pt x="23104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9626952" y="5573242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446"/>
                  </a:moveTo>
                  <a:lnTo>
                    <a:pt x="84925" y="98164"/>
                  </a:lnTo>
                  <a:lnTo>
                    <a:pt x="44" y="97845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9614765" y="5575156"/>
              <a:ext cx="85025" cy="103237"/>
            </a:xfrm>
            <a:custGeom>
              <a:rect b="b" l="l" r="r" t="t"/>
              <a:pathLst>
                <a:path extrusionOk="0" h="103237" w="85025">
                  <a:moveTo>
                    <a:pt x="44" y="102792"/>
                  </a:moveTo>
                  <a:lnTo>
                    <a:pt x="44" y="-446"/>
                  </a:lnTo>
                  <a:lnTo>
                    <a:pt x="85069" y="33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0" name="Google Shape;250;p3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"/>
          <p:cNvSpPr/>
          <p:nvPr/>
        </p:nvSpPr>
        <p:spPr>
          <a:xfrm>
            <a:off x="1455019" y="639648"/>
            <a:ext cx="10659203" cy="374958"/>
          </a:xfrm>
          <a:custGeom>
            <a:rect b="b" l="l" r="r" t="t"/>
            <a:pathLst>
              <a:path extrusionOk="0" h="203053" w="5772340">
                <a:moveTo>
                  <a:pt x="0" y="203054"/>
                </a:moveTo>
                <a:lnTo>
                  <a:pt x="3000661" y="203054"/>
                </a:lnTo>
                <a:lnTo>
                  <a:pt x="4500944" y="203054"/>
                </a:lnTo>
                <a:lnTo>
                  <a:pt x="5251037" y="203054"/>
                </a:lnTo>
                <a:lnTo>
                  <a:pt x="5626132" y="203054"/>
                </a:lnTo>
                <a:lnTo>
                  <a:pt x="5771864" y="203054"/>
                </a:lnTo>
                <a:lnTo>
                  <a:pt x="577234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"/>
          <p:cNvSpPr/>
          <p:nvPr/>
        </p:nvSpPr>
        <p:spPr>
          <a:xfrm>
            <a:off x="1433209" y="610432"/>
            <a:ext cx="10659028" cy="374958"/>
          </a:xfrm>
          <a:custGeom>
            <a:rect b="b" l="l" r="r" t="t"/>
            <a:pathLst>
              <a:path extrusionOk="0" h="203053" w="5772245">
                <a:moveTo>
                  <a:pt x="5772246" y="0"/>
                </a:moveTo>
                <a:lnTo>
                  <a:pt x="2771680" y="0"/>
                </a:lnTo>
                <a:lnTo>
                  <a:pt x="1271397" y="0"/>
                </a:lnTo>
                <a:lnTo>
                  <a:pt x="521208" y="0"/>
                </a:lnTo>
                <a:lnTo>
                  <a:pt x="146114" y="0"/>
                </a:lnTo>
                <a:lnTo>
                  <a:pt x="476" y="0"/>
                </a:lnTo>
                <a:lnTo>
                  <a:pt x="0" y="203054"/>
                </a:lnTo>
              </a:path>
            </a:pathLst>
          </a:custGeom>
          <a:noFill/>
          <a:ln cap="flat" cmpd="sng" w="12675">
            <a:solidFill>
              <a:srgbClr val="888688">
                <a:alpha val="3882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"/>
          <p:cNvSpPr/>
          <p:nvPr/>
        </p:nvSpPr>
        <p:spPr>
          <a:xfrm>
            <a:off x="637911" y="2761533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"/>
          <p:cNvSpPr/>
          <p:nvPr/>
        </p:nvSpPr>
        <p:spPr>
          <a:xfrm>
            <a:off x="671208" y="282590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"/>
          <p:cNvSpPr/>
          <p:nvPr/>
        </p:nvSpPr>
        <p:spPr>
          <a:xfrm>
            <a:off x="705611" y="2791433"/>
            <a:ext cx="17589" cy="68947"/>
          </a:xfrm>
          <a:custGeom>
            <a:rect b="b" l="l" r="r" t="t"/>
            <a:pathLst>
              <a:path extrusionOk="0" h="37337" w="9525">
                <a:moveTo>
                  <a:pt x="0" y="0"/>
                </a:moveTo>
                <a:lnTo>
                  <a:pt x="0" y="37338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"/>
          <p:cNvSpPr/>
          <p:nvPr/>
        </p:nvSpPr>
        <p:spPr>
          <a:xfrm>
            <a:off x="630366" y="3556550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"/>
          <p:cNvSpPr/>
          <p:nvPr/>
        </p:nvSpPr>
        <p:spPr>
          <a:xfrm>
            <a:off x="663891" y="361951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259" name="Google Shape;259;p3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2" name="Google Shape;262;p3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263" name="Google Shape;263;p3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" name="Google Shape;266;p3"/>
          <p:cNvSpPr/>
          <p:nvPr/>
        </p:nvSpPr>
        <p:spPr>
          <a:xfrm>
            <a:off x="1121447" y="5128291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"/>
          <p:cNvSpPr/>
          <p:nvPr/>
        </p:nvSpPr>
        <p:spPr>
          <a:xfrm>
            <a:off x="1154760" y="5192665"/>
            <a:ext cx="68806" cy="17589"/>
          </a:xfrm>
          <a:custGeom>
            <a:rect b="b" l="l" r="r" t="t"/>
            <a:pathLst>
              <a:path extrusionOk="0" h="9525" w="37261">
                <a:moveTo>
                  <a:pt x="0" y="0"/>
                </a:moveTo>
                <a:lnTo>
                  <a:pt x="37262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"/>
          <p:cNvSpPr/>
          <p:nvPr/>
        </p:nvSpPr>
        <p:spPr>
          <a:xfrm>
            <a:off x="1189164" y="5158190"/>
            <a:ext cx="17589" cy="68771"/>
          </a:xfrm>
          <a:custGeom>
            <a:rect b="b" l="l" r="r" t="t"/>
            <a:pathLst>
              <a:path extrusionOk="0" h="37242" w="9525">
                <a:moveTo>
                  <a:pt x="0" y="0"/>
                </a:moveTo>
                <a:lnTo>
                  <a:pt x="0" y="37243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9" name="Google Shape;269;p3"/>
          <p:cNvGrpSpPr/>
          <p:nvPr/>
        </p:nvGrpSpPr>
        <p:grpSpPr>
          <a:xfrm>
            <a:off x="3012198" y="1274518"/>
            <a:ext cx="190860" cy="190866"/>
            <a:chOff x="3458009" y="-1231468"/>
            <a:chExt cx="235630" cy="235637"/>
          </a:xfrm>
        </p:grpSpPr>
        <p:grpSp>
          <p:nvGrpSpPr>
            <p:cNvPr id="270" name="Google Shape;270;p3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271" name="Google Shape;271;p3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2" name="Google Shape;272;p3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73" name="Google Shape;273;p3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274" name="Google Shape;274;p3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5" name="Google Shape;275;p3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76" name="Google Shape;276;p3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277" name="Google Shape;277;p3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8" name="Google Shape;278;p3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279" name="Google Shape;279;p3"/>
          <p:cNvSpPr txBox="1"/>
          <p:nvPr/>
        </p:nvSpPr>
        <p:spPr>
          <a:xfrm>
            <a:off x="321746" y="589725"/>
            <a:ext cx="1118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0" name="Google Shape;280;p3"/>
          <p:cNvSpPr txBox="1"/>
          <p:nvPr/>
        </p:nvSpPr>
        <p:spPr>
          <a:xfrm>
            <a:off x="1440146" y="586040"/>
            <a:ext cx="7441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C://My Documents/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1" name="Google Shape;281;p3"/>
          <p:cNvSpPr txBox="1"/>
          <p:nvPr/>
        </p:nvSpPr>
        <p:spPr>
          <a:xfrm>
            <a:off x="1119371" y="1926250"/>
            <a:ext cx="1766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2" name="Google Shape;282;p3"/>
          <p:cNvSpPr txBox="1"/>
          <p:nvPr/>
        </p:nvSpPr>
        <p:spPr>
          <a:xfrm>
            <a:off x="1597646" y="3409079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3" name="Google Shape;283;p3"/>
          <p:cNvSpPr txBox="1"/>
          <p:nvPr/>
        </p:nvSpPr>
        <p:spPr>
          <a:xfrm>
            <a:off x="1607549" y="26676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4" name="Google Shape;284;p3"/>
          <p:cNvSpPr txBox="1"/>
          <p:nvPr/>
        </p:nvSpPr>
        <p:spPr>
          <a:xfrm>
            <a:off x="2003599" y="4108113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5" name="Google Shape;285;p3"/>
          <p:cNvSpPr txBox="1"/>
          <p:nvPr/>
        </p:nvSpPr>
        <p:spPr>
          <a:xfrm>
            <a:off x="2003599" y="4981294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6" name="Google Shape;286;p3"/>
          <p:cNvSpPr txBox="1"/>
          <p:nvPr/>
        </p:nvSpPr>
        <p:spPr>
          <a:xfrm>
            <a:off x="2003599" y="58544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7" name="Google Shape;287;p3"/>
          <p:cNvSpPr txBox="1"/>
          <p:nvPr/>
        </p:nvSpPr>
        <p:spPr>
          <a:xfrm>
            <a:off x="4311266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8" name="Google Shape;288;p3"/>
          <p:cNvSpPr txBox="1"/>
          <p:nvPr/>
        </p:nvSpPr>
        <p:spPr>
          <a:xfrm>
            <a:off x="5911466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9" name="Google Shape;289;p3"/>
          <p:cNvSpPr txBox="1"/>
          <p:nvPr/>
        </p:nvSpPr>
        <p:spPr>
          <a:xfrm>
            <a:off x="7573870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290" name="Google Shape;290;p3"/>
          <p:cNvGrpSpPr/>
          <p:nvPr/>
        </p:nvGrpSpPr>
        <p:grpSpPr>
          <a:xfrm>
            <a:off x="10873405" y="58325"/>
            <a:ext cx="1253670" cy="402055"/>
            <a:chOff x="6834129" y="123632"/>
            <a:chExt cx="1508991" cy="483937"/>
          </a:xfrm>
        </p:grpSpPr>
        <p:grpSp>
          <p:nvGrpSpPr>
            <p:cNvPr id="291" name="Google Shape;291;p3"/>
            <p:cNvGrpSpPr/>
            <p:nvPr/>
          </p:nvGrpSpPr>
          <p:grpSpPr>
            <a:xfrm>
              <a:off x="7858941" y="128295"/>
              <a:ext cx="484179" cy="474610"/>
              <a:chOff x="7858941" y="128295"/>
              <a:chExt cx="484179" cy="474610"/>
            </a:xfrm>
          </p:grpSpPr>
          <p:sp>
            <p:nvSpPr>
              <p:cNvPr id="292" name="Google Shape;292;p3"/>
              <p:cNvSpPr/>
              <p:nvPr/>
            </p:nvSpPr>
            <p:spPr>
              <a:xfrm>
                <a:off x="7875036" y="132336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93" name="Google Shape;293;p3"/>
              <p:cNvGrpSpPr/>
              <p:nvPr/>
            </p:nvGrpSpPr>
            <p:grpSpPr>
              <a:xfrm>
                <a:off x="7858941" y="128295"/>
                <a:ext cx="484179" cy="474610"/>
                <a:chOff x="6030142" y="4026158"/>
                <a:chExt cx="484179" cy="474610"/>
              </a:xfrm>
            </p:grpSpPr>
            <p:sp>
              <p:nvSpPr>
                <p:cNvPr id="294" name="Google Shape;294;p3"/>
                <p:cNvSpPr/>
                <p:nvPr/>
              </p:nvSpPr>
              <p:spPr>
                <a:xfrm flipH="1">
                  <a:off x="6030142" y="4026158"/>
                  <a:ext cx="484179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" name="Google Shape;295;p3"/>
                <p:cNvSpPr/>
                <p:nvPr/>
              </p:nvSpPr>
              <p:spPr>
                <a:xfrm>
                  <a:off x="6049424" y="4063346"/>
                  <a:ext cx="421109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" name="Google Shape;296;p3"/>
                <p:cNvSpPr/>
                <p:nvPr/>
              </p:nvSpPr>
              <p:spPr>
                <a:xfrm>
                  <a:off x="6060233" y="4046956"/>
                  <a:ext cx="421580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297" name="Google Shape;297;p3"/>
                <p:cNvGrpSpPr/>
                <p:nvPr/>
              </p:nvGrpSpPr>
              <p:grpSpPr>
                <a:xfrm>
                  <a:off x="6174523" y="4174513"/>
                  <a:ext cx="190860" cy="190866"/>
                  <a:chOff x="3458009" y="-1231468"/>
                  <a:chExt cx="235630" cy="235637"/>
                </a:xfrm>
              </p:grpSpPr>
              <p:grpSp>
                <p:nvGrpSpPr>
                  <p:cNvPr id="298" name="Google Shape;298;p3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299" name="Google Shape;299;p3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300" name="Google Shape;300;p3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301" name="Google Shape;301;p3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302" name="Google Shape;302;p3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303" name="Google Shape;303;p3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304" name="Google Shape;304;p3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305" name="Google Shape;305;p3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306" name="Google Shape;306;p3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307" name="Google Shape;307;p3"/>
            <p:cNvGrpSpPr/>
            <p:nvPr/>
          </p:nvGrpSpPr>
          <p:grpSpPr>
            <a:xfrm>
              <a:off x="6834129" y="123632"/>
              <a:ext cx="484179" cy="483937"/>
              <a:chOff x="1543672" y="2852059"/>
              <a:chExt cx="484179" cy="483937"/>
            </a:xfrm>
          </p:grpSpPr>
          <p:sp>
            <p:nvSpPr>
              <p:cNvPr id="308" name="Google Shape;308;p3"/>
              <p:cNvSpPr/>
              <p:nvPr/>
            </p:nvSpPr>
            <p:spPr>
              <a:xfrm>
                <a:off x="1559767" y="2852059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3"/>
              <p:cNvSpPr/>
              <p:nvPr/>
            </p:nvSpPr>
            <p:spPr>
              <a:xfrm flipH="1">
                <a:off x="1543672" y="2861386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3"/>
              <p:cNvSpPr/>
              <p:nvPr/>
            </p:nvSpPr>
            <p:spPr>
              <a:xfrm>
                <a:off x="1562954" y="2898574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3"/>
              <p:cNvSpPr/>
              <p:nvPr/>
            </p:nvSpPr>
            <p:spPr>
              <a:xfrm>
                <a:off x="1573763" y="2882184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12" name="Google Shape;312;p3"/>
              <p:cNvCxnSpPr/>
              <p:nvPr/>
            </p:nvCxnSpPr>
            <p:spPr>
              <a:xfrm rot="10800000">
                <a:off x="1656876" y="3244149"/>
                <a:ext cx="2559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313" name="Google Shape;313;p3"/>
            <p:cNvGrpSpPr/>
            <p:nvPr/>
          </p:nvGrpSpPr>
          <p:grpSpPr>
            <a:xfrm>
              <a:off x="7346535" y="123632"/>
              <a:ext cx="484179" cy="483937"/>
              <a:chOff x="2081737" y="2872275"/>
              <a:chExt cx="484179" cy="483937"/>
            </a:xfrm>
          </p:grpSpPr>
          <p:sp>
            <p:nvSpPr>
              <p:cNvPr id="314" name="Google Shape;314;p3"/>
              <p:cNvSpPr/>
              <p:nvPr/>
            </p:nvSpPr>
            <p:spPr>
              <a:xfrm>
                <a:off x="2097832" y="2872275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3"/>
              <p:cNvSpPr/>
              <p:nvPr/>
            </p:nvSpPr>
            <p:spPr>
              <a:xfrm flipH="1">
                <a:off x="2081737" y="2881602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3"/>
              <p:cNvSpPr/>
              <p:nvPr/>
            </p:nvSpPr>
            <p:spPr>
              <a:xfrm>
                <a:off x="2101019" y="2918790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3"/>
              <p:cNvSpPr/>
              <p:nvPr/>
            </p:nvSpPr>
            <p:spPr>
              <a:xfrm>
                <a:off x="2111828" y="2902400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3"/>
              <p:cNvSpPr/>
              <p:nvPr/>
            </p:nvSpPr>
            <p:spPr>
              <a:xfrm>
                <a:off x="2192693" y="2999792"/>
                <a:ext cx="237900" cy="237900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19" name="Google Shape;319;p3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320" name="Google Shape;320;p3"/>
          <p:cNvGrpSpPr/>
          <p:nvPr/>
        </p:nvGrpSpPr>
        <p:grpSpPr>
          <a:xfrm>
            <a:off x="4568384" y="1768799"/>
            <a:ext cx="828303" cy="692441"/>
            <a:chOff x="3972191" y="4316471"/>
            <a:chExt cx="320973" cy="268305"/>
          </a:xfrm>
        </p:grpSpPr>
        <p:sp>
          <p:nvSpPr>
            <p:cNvPr id="321" name="Google Shape;321;p3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5" name="Google Shape;325;p3"/>
          <p:cNvGrpSpPr/>
          <p:nvPr/>
        </p:nvGrpSpPr>
        <p:grpSpPr>
          <a:xfrm>
            <a:off x="6168584" y="1768799"/>
            <a:ext cx="828303" cy="692441"/>
            <a:chOff x="3972191" y="4316471"/>
            <a:chExt cx="320973" cy="268305"/>
          </a:xfrm>
        </p:grpSpPr>
        <p:sp>
          <p:nvSpPr>
            <p:cNvPr id="326" name="Google Shape;326;p3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6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0" name="Google Shape;330;p3"/>
          <p:cNvGrpSpPr/>
          <p:nvPr/>
        </p:nvGrpSpPr>
        <p:grpSpPr>
          <a:xfrm>
            <a:off x="7768784" y="1768811"/>
            <a:ext cx="828303" cy="692441"/>
            <a:chOff x="3972191" y="4316471"/>
            <a:chExt cx="320973" cy="268305"/>
          </a:xfrm>
        </p:grpSpPr>
        <p:sp>
          <p:nvSpPr>
            <p:cNvPr id="331" name="Google Shape;331;p3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5" name="Google Shape;335;p3"/>
          <p:cNvGrpSpPr/>
          <p:nvPr/>
        </p:nvGrpSpPr>
        <p:grpSpPr>
          <a:xfrm>
            <a:off x="1409303" y="5831677"/>
            <a:ext cx="592709" cy="495451"/>
            <a:chOff x="3972191" y="4771938"/>
            <a:chExt cx="320973" cy="268304"/>
          </a:xfrm>
        </p:grpSpPr>
        <p:sp>
          <p:nvSpPr>
            <p:cNvPr id="336" name="Google Shape;336;p3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3"/>
          <p:cNvGrpSpPr/>
          <p:nvPr/>
        </p:nvGrpSpPr>
        <p:grpSpPr>
          <a:xfrm>
            <a:off x="972317" y="3337592"/>
            <a:ext cx="678945" cy="478083"/>
            <a:chOff x="3974493" y="5216757"/>
            <a:chExt cx="367673" cy="258899"/>
          </a:xfrm>
        </p:grpSpPr>
        <p:sp>
          <p:nvSpPr>
            <p:cNvPr id="341" name="Google Shape;341;p3"/>
            <p:cNvSpPr/>
            <p:nvPr/>
          </p:nvSpPr>
          <p:spPr>
            <a:xfrm>
              <a:off x="3976825" y="5216757"/>
              <a:ext cx="312046" cy="258899"/>
            </a:xfrm>
            <a:custGeom>
              <a:rect b="b" l="l" r="r" t="t"/>
              <a:pathLst>
                <a:path extrusionOk="0" h="258899" w="312046">
                  <a:moveTo>
                    <a:pt x="10491" y="27531"/>
                  </a:moveTo>
                  <a:lnTo>
                    <a:pt x="43511" y="-217"/>
                  </a:lnTo>
                  <a:lnTo>
                    <a:pt x="119972" y="-217"/>
                  </a:lnTo>
                  <a:lnTo>
                    <a:pt x="156457" y="35365"/>
                  </a:lnTo>
                  <a:lnTo>
                    <a:pt x="298945" y="35365"/>
                  </a:lnTo>
                  <a:lnTo>
                    <a:pt x="309381" y="46650"/>
                  </a:lnTo>
                  <a:lnTo>
                    <a:pt x="312116" y="247397"/>
                  </a:lnTo>
                  <a:lnTo>
                    <a:pt x="300684" y="258683"/>
                  </a:lnTo>
                  <a:lnTo>
                    <a:pt x="8752" y="257886"/>
                  </a:lnTo>
                  <a:lnTo>
                    <a:pt x="69" y="248326"/>
                  </a:lnTo>
                  <a:lnTo>
                    <a:pt x="69" y="35365"/>
                  </a:lnTo>
                  <a:lnTo>
                    <a:pt x="10491" y="27531"/>
                  </a:lnTo>
                  <a:close/>
                </a:path>
              </a:pathLst>
            </a:custGeom>
            <a:solidFill>
              <a:schemeClr val="accent4"/>
            </a:solidFill>
            <a:ln cap="rnd" cmpd="sng" w="152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3974493" y="5296844"/>
              <a:ext cx="367673" cy="177179"/>
            </a:xfrm>
            <a:custGeom>
              <a:rect b="b" l="l" r="r" t="t"/>
              <a:pathLst>
                <a:path extrusionOk="0" h="177179" w="367673">
                  <a:moveTo>
                    <a:pt x="344614" y="0"/>
                  </a:moveTo>
                  <a:cubicBezTo>
                    <a:pt x="357350" y="0"/>
                    <a:pt x="364740" y="9241"/>
                    <a:pt x="361121" y="20643"/>
                  </a:cubicBezTo>
                  <a:lnTo>
                    <a:pt x="317988" y="156537"/>
                  </a:lnTo>
                  <a:cubicBezTo>
                    <a:pt x="314370" y="167937"/>
                    <a:pt x="301112" y="177179"/>
                    <a:pt x="288377" y="177179"/>
                  </a:cubicBezTo>
                  <a:lnTo>
                    <a:pt x="23059" y="177179"/>
                  </a:lnTo>
                  <a:cubicBezTo>
                    <a:pt x="10324" y="177179"/>
                    <a:pt x="2934" y="167938"/>
                    <a:pt x="6552" y="156537"/>
                  </a:cubicBezTo>
                  <a:lnTo>
                    <a:pt x="49686" y="20643"/>
                  </a:lnTo>
                  <a:cubicBezTo>
                    <a:pt x="53304" y="9242"/>
                    <a:pt x="66562" y="0"/>
                    <a:pt x="79297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156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3" name="Google Shape;343;p3"/>
          <p:cNvSpPr txBox="1"/>
          <p:nvPr/>
        </p:nvSpPr>
        <p:spPr>
          <a:xfrm rot="5400000">
            <a:off x="-602550" y="6186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her">
  <p:cSld name="CUSTOM_18_1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5" name="Google Shape;345;p4"/>
          <p:cNvGrpSpPr/>
          <p:nvPr/>
        </p:nvGrpSpPr>
        <p:grpSpPr>
          <a:xfrm>
            <a:off x="13988" y="503843"/>
            <a:ext cx="12162383" cy="6354140"/>
            <a:chOff x="3238036" y="2375353"/>
            <a:chExt cx="6586366" cy="3440994"/>
          </a:xfrm>
        </p:grpSpPr>
        <p:sp>
          <p:nvSpPr>
            <p:cNvPr id="346" name="Google Shape;346;p4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4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8" name="Google Shape;348;p4"/>
          <p:cNvSpPr/>
          <p:nvPr/>
        </p:nvSpPr>
        <p:spPr>
          <a:xfrm>
            <a:off x="86079" y="1099033"/>
            <a:ext cx="3286126" cy="5582353"/>
          </a:xfrm>
          <a:custGeom>
            <a:rect b="b" l="l" r="r" t="t"/>
            <a:pathLst>
              <a:path extrusionOk="0" h="3023044" w="1779555">
                <a:moveTo>
                  <a:pt x="0" y="0"/>
                </a:moveTo>
                <a:lnTo>
                  <a:pt x="1779556" y="0"/>
                </a:lnTo>
                <a:lnTo>
                  <a:pt x="1779556" y="3023045"/>
                </a:lnTo>
                <a:lnTo>
                  <a:pt x="0" y="3023045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4"/>
          <p:cNvSpPr txBox="1"/>
          <p:nvPr/>
        </p:nvSpPr>
        <p:spPr>
          <a:xfrm>
            <a:off x="2003599" y="4981294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0" name="Google Shape;350;p4"/>
          <p:cNvSpPr/>
          <p:nvPr/>
        </p:nvSpPr>
        <p:spPr>
          <a:xfrm>
            <a:off x="0" y="13996"/>
            <a:ext cx="12192000" cy="48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4"/>
          <p:cNvSpPr/>
          <p:nvPr/>
        </p:nvSpPr>
        <p:spPr>
          <a:xfrm>
            <a:off x="3494448" y="1063339"/>
            <a:ext cx="8558742" cy="5595721"/>
          </a:xfrm>
          <a:custGeom>
            <a:rect b="b" l="l" r="r" t="t"/>
            <a:pathLst>
              <a:path extrusionOk="0" h="3030283" w="4634865">
                <a:moveTo>
                  <a:pt x="0" y="0"/>
                </a:moveTo>
                <a:lnTo>
                  <a:pt x="4634865" y="0"/>
                </a:lnTo>
                <a:lnTo>
                  <a:pt x="4634865" y="3030284"/>
                </a:lnTo>
                <a:lnTo>
                  <a:pt x="0" y="3030284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4"/>
          <p:cNvSpPr/>
          <p:nvPr/>
        </p:nvSpPr>
        <p:spPr>
          <a:xfrm>
            <a:off x="1461351" y="641387"/>
            <a:ext cx="10623850" cy="343176"/>
          </a:xfrm>
          <a:custGeom>
            <a:rect b="b" l="l" r="r" t="t"/>
            <a:pathLst>
              <a:path extrusionOk="0" h="185842" w="5753195">
                <a:moveTo>
                  <a:pt x="5753196" y="0"/>
                </a:moveTo>
                <a:lnTo>
                  <a:pt x="5753196" y="185842"/>
                </a:lnTo>
                <a:lnTo>
                  <a:pt x="0" y="185842"/>
                </a:lnTo>
                <a:lnTo>
                  <a:pt x="0" y="0"/>
                </a:lnTo>
                <a:lnTo>
                  <a:pt x="5753196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86858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4"/>
          <p:cNvSpPr/>
          <p:nvPr/>
        </p:nvSpPr>
        <p:spPr>
          <a:xfrm>
            <a:off x="3486005" y="1091821"/>
            <a:ext cx="8574043" cy="5591499"/>
          </a:xfrm>
          <a:custGeom>
            <a:rect b="b" l="l" r="r" t="t"/>
            <a:pathLst>
              <a:path extrusionOk="0" h="3027997" w="4643151">
                <a:moveTo>
                  <a:pt x="0" y="3027998"/>
                </a:moveTo>
                <a:lnTo>
                  <a:pt x="0" y="1976914"/>
                </a:lnTo>
                <a:lnTo>
                  <a:pt x="0" y="922211"/>
                </a:lnTo>
                <a:lnTo>
                  <a:pt x="0" y="394811"/>
                </a:lnTo>
                <a:lnTo>
                  <a:pt x="0" y="0"/>
                </a:lnTo>
                <a:lnTo>
                  <a:pt x="4643152" y="572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4"/>
          <p:cNvSpPr/>
          <p:nvPr/>
        </p:nvSpPr>
        <p:spPr>
          <a:xfrm>
            <a:off x="3470881" y="1105013"/>
            <a:ext cx="8627690" cy="5633184"/>
          </a:xfrm>
          <a:custGeom>
            <a:rect b="b" l="l" r="r" t="t"/>
            <a:pathLst>
              <a:path extrusionOk="0" h="3050571" w="4672203">
                <a:moveTo>
                  <a:pt x="0" y="3050572"/>
                </a:moveTo>
                <a:lnTo>
                  <a:pt x="1707833" y="3050572"/>
                </a:lnTo>
                <a:lnTo>
                  <a:pt x="2578799" y="3050572"/>
                </a:lnTo>
                <a:lnTo>
                  <a:pt x="3014377" y="3050572"/>
                </a:lnTo>
                <a:lnTo>
                  <a:pt x="4672203" y="3050572"/>
                </a:lnTo>
                <a:lnTo>
                  <a:pt x="4670107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4"/>
          <p:cNvSpPr/>
          <p:nvPr/>
        </p:nvSpPr>
        <p:spPr>
          <a:xfrm>
            <a:off x="11872905" y="792758"/>
            <a:ext cx="78623" cy="66045"/>
          </a:xfrm>
          <a:custGeom>
            <a:rect b="b" l="l" r="r" t="t"/>
            <a:pathLst>
              <a:path extrusionOk="0" h="35766" w="42577">
                <a:moveTo>
                  <a:pt x="0" y="257"/>
                </a:moveTo>
                <a:lnTo>
                  <a:pt x="42577" y="0"/>
                </a:lnTo>
                <a:lnTo>
                  <a:pt x="22860" y="35766"/>
                </a:lnTo>
                <a:lnTo>
                  <a:pt x="0" y="257"/>
                </a:lnTo>
                <a:close/>
              </a:path>
            </a:pathLst>
          </a:custGeom>
          <a:solidFill>
            <a:srgbClr val="000000"/>
          </a:solidFill>
          <a:ln cap="flat" cmpd="sng" w="1005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4"/>
          <p:cNvSpPr/>
          <p:nvPr/>
        </p:nvSpPr>
        <p:spPr>
          <a:xfrm>
            <a:off x="11778981" y="699625"/>
            <a:ext cx="248002" cy="240052"/>
          </a:xfrm>
          <a:custGeom>
            <a:rect b="b" l="l" r="r" t="t"/>
            <a:pathLst>
              <a:path extrusionOk="0" h="129997" w="134302">
                <a:moveTo>
                  <a:pt x="111243" y="0"/>
                </a:moveTo>
                <a:cubicBezTo>
                  <a:pt x="123979" y="0"/>
                  <a:pt x="134303" y="0"/>
                  <a:pt x="134303" y="0"/>
                </a:cubicBezTo>
                <a:lnTo>
                  <a:pt x="134303" y="129997"/>
                </a:lnTo>
                <a:cubicBezTo>
                  <a:pt x="134303" y="129997"/>
                  <a:pt x="123979" y="129997"/>
                  <a:pt x="111243" y="129997"/>
                </a:cubicBezTo>
                <a:lnTo>
                  <a:pt x="23059" y="129997"/>
                </a:lnTo>
                <a:cubicBezTo>
                  <a:pt x="10324" y="129997"/>
                  <a:pt x="0" y="129997"/>
                  <a:pt x="0" y="129997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4"/>
          <p:cNvSpPr/>
          <p:nvPr/>
        </p:nvSpPr>
        <p:spPr>
          <a:xfrm>
            <a:off x="11821017" y="746394"/>
            <a:ext cx="184507" cy="170118"/>
          </a:xfrm>
          <a:custGeom>
            <a:rect b="b" l="l" r="r" t="t"/>
            <a:pathLst>
              <a:path extrusionOk="0" h="92125" w="99917">
                <a:moveTo>
                  <a:pt x="99917" y="0"/>
                </a:moveTo>
                <a:lnTo>
                  <a:pt x="99917" y="92126"/>
                </a:lnTo>
                <a:lnTo>
                  <a:pt x="0" y="91573"/>
                </a:lnTo>
              </a:path>
            </a:pathLst>
          </a:custGeom>
          <a:noFill/>
          <a:ln cap="flat" cmpd="sng" w="123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4"/>
          <p:cNvSpPr/>
          <p:nvPr/>
        </p:nvSpPr>
        <p:spPr>
          <a:xfrm>
            <a:off x="11805538" y="724619"/>
            <a:ext cx="210714" cy="196362"/>
          </a:xfrm>
          <a:custGeom>
            <a:rect b="b" l="l" r="r" t="t"/>
            <a:pathLst>
              <a:path extrusionOk="0" h="106337" w="114109">
                <a:moveTo>
                  <a:pt x="0" y="106337"/>
                </a:moveTo>
                <a:lnTo>
                  <a:pt x="0" y="0"/>
                </a:lnTo>
                <a:lnTo>
                  <a:pt x="114110" y="552"/>
                </a:lnTo>
              </a:path>
            </a:pathLst>
          </a:custGeom>
          <a:noFill/>
          <a:ln cap="flat" cmpd="sng" w="123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9" name="Google Shape;359;p4"/>
          <p:cNvGrpSpPr/>
          <p:nvPr/>
        </p:nvGrpSpPr>
        <p:grpSpPr>
          <a:xfrm>
            <a:off x="3005949" y="1622703"/>
            <a:ext cx="322402" cy="5017803"/>
            <a:chOff x="4858290" y="2981256"/>
            <a:chExt cx="174592" cy="2717320"/>
          </a:xfrm>
        </p:grpSpPr>
        <p:sp>
          <p:nvSpPr>
            <p:cNvPr id="360" name="Google Shape;360;p4"/>
            <p:cNvSpPr/>
            <p:nvPr/>
          </p:nvSpPr>
          <p:spPr>
            <a:xfrm flipH="1">
              <a:off x="4858290" y="2981256"/>
              <a:ext cx="174592" cy="2717320"/>
            </a:xfrm>
            <a:custGeom>
              <a:rect b="b" l="l" r="r" t="t"/>
              <a:pathLst>
                <a:path extrusionOk="0" h="2717320" w="174592">
                  <a:moveTo>
                    <a:pt x="438" y="-290"/>
                  </a:moveTo>
                  <a:lnTo>
                    <a:pt x="175030" y="-290"/>
                  </a:lnTo>
                  <a:lnTo>
                    <a:pt x="175030" y="2717031"/>
                  </a:lnTo>
                  <a:lnTo>
                    <a:pt x="438" y="2717031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4"/>
            <p:cNvSpPr/>
            <p:nvPr/>
          </p:nvSpPr>
          <p:spPr>
            <a:xfrm>
              <a:off x="4874729" y="2994207"/>
              <a:ext cx="136969" cy="2689861"/>
            </a:xfrm>
            <a:custGeom>
              <a:rect b="b" l="l" r="r" t="t"/>
              <a:pathLst>
                <a:path extrusionOk="0" h="2689861" w="136969">
                  <a:moveTo>
                    <a:pt x="-40" y="2689572"/>
                  </a:moveTo>
                  <a:lnTo>
                    <a:pt x="-40" y="-290"/>
                  </a:lnTo>
                  <a:lnTo>
                    <a:pt x="136929" y="-290"/>
                  </a:lnTo>
                </a:path>
              </a:pathLst>
            </a:custGeom>
            <a:noFill/>
            <a:ln cap="flat" cmpd="sng" w="153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2" name="Google Shape;362;p4"/>
          <p:cNvSpPr/>
          <p:nvPr/>
        </p:nvSpPr>
        <p:spPr>
          <a:xfrm>
            <a:off x="1187371" y="3729799"/>
            <a:ext cx="17589" cy="2290068"/>
          </a:xfrm>
          <a:custGeom>
            <a:rect b="b" l="l" r="r" t="t"/>
            <a:pathLst>
              <a:path extrusionOk="0" h="1240154" w="9525">
                <a:moveTo>
                  <a:pt x="0" y="0"/>
                </a:moveTo>
                <a:lnTo>
                  <a:pt x="0" y="1240155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3" name="Google Shape;363;p4"/>
          <p:cNvGrpSpPr/>
          <p:nvPr/>
        </p:nvGrpSpPr>
        <p:grpSpPr>
          <a:xfrm>
            <a:off x="440634" y="1867295"/>
            <a:ext cx="592711" cy="495452"/>
            <a:chOff x="3469080" y="3113711"/>
            <a:chExt cx="320974" cy="268305"/>
          </a:xfrm>
        </p:grpSpPr>
        <p:sp>
          <p:nvSpPr>
            <p:cNvPr id="364" name="Google Shape;364;p4"/>
            <p:cNvSpPr/>
            <p:nvPr/>
          </p:nvSpPr>
          <p:spPr>
            <a:xfrm>
              <a:off x="3492285" y="317295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324" y="208933"/>
                  </a:moveTo>
                  <a:lnTo>
                    <a:pt x="282450" y="208933"/>
                  </a:lnTo>
                  <a:lnTo>
                    <a:pt x="297446" y="194229"/>
                  </a:lnTo>
                  <a:lnTo>
                    <a:pt x="295304" y="-12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4"/>
            <p:cNvSpPr/>
            <p:nvPr/>
          </p:nvSpPr>
          <p:spPr>
            <a:xfrm>
              <a:off x="3469080" y="311371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07" y="27671"/>
                  </a:moveTo>
                  <a:lnTo>
                    <a:pt x="43117" y="-81"/>
                  </a:lnTo>
                  <a:lnTo>
                    <a:pt x="119555" y="-81"/>
                  </a:lnTo>
                  <a:lnTo>
                    <a:pt x="156071" y="35558"/>
                  </a:lnTo>
                  <a:lnTo>
                    <a:pt x="298529" y="35558"/>
                  </a:lnTo>
                  <a:lnTo>
                    <a:pt x="308948" y="46853"/>
                  </a:lnTo>
                  <a:lnTo>
                    <a:pt x="311772" y="247444"/>
                  </a:lnTo>
                  <a:lnTo>
                    <a:pt x="300282" y="258837"/>
                  </a:lnTo>
                  <a:lnTo>
                    <a:pt x="8354" y="257960"/>
                  </a:lnTo>
                  <a:lnTo>
                    <a:pt x="-312" y="248418"/>
                  </a:lnTo>
                  <a:lnTo>
                    <a:pt x="-312" y="35558"/>
                  </a:lnTo>
                  <a:lnTo>
                    <a:pt x="10107" y="276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4"/>
            <p:cNvSpPr/>
            <p:nvPr/>
          </p:nvSpPr>
          <p:spPr>
            <a:xfrm>
              <a:off x="3492158" y="317067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312" y="176361"/>
                  </a:moveTo>
                  <a:lnTo>
                    <a:pt x="-312" y="-81"/>
                  </a:lnTo>
                  <a:lnTo>
                    <a:pt x="264837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4"/>
            <p:cNvSpPr/>
            <p:nvPr/>
          </p:nvSpPr>
          <p:spPr>
            <a:xfrm>
              <a:off x="3521468" y="313581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312" y="-81"/>
                  </a:moveTo>
                  <a:lnTo>
                    <a:pt x="58891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8" name="Google Shape;368;p4"/>
          <p:cNvSpPr/>
          <p:nvPr/>
        </p:nvSpPr>
        <p:spPr>
          <a:xfrm>
            <a:off x="173935" y="2092628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4"/>
          <p:cNvSpPr/>
          <p:nvPr/>
        </p:nvSpPr>
        <p:spPr>
          <a:xfrm>
            <a:off x="207459" y="2155595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4"/>
          <p:cNvSpPr/>
          <p:nvPr/>
        </p:nvSpPr>
        <p:spPr>
          <a:xfrm>
            <a:off x="713755" y="2341686"/>
            <a:ext cx="17589" cy="1267453"/>
          </a:xfrm>
          <a:custGeom>
            <a:rect b="b" l="l" r="r" t="t"/>
            <a:pathLst>
              <a:path extrusionOk="0" h="686371" w="9525">
                <a:moveTo>
                  <a:pt x="0" y="0"/>
                </a:moveTo>
                <a:lnTo>
                  <a:pt x="0" y="686372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4"/>
          <p:cNvSpPr/>
          <p:nvPr/>
        </p:nvSpPr>
        <p:spPr>
          <a:xfrm>
            <a:off x="704379" y="2824149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2" name="Google Shape;372;p4"/>
          <p:cNvGrpSpPr/>
          <p:nvPr/>
        </p:nvGrpSpPr>
        <p:grpSpPr>
          <a:xfrm>
            <a:off x="887919" y="2569514"/>
            <a:ext cx="592710" cy="495451"/>
            <a:chOff x="3711301" y="3493988"/>
            <a:chExt cx="320974" cy="268304"/>
          </a:xfrm>
        </p:grpSpPr>
        <p:sp>
          <p:nvSpPr>
            <p:cNvPr id="373" name="Google Shape;373;p4"/>
            <p:cNvSpPr/>
            <p:nvPr/>
          </p:nvSpPr>
          <p:spPr>
            <a:xfrm>
              <a:off x="3734506" y="355323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8973"/>
                  </a:moveTo>
                  <a:lnTo>
                    <a:pt x="282476" y="208973"/>
                  </a:lnTo>
                  <a:lnTo>
                    <a:pt x="297471" y="194269"/>
                  </a:lnTo>
                  <a:lnTo>
                    <a:pt x="295329" y="-8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4"/>
            <p:cNvSpPr/>
            <p:nvPr/>
          </p:nvSpPr>
          <p:spPr>
            <a:xfrm>
              <a:off x="3711301" y="349398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11"/>
                  </a:moveTo>
                  <a:lnTo>
                    <a:pt x="43142" y="-41"/>
                  </a:lnTo>
                  <a:lnTo>
                    <a:pt x="119581" y="-41"/>
                  </a:lnTo>
                  <a:lnTo>
                    <a:pt x="156096" y="35598"/>
                  </a:lnTo>
                  <a:lnTo>
                    <a:pt x="298554" y="35598"/>
                  </a:lnTo>
                  <a:lnTo>
                    <a:pt x="308973" y="46893"/>
                  </a:lnTo>
                  <a:lnTo>
                    <a:pt x="311797" y="247484"/>
                  </a:lnTo>
                  <a:lnTo>
                    <a:pt x="300307" y="258877"/>
                  </a:lnTo>
                  <a:lnTo>
                    <a:pt x="8380" y="258000"/>
                  </a:lnTo>
                  <a:lnTo>
                    <a:pt x="-287" y="248458"/>
                  </a:lnTo>
                  <a:lnTo>
                    <a:pt x="-287" y="35598"/>
                  </a:lnTo>
                  <a:lnTo>
                    <a:pt x="10132" y="277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4"/>
            <p:cNvSpPr/>
            <p:nvPr/>
          </p:nvSpPr>
          <p:spPr>
            <a:xfrm>
              <a:off x="3734379" y="3550951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01"/>
                  </a:moveTo>
                  <a:lnTo>
                    <a:pt x="-287" y="-41"/>
                  </a:lnTo>
                  <a:lnTo>
                    <a:pt x="264863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4"/>
            <p:cNvSpPr/>
            <p:nvPr/>
          </p:nvSpPr>
          <p:spPr>
            <a:xfrm>
              <a:off x="3763688" y="3516091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-41"/>
                  </a:moveTo>
                  <a:lnTo>
                    <a:pt x="58917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7" name="Google Shape;377;p4"/>
          <p:cNvSpPr/>
          <p:nvPr/>
        </p:nvSpPr>
        <p:spPr>
          <a:xfrm>
            <a:off x="704379" y="3613185"/>
            <a:ext cx="251256" cy="17589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8" name="Google Shape;378;p4"/>
          <p:cNvGrpSpPr/>
          <p:nvPr/>
        </p:nvGrpSpPr>
        <p:grpSpPr>
          <a:xfrm>
            <a:off x="887919" y="3358457"/>
            <a:ext cx="592710" cy="495451"/>
            <a:chOff x="3711301" y="3921229"/>
            <a:chExt cx="320974" cy="268304"/>
          </a:xfrm>
        </p:grpSpPr>
        <p:sp>
          <p:nvSpPr>
            <p:cNvPr id="379" name="Google Shape;379;p4"/>
            <p:cNvSpPr/>
            <p:nvPr/>
          </p:nvSpPr>
          <p:spPr>
            <a:xfrm>
              <a:off x="3734506" y="3980471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9018"/>
                  </a:moveTo>
                  <a:lnTo>
                    <a:pt x="282476" y="209018"/>
                  </a:lnTo>
                  <a:lnTo>
                    <a:pt x="297471" y="194314"/>
                  </a:lnTo>
                  <a:lnTo>
                    <a:pt x="295329" y="-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4"/>
            <p:cNvSpPr/>
            <p:nvPr/>
          </p:nvSpPr>
          <p:spPr>
            <a:xfrm>
              <a:off x="3711301" y="3921229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55"/>
                  </a:moveTo>
                  <a:lnTo>
                    <a:pt x="43142" y="4"/>
                  </a:lnTo>
                  <a:lnTo>
                    <a:pt x="119581" y="4"/>
                  </a:lnTo>
                  <a:lnTo>
                    <a:pt x="156096" y="35643"/>
                  </a:lnTo>
                  <a:lnTo>
                    <a:pt x="298554" y="35643"/>
                  </a:lnTo>
                  <a:lnTo>
                    <a:pt x="308973" y="46938"/>
                  </a:lnTo>
                  <a:lnTo>
                    <a:pt x="311797" y="247529"/>
                  </a:lnTo>
                  <a:lnTo>
                    <a:pt x="300307" y="258922"/>
                  </a:lnTo>
                  <a:lnTo>
                    <a:pt x="8380" y="258045"/>
                  </a:lnTo>
                  <a:lnTo>
                    <a:pt x="-287" y="248502"/>
                  </a:lnTo>
                  <a:lnTo>
                    <a:pt x="-287" y="35643"/>
                  </a:lnTo>
                  <a:lnTo>
                    <a:pt x="10132" y="277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4"/>
            <p:cNvSpPr/>
            <p:nvPr/>
          </p:nvSpPr>
          <p:spPr>
            <a:xfrm>
              <a:off x="3734379" y="397819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46"/>
                  </a:moveTo>
                  <a:lnTo>
                    <a:pt x="-287" y="4"/>
                  </a:lnTo>
                  <a:lnTo>
                    <a:pt x="264863" y="4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4"/>
            <p:cNvSpPr/>
            <p:nvPr/>
          </p:nvSpPr>
          <p:spPr>
            <a:xfrm>
              <a:off x="3763688" y="3943333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3"/>
                  </a:moveTo>
                  <a:lnTo>
                    <a:pt x="58917" y="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3" name="Google Shape;383;p4"/>
          <p:cNvSpPr/>
          <p:nvPr/>
        </p:nvSpPr>
        <p:spPr>
          <a:xfrm>
            <a:off x="1186156" y="4342946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4" name="Google Shape;384;p4"/>
          <p:cNvGrpSpPr/>
          <p:nvPr/>
        </p:nvGrpSpPr>
        <p:grpSpPr>
          <a:xfrm>
            <a:off x="1369678" y="4088312"/>
            <a:ext cx="592709" cy="495452"/>
            <a:chOff x="3972191" y="4316471"/>
            <a:chExt cx="320973" cy="268305"/>
          </a:xfrm>
        </p:grpSpPr>
        <p:sp>
          <p:nvSpPr>
            <p:cNvPr id="385" name="Google Shape;385;p4"/>
            <p:cNvSpPr/>
            <p:nvPr/>
          </p:nvSpPr>
          <p:spPr>
            <a:xfrm>
              <a:off x="3995395" y="437571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059"/>
                  </a:moveTo>
                  <a:lnTo>
                    <a:pt x="282503" y="209059"/>
                  </a:lnTo>
                  <a:lnTo>
                    <a:pt x="297499" y="194355"/>
                  </a:lnTo>
                  <a:lnTo>
                    <a:pt x="295356" y="-3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3972191" y="431647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797"/>
                  </a:moveTo>
                  <a:lnTo>
                    <a:pt x="43170" y="45"/>
                  </a:lnTo>
                  <a:lnTo>
                    <a:pt x="119608" y="45"/>
                  </a:lnTo>
                  <a:lnTo>
                    <a:pt x="156124" y="35684"/>
                  </a:lnTo>
                  <a:lnTo>
                    <a:pt x="298582" y="35684"/>
                  </a:lnTo>
                  <a:lnTo>
                    <a:pt x="309001" y="46980"/>
                  </a:lnTo>
                  <a:lnTo>
                    <a:pt x="311825" y="247570"/>
                  </a:lnTo>
                  <a:lnTo>
                    <a:pt x="300335" y="258963"/>
                  </a:lnTo>
                  <a:lnTo>
                    <a:pt x="8407" y="258087"/>
                  </a:lnTo>
                  <a:lnTo>
                    <a:pt x="-259" y="248544"/>
                  </a:lnTo>
                  <a:lnTo>
                    <a:pt x="-259" y="35684"/>
                  </a:lnTo>
                  <a:lnTo>
                    <a:pt x="10160" y="27797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3995269" y="437343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487"/>
                  </a:moveTo>
                  <a:lnTo>
                    <a:pt x="-259" y="45"/>
                  </a:lnTo>
                  <a:lnTo>
                    <a:pt x="264890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4024578" y="433857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45"/>
                  </a:moveTo>
                  <a:lnTo>
                    <a:pt x="58944" y="45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9" name="Google Shape;389;p4"/>
          <p:cNvSpPr/>
          <p:nvPr/>
        </p:nvSpPr>
        <p:spPr>
          <a:xfrm>
            <a:off x="1186156" y="5184047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0" name="Google Shape;390;p4"/>
          <p:cNvGrpSpPr/>
          <p:nvPr/>
        </p:nvGrpSpPr>
        <p:grpSpPr>
          <a:xfrm>
            <a:off x="1432791" y="5810164"/>
            <a:ext cx="592709" cy="495451"/>
            <a:chOff x="3972191" y="4771938"/>
            <a:chExt cx="320973" cy="268304"/>
          </a:xfrm>
        </p:grpSpPr>
        <p:sp>
          <p:nvSpPr>
            <p:cNvPr id="391" name="Google Shape;391;p4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4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4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4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5" name="Google Shape;395;p4"/>
          <p:cNvSpPr/>
          <p:nvPr/>
        </p:nvSpPr>
        <p:spPr>
          <a:xfrm>
            <a:off x="1186156" y="6008789"/>
            <a:ext cx="251274" cy="17589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6" name="Google Shape;396;p4"/>
          <p:cNvGrpSpPr/>
          <p:nvPr/>
        </p:nvGrpSpPr>
        <p:grpSpPr>
          <a:xfrm>
            <a:off x="1389679" y="4920367"/>
            <a:ext cx="678945" cy="478083"/>
            <a:chOff x="3974493" y="5216757"/>
            <a:chExt cx="367673" cy="258899"/>
          </a:xfrm>
        </p:grpSpPr>
        <p:sp>
          <p:nvSpPr>
            <p:cNvPr id="397" name="Google Shape;397;p4"/>
            <p:cNvSpPr/>
            <p:nvPr/>
          </p:nvSpPr>
          <p:spPr>
            <a:xfrm>
              <a:off x="3976825" y="5216757"/>
              <a:ext cx="312046" cy="258899"/>
            </a:xfrm>
            <a:custGeom>
              <a:rect b="b" l="l" r="r" t="t"/>
              <a:pathLst>
                <a:path extrusionOk="0" h="258899" w="312046">
                  <a:moveTo>
                    <a:pt x="10491" y="27531"/>
                  </a:moveTo>
                  <a:lnTo>
                    <a:pt x="43511" y="-217"/>
                  </a:lnTo>
                  <a:lnTo>
                    <a:pt x="119972" y="-217"/>
                  </a:lnTo>
                  <a:lnTo>
                    <a:pt x="156457" y="35365"/>
                  </a:lnTo>
                  <a:lnTo>
                    <a:pt x="298945" y="35365"/>
                  </a:lnTo>
                  <a:lnTo>
                    <a:pt x="309381" y="46650"/>
                  </a:lnTo>
                  <a:lnTo>
                    <a:pt x="312116" y="247397"/>
                  </a:lnTo>
                  <a:lnTo>
                    <a:pt x="300684" y="258683"/>
                  </a:lnTo>
                  <a:lnTo>
                    <a:pt x="8752" y="257886"/>
                  </a:lnTo>
                  <a:lnTo>
                    <a:pt x="69" y="248326"/>
                  </a:lnTo>
                  <a:lnTo>
                    <a:pt x="69" y="35365"/>
                  </a:lnTo>
                  <a:lnTo>
                    <a:pt x="10491" y="27531"/>
                  </a:lnTo>
                  <a:close/>
                </a:path>
              </a:pathLst>
            </a:custGeom>
            <a:solidFill>
              <a:schemeClr val="accent6"/>
            </a:solidFill>
            <a:ln cap="rnd" cmpd="sng" w="152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3974493" y="5296844"/>
              <a:ext cx="367673" cy="177179"/>
            </a:xfrm>
            <a:custGeom>
              <a:rect b="b" l="l" r="r" t="t"/>
              <a:pathLst>
                <a:path extrusionOk="0" h="177179" w="367673">
                  <a:moveTo>
                    <a:pt x="344614" y="0"/>
                  </a:moveTo>
                  <a:cubicBezTo>
                    <a:pt x="357350" y="0"/>
                    <a:pt x="364740" y="9241"/>
                    <a:pt x="361121" y="20643"/>
                  </a:cubicBezTo>
                  <a:lnTo>
                    <a:pt x="317988" y="156537"/>
                  </a:lnTo>
                  <a:cubicBezTo>
                    <a:pt x="314370" y="167937"/>
                    <a:pt x="301112" y="177179"/>
                    <a:pt x="288377" y="177179"/>
                  </a:cubicBezTo>
                  <a:lnTo>
                    <a:pt x="23059" y="177179"/>
                  </a:lnTo>
                  <a:cubicBezTo>
                    <a:pt x="10324" y="177179"/>
                    <a:pt x="2934" y="167938"/>
                    <a:pt x="6552" y="156537"/>
                  </a:cubicBezTo>
                  <a:lnTo>
                    <a:pt x="49686" y="20643"/>
                  </a:lnTo>
                  <a:cubicBezTo>
                    <a:pt x="53304" y="9242"/>
                    <a:pt x="66562" y="0"/>
                    <a:pt x="79297" y="0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156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9" name="Google Shape;399;p4"/>
          <p:cNvSpPr/>
          <p:nvPr/>
        </p:nvSpPr>
        <p:spPr>
          <a:xfrm flipH="1">
            <a:off x="109296" y="1124888"/>
            <a:ext cx="3221927" cy="473738"/>
          </a:xfrm>
          <a:custGeom>
            <a:rect b="b" l="l" r="r" t="t"/>
            <a:pathLst>
              <a:path extrusionOk="0" h="256546" w="1744789">
                <a:moveTo>
                  <a:pt x="234" y="0"/>
                </a:moveTo>
                <a:lnTo>
                  <a:pt x="1745023" y="0"/>
                </a:lnTo>
                <a:lnTo>
                  <a:pt x="1745023" y="256546"/>
                </a:lnTo>
                <a:lnTo>
                  <a:pt x="234" y="256546"/>
                </a:lnTo>
                <a:close/>
              </a:path>
            </a:pathLst>
          </a:custGeom>
          <a:solidFill>
            <a:srgbClr val="95959A">
              <a:alpha val="4000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4"/>
          <p:cNvSpPr/>
          <p:nvPr/>
        </p:nvSpPr>
        <p:spPr>
          <a:xfrm>
            <a:off x="145881" y="1162001"/>
            <a:ext cx="3141898" cy="399619"/>
          </a:xfrm>
          <a:custGeom>
            <a:rect b="b" l="l" r="r" t="t"/>
            <a:pathLst>
              <a:path extrusionOk="0" h="216408" w="1701450">
                <a:moveTo>
                  <a:pt x="0" y="216408"/>
                </a:moveTo>
                <a:lnTo>
                  <a:pt x="0" y="0"/>
                </a:lnTo>
                <a:lnTo>
                  <a:pt x="1701451" y="0"/>
                </a:lnTo>
              </a:path>
            </a:pathLst>
          </a:custGeom>
          <a:noFill/>
          <a:ln cap="flat" cmpd="sng" w="20350">
            <a:solidFill>
              <a:srgbClr val="FFFBFE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4"/>
          <p:cNvSpPr/>
          <p:nvPr/>
        </p:nvSpPr>
        <p:spPr>
          <a:xfrm>
            <a:off x="3048570" y="1634789"/>
            <a:ext cx="254862" cy="4989432"/>
          </a:xfrm>
          <a:custGeom>
            <a:rect b="b" l="l" r="r" t="t"/>
            <a:pathLst>
              <a:path extrusionOk="0" h="2701956" w="138017">
                <a:moveTo>
                  <a:pt x="138017" y="0"/>
                </a:moveTo>
                <a:lnTo>
                  <a:pt x="138017" y="1389507"/>
                </a:lnTo>
                <a:lnTo>
                  <a:pt x="138017" y="2089785"/>
                </a:lnTo>
                <a:lnTo>
                  <a:pt x="138017" y="2439829"/>
                </a:lnTo>
                <a:lnTo>
                  <a:pt x="138017" y="2701957"/>
                </a:lnTo>
                <a:lnTo>
                  <a:pt x="0" y="2701576"/>
                </a:lnTo>
              </a:path>
            </a:pathLst>
          </a:custGeom>
          <a:noFill/>
          <a:ln cap="flat" cmpd="sng" w="1335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4"/>
          <p:cNvSpPr/>
          <p:nvPr/>
        </p:nvSpPr>
        <p:spPr>
          <a:xfrm>
            <a:off x="153620" y="1145643"/>
            <a:ext cx="3145415" cy="430751"/>
          </a:xfrm>
          <a:custGeom>
            <a:rect b="b" l="l" r="r" t="t"/>
            <a:pathLst>
              <a:path extrusionOk="0" h="233267" w="1703355">
                <a:moveTo>
                  <a:pt x="1703356" y="0"/>
                </a:moveTo>
                <a:lnTo>
                  <a:pt x="1703356" y="233267"/>
                </a:lnTo>
                <a:lnTo>
                  <a:pt x="0" y="232696"/>
                </a:lnTo>
              </a:path>
            </a:pathLst>
          </a:custGeom>
          <a:noFill/>
          <a:ln cap="flat" cmpd="sng" w="162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3" name="Google Shape;403;p4"/>
          <p:cNvGrpSpPr/>
          <p:nvPr/>
        </p:nvGrpSpPr>
        <p:grpSpPr>
          <a:xfrm>
            <a:off x="3057378" y="1675187"/>
            <a:ext cx="221529" cy="200460"/>
            <a:chOff x="4886141" y="3009678"/>
            <a:chExt cx="119966" cy="108556"/>
          </a:xfrm>
        </p:grpSpPr>
        <p:sp>
          <p:nvSpPr>
            <p:cNvPr id="404" name="Google Shape;404;p4"/>
            <p:cNvSpPr/>
            <p:nvPr/>
          </p:nvSpPr>
          <p:spPr>
            <a:xfrm>
              <a:off x="4924156" y="3046677"/>
              <a:ext cx="42512" cy="33371"/>
            </a:xfrm>
            <a:custGeom>
              <a:rect b="b" l="l" r="r" t="t"/>
              <a:pathLst>
                <a:path extrusionOk="0" h="33371" w="42512">
                  <a:moveTo>
                    <a:pt x="-451" y="32528"/>
                  </a:moveTo>
                  <a:lnTo>
                    <a:pt x="42061" y="32818"/>
                  </a:lnTo>
                  <a:lnTo>
                    <a:pt x="22329" y="-554"/>
                  </a:lnTo>
                  <a:lnTo>
                    <a:pt x="-451" y="32528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4"/>
            <p:cNvSpPr/>
            <p:nvPr/>
          </p:nvSpPr>
          <p:spPr>
            <a:xfrm>
              <a:off x="4886141" y="3009678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554"/>
                  </a:moveTo>
                  <a:cubicBezTo>
                    <a:pt x="109191" y="-554"/>
                    <a:pt x="119515" y="-554"/>
                    <a:pt x="119515" y="-554"/>
                  </a:cubicBezTo>
                  <a:lnTo>
                    <a:pt x="119515" y="108003"/>
                  </a:lnTo>
                  <a:cubicBezTo>
                    <a:pt x="119515" y="108003"/>
                    <a:pt x="109191" y="108003"/>
                    <a:pt x="96456" y="108003"/>
                  </a:cubicBezTo>
                  <a:lnTo>
                    <a:pt x="22608" y="108003"/>
                  </a:lnTo>
                  <a:cubicBezTo>
                    <a:pt x="9873" y="108003"/>
                    <a:pt x="-451" y="108003"/>
                    <a:pt x="-451" y="108003"/>
                  </a:cubicBezTo>
                  <a:lnTo>
                    <a:pt x="-451" y="-554"/>
                  </a:lnTo>
                  <a:cubicBezTo>
                    <a:pt x="-451" y="-554"/>
                    <a:pt x="9873" y="-554"/>
                    <a:pt x="22608" y="-554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4"/>
            <p:cNvSpPr/>
            <p:nvPr/>
          </p:nvSpPr>
          <p:spPr>
            <a:xfrm>
              <a:off x="4909791" y="3017804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554"/>
                  </a:moveTo>
                  <a:lnTo>
                    <a:pt x="84430" y="89115"/>
                  </a:lnTo>
                  <a:lnTo>
                    <a:pt x="-451" y="88680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4"/>
            <p:cNvSpPr/>
            <p:nvPr/>
          </p:nvSpPr>
          <p:spPr>
            <a:xfrm>
              <a:off x="4897604" y="3019545"/>
              <a:ext cx="85025" cy="93875"/>
            </a:xfrm>
            <a:custGeom>
              <a:rect b="b" l="l" r="r" t="t"/>
              <a:pathLst>
                <a:path extrusionOk="0" h="93875" w="85025">
                  <a:moveTo>
                    <a:pt x="-451" y="93322"/>
                  </a:moveTo>
                  <a:lnTo>
                    <a:pt x="-451" y="-554"/>
                  </a:lnTo>
                  <a:lnTo>
                    <a:pt x="84574" y="-263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8" name="Google Shape;408;p4"/>
          <p:cNvSpPr/>
          <p:nvPr/>
        </p:nvSpPr>
        <p:spPr>
          <a:xfrm>
            <a:off x="3053672" y="3793295"/>
            <a:ext cx="210150" cy="709181"/>
          </a:xfrm>
          <a:custGeom>
            <a:rect b="b" l="l" r="r" t="t"/>
            <a:pathLst>
              <a:path extrusionOk="0" h="384047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384048"/>
                </a:lnTo>
                <a:cubicBezTo>
                  <a:pt x="113805" y="384048"/>
                  <a:pt x="103481" y="384048"/>
                  <a:pt x="90746" y="384048"/>
                </a:cubicBezTo>
                <a:lnTo>
                  <a:pt x="23059" y="384048"/>
                </a:lnTo>
                <a:cubicBezTo>
                  <a:pt x="10324" y="384048"/>
                  <a:pt x="0" y="384048"/>
                  <a:pt x="0" y="384048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4"/>
          <p:cNvSpPr/>
          <p:nvPr/>
        </p:nvSpPr>
        <p:spPr>
          <a:xfrm>
            <a:off x="3079176" y="3815458"/>
            <a:ext cx="157068" cy="670135"/>
          </a:xfrm>
          <a:custGeom>
            <a:rect b="b" l="l" r="r" t="t"/>
            <a:pathLst>
              <a:path extrusionOk="0" h="362902" w="85058">
                <a:moveTo>
                  <a:pt x="85058" y="0"/>
                </a:moveTo>
                <a:lnTo>
                  <a:pt x="85058" y="362903"/>
                </a:lnTo>
                <a:lnTo>
                  <a:pt x="0" y="362521"/>
                </a:lnTo>
              </a:path>
            </a:pathLst>
          </a:custGeom>
          <a:noFill/>
          <a:ln cap="flat" cmpd="sng" w="97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4"/>
          <p:cNvSpPr/>
          <p:nvPr/>
        </p:nvSpPr>
        <p:spPr>
          <a:xfrm>
            <a:off x="3081814" y="3810356"/>
            <a:ext cx="156891" cy="656592"/>
          </a:xfrm>
          <a:custGeom>
            <a:rect b="b" l="l" r="r" t="t"/>
            <a:pathLst>
              <a:path extrusionOk="0" h="355568" w="84962">
                <a:moveTo>
                  <a:pt x="0" y="355568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972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4"/>
          <p:cNvSpPr/>
          <p:nvPr/>
        </p:nvSpPr>
        <p:spPr>
          <a:xfrm>
            <a:off x="64744" y="1086720"/>
            <a:ext cx="3290525" cy="5588332"/>
          </a:xfrm>
          <a:custGeom>
            <a:rect b="b" l="l" r="r" t="t"/>
            <a:pathLst>
              <a:path extrusionOk="0" h="3026282" w="1781937">
                <a:moveTo>
                  <a:pt x="0" y="3026283"/>
                </a:moveTo>
                <a:lnTo>
                  <a:pt x="0" y="1349026"/>
                </a:lnTo>
                <a:lnTo>
                  <a:pt x="0" y="620554"/>
                </a:lnTo>
                <a:lnTo>
                  <a:pt x="0" y="256318"/>
                </a:lnTo>
                <a:lnTo>
                  <a:pt x="0" y="0"/>
                </a:lnTo>
                <a:lnTo>
                  <a:pt x="1781937" y="381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4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3" name="Google Shape;413;p4"/>
          <p:cNvGrpSpPr/>
          <p:nvPr/>
        </p:nvGrpSpPr>
        <p:grpSpPr>
          <a:xfrm>
            <a:off x="3057378" y="6398057"/>
            <a:ext cx="221529" cy="200460"/>
            <a:chOff x="4886141" y="5567281"/>
            <a:chExt cx="119966" cy="108556"/>
          </a:xfrm>
        </p:grpSpPr>
        <p:sp>
          <p:nvSpPr>
            <p:cNvPr id="414" name="Google Shape;414;p4"/>
            <p:cNvSpPr/>
            <p:nvPr/>
          </p:nvSpPr>
          <p:spPr>
            <a:xfrm>
              <a:off x="4924156" y="5604279"/>
              <a:ext cx="42512" cy="33227"/>
            </a:xfrm>
            <a:custGeom>
              <a:rect b="b" l="l" r="r" t="t"/>
              <a:pathLst>
                <a:path extrusionOk="0" h="33227" w="42512">
                  <a:moveTo>
                    <a:pt x="-451" y="-301"/>
                  </a:moveTo>
                  <a:lnTo>
                    <a:pt x="42061" y="-446"/>
                  </a:lnTo>
                  <a:lnTo>
                    <a:pt x="22329" y="32781"/>
                  </a:lnTo>
                  <a:lnTo>
                    <a:pt x="-451" y="-301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4"/>
            <p:cNvSpPr/>
            <p:nvPr/>
          </p:nvSpPr>
          <p:spPr>
            <a:xfrm>
              <a:off x="4886141" y="5567281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446"/>
                  </a:moveTo>
                  <a:cubicBezTo>
                    <a:pt x="109191" y="-446"/>
                    <a:pt x="119515" y="-446"/>
                    <a:pt x="119515" y="-446"/>
                  </a:cubicBezTo>
                  <a:lnTo>
                    <a:pt x="119515" y="108111"/>
                  </a:lnTo>
                  <a:cubicBezTo>
                    <a:pt x="119515" y="108111"/>
                    <a:pt x="109191" y="108111"/>
                    <a:pt x="96456" y="108111"/>
                  </a:cubicBezTo>
                  <a:lnTo>
                    <a:pt x="22608" y="108111"/>
                  </a:lnTo>
                  <a:cubicBezTo>
                    <a:pt x="9873" y="108111"/>
                    <a:pt x="-451" y="108111"/>
                    <a:pt x="-451" y="108111"/>
                  </a:cubicBezTo>
                  <a:lnTo>
                    <a:pt x="-451" y="-446"/>
                  </a:lnTo>
                  <a:cubicBezTo>
                    <a:pt x="-451" y="-446"/>
                    <a:pt x="9873" y="-446"/>
                    <a:pt x="22608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4"/>
            <p:cNvSpPr/>
            <p:nvPr/>
          </p:nvSpPr>
          <p:spPr>
            <a:xfrm>
              <a:off x="4909791" y="5575261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446"/>
                  </a:moveTo>
                  <a:lnTo>
                    <a:pt x="84430" y="89222"/>
                  </a:lnTo>
                  <a:lnTo>
                    <a:pt x="-451" y="88933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4897604" y="5577002"/>
              <a:ext cx="85025" cy="93876"/>
            </a:xfrm>
            <a:custGeom>
              <a:rect b="b" l="l" r="r" t="t"/>
              <a:pathLst>
                <a:path extrusionOk="0" h="93876" w="85025">
                  <a:moveTo>
                    <a:pt x="-451" y="93431"/>
                  </a:moveTo>
                  <a:lnTo>
                    <a:pt x="-451" y="-446"/>
                  </a:lnTo>
                  <a:lnTo>
                    <a:pt x="84574" y="-10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8" name="Google Shape;418;p4"/>
          <p:cNvGrpSpPr/>
          <p:nvPr/>
        </p:nvGrpSpPr>
        <p:grpSpPr>
          <a:xfrm>
            <a:off x="11716834" y="1140451"/>
            <a:ext cx="322402" cy="5517964"/>
            <a:chOff x="9575546" y="2720099"/>
            <a:chExt cx="174592" cy="2988175"/>
          </a:xfrm>
        </p:grpSpPr>
        <p:sp>
          <p:nvSpPr>
            <p:cNvPr id="419" name="Google Shape;419;p4"/>
            <p:cNvSpPr/>
            <p:nvPr/>
          </p:nvSpPr>
          <p:spPr>
            <a:xfrm flipH="1">
              <a:off x="9575546" y="2720099"/>
              <a:ext cx="174592" cy="2988175"/>
            </a:xfrm>
            <a:custGeom>
              <a:rect b="b" l="l" r="r" t="t"/>
              <a:pathLst>
                <a:path extrusionOk="0" h="2988175" w="174592">
                  <a:moveTo>
                    <a:pt x="933" y="-303"/>
                  </a:moveTo>
                  <a:lnTo>
                    <a:pt x="175525" y="-303"/>
                  </a:lnTo>
                  <a:lnTo>
                    <a:pt x="175525" y="2987873"/>
                  </a:lnTo>
                  <a:lnTo>
                    <a:pt x="933" y="2987873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4"/>
            <p:cNvSpPr/>
            <p:nvPr/>
          </p:nvSpPr>
          <p:spPr>
            <a:xfrm>
              <a:off x="9591986" y="2734340"/>
              <a:ext cx="136969" cy="2957979"/>
            </a:xfrm>
            <a:custGeom>
              <a:rect b="b" l="l" r="r" t="t"/>
              <a:pathLst>
                <a:path extrusionOk="0" h="2957979" w="136969">
                  <a:moveTo>
                    <a:pt x="455" y="2957677"/>
                  </a:moveTo>
                  <a:lnTo>
                    <a:pt x="455" y="-303"/>
                  </a:lnTo>
                  <a:lnTo>
                    <a:pt x="137425" y="-303"/>
                  </a:lnTo>
                </a:path>
              </a:pathLst>
            </a:custGeom>
            <a:noFill/>
            <a:ln cap="flat" cmpd="sng" w="159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1" name="Google Shape;421;p4"/>
          <p:cNvSpPr/>
          <p:nvPr/>
        </p:nvSpPr>
        <p:spPr>
          <a:xfrm>
            <a:off x="11759280" y="1153733"/>
            <a:ext cx="254862" cy="5487022"/>
          </a:xfrm>
          <a:custGeom>
            <a:rect b="b" l="l" r="r" t="t"/>
            <a:pathLst>
              <a:path extrusionOk="0" h="2971419" w="138017">
                <a:moveTo>
                  <a:pt x="138018" y="0"/>
                </a:moveTo>
                <a:lnTo>
                  <a:pt x="138018" y="1528191"/>
                </a:lnTo>
                <a:lnTo>
                  <a:pt x="138018" y="2298192"/>
                </a:lnTo>
                <a:lnTo>
                  <a:pt x="138018" y="2683193"/>
                </a:lnTo>
                <a:lnTo>
                  <a:pt x="138018" y="2971419"/>
                </a:lnTo>
                <a:lnTo>
                  <a:pt x="0" y="2971038"/>
                </a:lnTo>
              </a:path>
            </a:pathLst>
          </a:custGeom>
          <a:noFill/>
          <a:ln cap="flat" cmpd="sng" w="140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2" name="Google Shape;422;p4"/>
          <p:cNvGrpSpPr/>
          <p:nvPr/>
        </p:nvGrpSpPr>
        <p:grpSpPr>
          <a:xfrm>
            <a:off x="11768089" y="1199043"/>
            <a:ext cx="221529" cy="220449"/>
            <a:chOff x="9603302" y="2751829"/>
            <a:chExt cx="119966" cy="119381"/>
          </a:xfrm>
        </p:grpSpPr>
        <p:sp>
          <p:nvSpPr>
            <p:cNvPr id="423" name="Google Shape;423;p4"/>
            <p:cNvSpPr/>
            <p:nvPr/>
          </p:nvSpPr>
          <p:spPr>
            <a:xfrm>
              <a:off x="9641317" y="2792518"/>
              <a:ext cx="42512" cy="36699"/>
            </a:xfrm>
            <a:custGeom>
              <a:rect b="b" l="l" r="r" t="t"/>
              <a:pathLst>
                <a:path extrusionOk="0" h="36699" w="42512">
                  <a:moveTo>
                    <a:pt x="44" y="35801"/>
                  </a:moveTo>
                  <a:lnTo>
                    <a:pt x="42557" y="36119"/>
                  </a:lnTo>
                  <a:lnTo>
                    <a:pt x="22824" y="-580"/>
                  </a:lnTo>
                  <a:lnTo>
                    <a:pt x="44" y="35801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9603302" y="2751829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580"/>
                  </a:moveTo>
                  <a:cubicBezTo>
                    <a:pt x="109687" y="-580"/>
                    <a:pt x="120011" y="-580"/>
                    <a:pt x="120011" y="-580"/>
                  </a:cubicBezTo>
                  <a:lnTo>
                    <a:pt x="120011" y="118802"/>
                  </a:lnTo>
                  <a:cubicBezTo>
                    <a:pt x="120011" y="118802"/>
                    <a:pt x="109687" y="118802"/>
                    <a:pt x="96951" y="118802"/>
                  </a:cubicBezTo>
                  <a:lnTo>
                    <a:pt x="23104" y="118802"/>
                  </a:lnTo>
                  <a:cubicBezTo>
                    <a:pt x="10368" y="118802"/>
                    <a:pt x="44" y="118802"/>
                    <a:pt x="44" y="118802"/>
                  </a:cubicBezTo>
                  <a:lnTo>
                    <a:pt x="44" y="-580"/>
                  </a:lnTo>
                  <a:cubicBezTo>
                    <a:pt x="44" y="-580"/>
                    <a:pt x="10368" y="-580"/>
                    <a:pt x="23104" y="-580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4"/>
            <p:cNvSpPr/>
            <p:nvPr/>
          </p:nvSpPr>
          <p:spPr>
            <a:xfrm>
              <a:off x="9626952" y="2760765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580"/>
                  </a:moveTo>
                  <a:lnTo>
                    <a:pt x="84925" y="98029"/>
                  </a:lnTo>
                  <a:lnTo>
                    <a:pt x="44" y="97551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4"/>
            <p:cNvSpPr/>
            <p:nvPr/>
          </p:nvSpPr>
          <p:spPr>
            <a:xfrm>
              <a:off x="9614765" y="2762680"/>
              <a:ext cx="85025" cy="103236"/>
            </a:xfrm>
            <a:custGeom>
              <a:rect b="b" l="l" r="r" t="t"/>
              <a:pathLst>
                <a:path extrusionOk="0" h="103236" w="85025">
                  <a:moveTo>
                    <a:pt x="44" y="102657"/>
                  </a:moveTo>
                  <a:lnTo>
                    <a:pt x="44" y="-580"/>
                  </a:lnTo>
                  <a:lnTo>
                    <a:pt x="85069" y="-261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7" name="Google Shape;427;p4"/>
          <p:cNvSpPr/>
          <p:nvPr/>
        </p:nvSpPr>
        <p:spPr>
          <a:xfrm>
            <a:off x="11764382" y="3527704"/>
            <a:ext cx="210150" cy="779889"/>
          </a:xfrm>
          <a:custGeom>
            <a:rect b="b" l="l" r="r" t="t"/>
            <a:pathLst>
              <a:path extrusionOk="0" h="422338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422339"/>
                </a:lnTo>
                <a:cubicBezTo>
                  <a:pt x="113805" y="422339"/>
                  <a:pt x="103481" y="422339"/>
                  <a:pt x="90746" y="422339"/>
                </a:cubicBezTo>
                <a:lnTo>
                  <a:pt x="23059" y="422339"/>
                </a:lnTo>
                <a:cubicBezTo>
                  <a:pt x="10324" y="422339"/>
                  <a:pt x="0" y="422339"/>
                  <a:pt x="0" y="422339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4"/>
          <p:cNvSpPr/>
          <p:nvPr/>
        </p:nvSpPr>
        <p:spPr>
          <a:xfrm>
            <a:off x="11790060" y="3551800"/>
            <a:ext cx="156893" cy="736973"/>
          </a:xfrm>
          <a:custGeom>
            <a:rect b="b" l="l" r="r" t="t"/>
            <a:pathLst>
              <a:path extrusionOk="0" h="399097" w="84963">
                <a:moveTo>
                  <a:pt x="84963" y="0"/>
                </a:moveTo>
                <a:lnTo>
                  <a:pt x="84963" y="399098"/>
                </a:lnTo>
                <a:lnTo>
                  <a:pt x="0" y="398717"/>
                </a:lnTo>
              </a:path>
            </a:pathLst>
          </a:custGeom>
          <a:noFill/>
          <a:ln cap="flat" cmpd="sng" w="102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4"/>
          <p:cNvSpPr/>
          <p:nvPr/>
        </p:nvSpPr>
        <p:spPr>
          <a:xfrm>
            <a:off x="11792524" y="3546347"/>
            <a:ext cx="156893" cy="722022"/>
          </a:xfrm>
          <a:custGeom>
            <a:rect b="b" l="l" r="r" t="t"/>
            <a:pathLst>
              <a:path extrusionOk="0" h="391001" w="84963">
                <a:moveTo>
                  <a:pt x="0" y="391001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10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0" name="Google Shape;430;p4"/>
          <p:cNvGrpSpPr/>
          <p:nvPr/>
        </p:nvGrpSpPr>
        <p:grpSpPr>
          <a:xfrm>
            <a:off x="11768089" y="6392859"/>
            <a:ext cx="221529" cy="220449"/>
            <a:chOff x="9603302" y="5564466"/>
            <a:chExt cx="119966" cy="119381"/>
          </a:xfrm>
        </p:grpSpPr>
        <p:sp>
          <p:nvSpPr>
            <p:cNvPr id="431" name="Google Shape;431;p4"/>
            <p:cNvSpPr/>
            <p:nvPr/>
          </p:nvSpPr>
          <p:spPr>
            <a:xfrm>
              <a:off x="9641317" y="5605154"/>
              <a:ext cx="42512" cy="36540"/>
            </a:xfrm>
            <a:custGeom>
              <a:rect b="b" l="l" r="r" t="t"/>
              <a:pathLst>
                <a:path extrusionOk="0" h="36540" w="42512">
                  <a:moveTo>
                    <a:pt x="44" y="-286"/>
                  </a:moveTo>
                  <a:lnTo>
                    <a:pt x="42557" y="-446"/>
                  </a:lnTo>
                  <a:lnTo>
                    <a:pt x="22824" y="36095"/>
                  </a:lnTo>
                  <a:lnTo>
                    <a:pt x="44" y="-286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4"/>
            <p:cNvSpPr/>
            <p:nvPr/>
          </p:nvSpPr>
          <p:spPr>
            <a:xfrm>
              <a:off x="9603302" y="5564466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446"/>
                  </a:moveTo>
                  <a:cubicBezTo>
                    <a:pt x="109687" y="-446"/>
                    <a:pt x="120011" y="-446"/>
                    <a:pt x="120011" y="-446"/>
                  </a:cubicBezTo>
                  <a:lnTo>
                    <a:pt x="120011" y="118936"/>
                  </a:lnTo>
                  <a:cubicBezTo>
                    <a:pt x="120011" y="118936"/>
                    <a:pt x="109687" y="118936"/>
                    <a:pt x="96951" y="118936"/>
                  </a:cubicBezTo>
                  <a:lnTo>
                    <a:pt x="23104" y="118936"/>
                  </a:lnTo>
                  <a:cubicBezTo>
                    <a:pt x="10368" y="118936"/>
                    <a:pt x="44" y="118936"/>
                    <a:pt x="44" y="118936"/>
                  </a:cubicBezTo>
                  <a:lnTo>
                    <a:pt x="44" y="-446"/>
                  </a:lnTo>
                  <a:cubicBezTo>
                    <a:pt x="44" y="-446"/>
                    <a:pt x="10368" y="-446"/>
                    <a:pt x="23104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4"/>
            <p:cNvSpPr/>
            <p:nvPr/>
          </p:nvSpPr>
          <p:spPr>
            <a:xfrm>
              <a:off x="9626952" y="5573242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446"/>
                  </a:moveTo>
                  <a:lnTo>
                    <a:pt x="84925" y="98164"/>
                  </a:lnTo>
                  <a:lnTo>
                    <a:pt x="44" y="97845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4"/>
            <p:cNvSpPr/>
            <p:nvPr/>
          </p:nvSpPr>
          <p:spPr>
            <a:xfrm>
              <a:off x="9614765" y="5575156"/>
              <a:ext cx="85025" cy="103237"/>
            </a:xfrm>
            <a:custGeom>
              <a:rect b="b" l="l" r="r" t="t"/>
              <a:pathLst>
                <a:path extrusionOk="0" h="103237" w="85025">
                  <a:moveTo>
                    <a:pt x="44" y="102792"/>
                  </a:moveTo>
                  <a:lnTo>
                    <a:pt x="44" y="-446"/>
                  </a:lnTo>
                  <a:lnTo>
                    <a:pt x="85069" y="33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5" name="Google Shape;435;p4"/>
          <p:cNvSpPr/>
          <p:nvPr/>
        </p:nvSpPr>
        <p:spPr>
          <a:xfrm>
            <a:off x="59835" y="6733978"/>
            <a:ext cx="3307410" cy="17589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4"/>
          <p:cNvSpPr/>
          <p:nvPr/>
        </p:nvSpPr>
        <p:spPr>
          <a:xfrm>
            <a:off x="1455019" y="639648"/>
            <a:ext cx="10659203" cy="374958"/>
          </a:xfrm>
          <a:custGeom>
            <a:rect b="b" l="l" r="r" t="t"/>
            <a:pathLst>
              <a:path extrusionOk="0" h="203053" w="5772340">
                <a:moveTo>
                  <a:pt x="0" y="203054"/>
                </a:moveTo>
                <a:lnTo>
                  <a:pt x="3000661" y="203054"/>
                </a:lnTo>
                <a:lnTo>
                  <a:pt x="4500944" y="203054"/>
                </a:lnTo>
                <a:lnTo>
                  <a:pt x="5251037" y="203054"/>
                </a:lnTo>
                <a:lnTo>
                  <a:pt x="5626132" y="203054"/>
                </a:lnTo>
                <a:lnTo>
                  <a:pt x="5771864" y="203054"/>
                </a:lnTo>
                <a:lnTo>
                  <a:pt x="577234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4"/>
          <p:cNvSpPr/>
          <p:nvPr/>
        </p:nvSpPr>
        <p:spPr>
          <a:xfrm>
            <a:off x="1433209" y="610432"/>
            <a:ext cx="10659028" cy="374958"/>
          </a:xfrm>
          <a:custGeom>
            <a:rect b="b" l="l" r="r" t="t"/>
            <a:pathLst>
              <a:path extrusionOk="0" h="203053" w="5772245">
                <a:moveTo>
                  <a:pt x="5772246" y="0"/>
                </a:moveTo>
                <a:lnTo>
                  <a:pt x="2771680" y="0"/>
                </a:lnTo>
                <a:lnTo>
                  <a:pt x="1271397" y="0"/>
                </a:lnTo>
                <a:lnTo>
                  <a:pt x="521208" y="0"/>
                </a:lnTo>
                <a:lnTo>
                  <a:pt x="146114" y="0"/>
                </a:lnTo>
                <a:lnTo>
                  <a:pt x="476" y="0"/>
                </a:lnTo>
                <a:lnTo>
                  <a:pt x="0" y="203054"/>
                </a:lnTo>
              </a:path>
            </a:pathLst>
          </a:custGeom>
          <a:noFill/>
          <a:ln cap="flat" cmpd="sng" w="12675">
            <a:solidFill>
              <a:srgbClr val="888688">
                <a:alpha val="3882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4"/>
          <p:cNvSpPr/>
          <p:nvPr/>
        </p:nvSpPr>
        <p:spPr>
          <a:xfrm>
            <a:off x="637911" y="2761533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4"/>
          <p:cNvSpPr/>
          <p:nvPr/>
        </p:nvSpPr>
        <p:spPr>
          <a:xfrm>
            <a:off x="671208" y="282590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4"/>
          <p:cNvSpPr/>
          <p:nvPr/>
        </p:nvSpPr>
        <p:spPr>
          <a:xfrm>
            <a:off x="705611" y="2791433"/>
            <a:ext cx="17589" cy="68947"/>
          </a:xfrm>
          <a:custGeom>
            <a:rect b="b" l="l" r="r" t="t"/>
            <a:pathLst>
              <a:path extrusionOk="0" h="37337" w="9525">
                <a:moveTo>
                  <a:pt x="0" y="0"/>
                </a:moveTo>
                <a:lnTo>
                  <a:pt x="0" y="37338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4"/>
          <p:cNvSpPr/>
          <p:nvPr/>
        </p:nvSpPr>
        <p:spPr>
          <a:xfrm>
            <a:off x="630366" y="3556550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4"/>
          <p:cNvSpPr/>
          <p:nvPr/>
        </p:nvSpPr>
        <p:spPr>
          <a:xfrm>
            <a:off x="663891" y="3619517"/>
            <a:ext cx="68825" cy="17589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3" name="Google Shape;443;p4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444" name="Google Shape;444;p4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4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4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7" name="Google Shape;447;p4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448" name="Google Shape;448;p4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4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4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1" name="Google Shape;451;p4"/>
          <p:cNvSpPr/>
          <p:nvPr/>
        </p:nvSpPr>
        <p:spPr>
          <a:xfrm>
            <a:off x="1121447" y="5128291"/>
            <a:ext cx="139599" cy="129447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4"/>
          <p:cNvSpPr/>
          <p:nvPr/>
        </p:nvSpPr>
        <p:spPr>
          <a:xfrm>
            <a:off x="1154760" y="5192665"/>
            <a:ext cx="68806" cy="17589"/>
          </a:xfrm>
          <a:custGeom>
            <a:rect b="b" l="l" r="r" t="t"/>
            <a:pathLst>
              <a:path extrusionOk="0" h="9525" w="37261">
                <a:moveTo>
                  <a:pt x="0" y="0"/>
                </a:moveTo>
                <a:lnTo>
                  <a:pt x="37262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4"/>
          <p:cNvSpPr/>
          <p:nvPr/>
        </p:nvSpPr>
        <p:spPr>
          <a:xfrm>
            <a:off x="1189164" y="5158190"/>
            <a:ext cx="17589" cy="68771"/>
          </a:xfrm>
          <a:custGeom>
            <a:rect b="b" l="l" r="r" t="t"/>
            <a:pathLst>
              <a:path extrusionOk="0" h="37242" w="9525">
                <a:moveTo>
                  <a:pt x="0" y="0"/>
                </a:moveTo>
                <a:lnTo>
                  <a:pt x="0" y="37243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54" name="Google Shape;454;p4"/>
          <p:cNvGrpSpPr/>
          <p:nvPr/>
        </p:nvGrpSpPr>
        <p:grpSpPr>
          <a:xfrm>
            <a:off x="3012198" y="1274518"/>
            <a:ext cx="190860" cy="190866"/>
            <a:chOff x="3458009" y="-1231468"/>
            <a:chExt cx="235630" cy="235637"/>
          </a:xfrm>
        </p:grpSpPr>
        <p:grpSp>
          <p:nvGrpSpPr>
            <p:cNvPr id="455" name="Google Shape;455;p4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456" name="Google Shape;456;p4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57" name="Google Shape;457;p4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458" name="Google Shape;458;p4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459" name="Google Shape;459;p4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60" name="Google Shape;460;p4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461" name="Google Shape;461;p4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462" name="Google Shape;462;p4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63" name="Google Shape;463;p4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464" name="Google Shape;464;p4"/>
          <p:cNvSpPr txBox="1"/>
          <p:nvPr/>
        </p:nvSpPr>
        <p:spPr>
          <a:xfrm>
            <a:off x="321746" y="589725"/>
            <a:ext cx="1118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5" name="Google Shape;465;p4"/>
          <p:cNvSpPr txBox="1"/>
          <p:nvPr/>
        </p:nvSpPr>
        <p:spPr>
          <a:xfrm>
            <a:off x="1440146" y="586040"/>
            <a:ext cx="7441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C://My Documents/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resources</a:t>
            </a: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6" name="Google Shape;466;p4"/>
          <p:cNvSpPr txBox="1"/>
          <p:nvPr/>
        </p:nvSpPr>
        <p:spPr>
          <a:xfrm>
            <a:off x="1119371" y="1926250"/>
            <a:ext cx="1766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7" name="Google Shape;467;p4"/>
          <p:cNvSpPr txBox="1"/>
          <p:nvPr/>
        </p:nvSpPr>
        <p:spPr>
          <a:xfrm>
            <a:off x="2003599" y="4108113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8" name="Google Shape;468;p4"/>
          <p:cNvSpPr txBox="1"/>
          <p:nvPr/>
        </p:nvSpPr>
        <p:spPr>
          <a:xfrm>
            <a:off x="2003599" y="58544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469" name="Google Shape;469;p4"/>
          <p:cNvGrpSpPr/>
          <p:nvPr/>
        </p:nvGrpSpPr>
        <p:grpSpPr>
          <a:xfrm>
            <a:off x="10873405" y="58325"/>
            <a:ext cx="1253670" cy="402055"/>
            <a:chOff x="6834129" y="123632"/>
            <a:chExt cx="1508991" cy="483937"/>
          </a:xfrm>
        </p:grpSpPr>
        <p:grpSp>
          <p:nvGrpSpPr>
            <p:cNvPr id="470" name="Google Shape;470;p4"/>
            <p:cNvGrpSpPr/>
            <p:nvPr/>
          </p:nvGrpSpPr>
          <p:grpSpPr>
            <a:xfrm>
              <a:off x="7858941" y="128295"/>
              <a:ext cx="484179" cy="474610"/>
              <a:chOff x="7858941" y="128295"/>
              <a:chExt cx="484179" cy="474610"/>
            </a:xfrm>
          </p:grpSpPr>
          <p:sp>
            <p:nvSpPr>
              <p:cNvPr id="471" name="Google Shape;471;p4"/>
              <p:cNvSpPr/>
              <p:nvPr/>
            </p:nvSpPr>
            <p:spPr>
              <a:xfrm>
                <a:off x="7875036" y="132336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72" name="Google Shape;472;p4"/>
              <p:cNvGrpSpPr/>
              <p:nvPr/>
            </p:nvGrpSpPr>
            <p:grpSpPr>
              <a:xfrm>
                <a:off x="7858941" y="128295"/>
                <a:ext cx="484179" cy="474610"/>
                <a:chOff x="6030142" y="4026158"/>
                <a:chExt cx="484179" cy="474610"/>
              </a:xfrm>
            </p:grpSpPr>
            <p:sp>
              <p:nvSpPr>
                <p:cNvPr id="473" name="Google Shape;473;p4"/>
                <p:cNvSpPr/>
                <p:nvPr/>
              </p:nvSpPr>
              <p:spPr>
                <a:xfrm flipH="1">
                  <a:off x="6030142" y="4026158"/>
                  <a:ext cx="484179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4" name="Google Shape;474;p4"/>
                <p:cNvSpPr/>
                <p:nvPr/>
              </p:nvSpPr>
              <p:spPr>
                <a:xfrm>
                  <a:off x="6049424" y="4063346"/>
                  <a:ext cx="421109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5" name="Google Shape;475;p4"/>
                <p:cNvSpPr/>
                <p:nvPr/>
              </p:nvSpPr>
              <p:spPr>
                <a:xfrm>
                  <a:off x="6060233" y="4046956"/>
                  <a:ext cx="421580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76" name="Google Shape;476;p4"/>
                <p:cNvGrpSpPr/>
                <p:nvPr/>
              </p:nvGrpSpPr>
              <p:grpSpPr>
                <a:xfrm>
                  <a:off x="6174523" y="4174513"/>
                  <a:ext cx="190860" cy="190866"/>
                  <a:chOff x="3458009" y="-1231468"/>
                  <a:chExt cx="235630" cy="235637"/>
                </a:xfrm>
              </p:grpSpPr>
              <p:grpSp>
                <p:nvGrpSpPr>
                  <p:cNvPr id="477" name="Google Shape;477;p4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478" name="Google Shape;478;p4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479" name="Google Shape;479;p4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480" name="Google Shape;480;p4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481" name="Google Shape;481;p4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482" name="Google Shape;482;p4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483" name="Google Shape;483;p4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484" name="Google Shape;484;p4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485" name="Google Shape;485;p4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486" name="Google Shape;486;p4"/>
            <p:cNvGrpSpPr/>
            <p:nvPr/>
          </p:nvGrpSpPr>
          <p:grpSpPr>
            <a:xfrm>
              <a:off x="6834129" y="123632"/>
              <a:ext cx="484179" cy="483937"/>
              <a:chOff x="1543672" y="2852059"/>
              <a:chExt cx="484179" cy="483937"/>
            </a:xfrm>
          </p:grpSpPr>
          <p:sp>
            <p:nvSpPr>
              <p:cNvPr id="487" name="Google Shape;487;p4"/>
              <p:cNvSpPr/>
              <p:nvPr/>
            </p:nvSpPr>
            <p:spPr>
              <a:xfrm>
                <a:off x="1559767" y="2852059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8" name="Google Shape;488;p4"/>
              <p:cNvSpPr/>
              <p:nvPr/>
            </p:nvSpPr>
            <p:spPr>
              <a:xfrm flipH="1">
                <a:off x="1543672" y="2861386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1562954" y="2898574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1573763" y="2882184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91" name="Google Shape;491;p4"/>
              <p:cNvCxnSpPr/>
              <p:nvPr/>
            </p:nvCxnSpPr>
            <p:spPr>
              <a:xfrm rot="10800000">
                <a:off x="1656876" y="3244149"/>
                <a:ext cx="2559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492" name="Google Shape;492;p4"/>
            <p:cNvGrpSpPr/>
            <p:nvPr/>
          </p:nvGrpSpPr>
          <p:grpSpPr>
            <a:xfrm>
              <a:off x="7346535" y="123632"/>
              <a:ext cx="484179" cy="483937"/>
              <a:chOff x="2081737" y="2872275"/>
              <a:chExt cx="484179" cy="483937"/>
            </a:xfrm>
          </p:grpSpPr>
          <p:sp>
            <p:nvSpPr>
              <p:cNvPr id="493" name="Google Shape;493;p4"/>
              <p:cNvSpPr/>
              <p:nvPr/>
            </p:nvSpPr>
            <p:spPr>
              <a:xfrm>
                <a:off x="2097832" y="2872275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 flipH="1">
                <a:off x="2081737" y="2881602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2101019" y="2918790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2111828" y="2902400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2192693" y="2999792"/>
                <a:ext cx="237900" cy="237900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98" name="Google Shape;498;p4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99" name="Google Shape;499;p4"/>
          <p:cNvSpPr txBox="1"/>
          <p:nvPr/>
        </p:nvSpPr>
        <p:spPr>
          <a:xfrm>
            <a:off x="1597646" y="3409079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0" name="Google Shape;500;p4"/>
          <p:cNvSpPr txBox="1"/>
          <p:nvPr/>
        </p:nvSpPr>
        <p:spPr>
          <a:xfrm>
            <a:off x="1607549" y="26676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1" name="Google Shape;501;p4"/>
          <p:cNvSpPr txBox="1"/>
          <p:nvPr>
            <p:ph type="title"/>
          </p:nvPr>
        </p:nvSpPr>
        <p:spPr>
          <a:xfrm>
            <a:off x="3716100" y="1419500"/>
            <a:ext cx="76695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PT Mono"/>
              <a:buNone/>
              <a:defRPr b="1" sz="3000">
                <a:latin typeface="PT Mono"/>
                <a:ea typeface="PT Mono"/>
                <a:cs typeface="PT Mono"/>
                <a:sym typeface="PT Mon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9pPr>
          </a:lstStyle>
          <a:p/>
        </p:txBody>
      </p:sp>
      <p:sp>
        <p:nvSpPr>
          <p:cNvPr id="502" name="Google Shape;502;p4"/>
          <p:cNvSpPr txBox="1"/>
          <p:nvPr>
            <p:ph idx="1" type="body"/>
          </p:nvPr>
        </p:nvSpPr>
        <p:spPr>
          <a:xfrm>
            <a:off x="3716200" y="2145875"/>
            <a:ext cx="7669500" cy="41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PT Mono"/>
              <a:buChar char="●"/>
              <a:defRPr sz="1600">
                <a:latin typeface="PT Mono"/>
                <a:ea typeface="PT Mono"/>
                <a:cs typeface="PT Mono"/>
                <a:sym typeface="PT Mono"/>
              </a:defRPr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03" name="Google Shape;503;p4"/>
          <p:cNvSpPr txBox="1"/>
          <p:nvPr/>
        </p:nvSpPr>
        <p:spPr>
          <a:xfrm rot="5400000">
            <a:off x="-602550" y="6186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s">
  <p:cSld name="CUSTOM_18_1_1"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Google Shape;505;p5"/>
          <p:cNvGrpSpPr/>
          <p:nvPr/>
        </p:nvGrpSpPr>
        <p:grpSpPr>
          <a:xfrm>
            <a:off x="13988" y="503843"/>
            <a:ext cx="12162383" cy="6354140"/>
            <a:chOff x="3238036" y="2375353"/>
            <a:chExt cx="6586366" cy="3440994"/>
          </a:xfrm>
        </p:grpSpPr>
        <p:sp>
          <p:nvSpPr>
            <p:cNvPr id="506" name="Google Shape;506;p5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5"/>
            <p:cNvSpPr/>
            <p:nvPr/>
          </p:nvSpPr>
          <p:spPr>
            <a:xfrm flipH="1">
              <a:off x="3238036" y="2375353"/>
              <a:ext cx="6586366" cy="3440994"/>
            </a:xfrm>
            <a:custGeom>
              <a:rect b="b" l="l" r="r" t="t"/>
              <a:pathLst>
                <a:path extrusionOk="0" h="3440994" w="6586366">
                  <a:moveTo>
                    <a:pt x="716" y="-84"/>
                  </a:moveTo>
                  <a:lnTo>
                    <a:pt x="6587083" y="-84"/>
                  </a:lnTo>
                  <a:lnTo>
                    <a:pt x="6587083" y="3440910"/>
                  </a:lnTo>
                  <a:lnTo>
                    <a:pt x="716" y="3440910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8" name="Google Shape;508;p5"/>
          <p:cNvSpPr/>
          <p:nvPr/>
        </p:nvSpPr>
        <p:spPr>
          <a:xfrm>
            <a:off x="86079" y="1099033"/>
            <a:ext cx="3287728" cy="5585074"/>
          </a:xfrm>
          <a:custGeom>
            <a:rect b="b" l="l" r="r" t="t"/>
            <a:pathLst>
              <a:path extrusionOk="0" h="3023044" w="1779555">
                <a:moveTo>
                  <a:pt x="0" y="0"/>
                </a:moveTo>
                <a:lnTo>
                  <a:pt x="1779556" y="0"/>
                </a:lnTo>
                <a:lnTo>
                  <a:pt x="1779556" y="3023045"/>
                </a:lnTo>
                <a:lnTo>
                  <a:pt x="0" y="3023045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5"/>
          <p:cNvSpPr txBox="1"/>
          <p:nvPr/>
        </p:nvSpPr>
        <p:spPr>
          <a:xfrm>
            <a:off x="2003599" y="4981294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0" name="Google Shape;510;p5"/>
          <p:cNvSpPr/>
          <p:nvPr/>
        </p:nvSpPr>
        <p:spPr>
          <a:xfrm>
            <a:off x="0" y="13996"/>
            <a:ext cx="12192000" cy="48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5"/>
          <p:cNvSpPr/>
          <p:nvPr/>
        </p:nvSpPr>
        <p:spPr>
          <a:xfrm>
            <a:off x="3494448" y="1063339"/>
            <a:ext cx="8562913" cy="5598448"/>
          </a:xfrm>
          <a:custGeom>
            <a:rect b="b" l="l" r="r" t="t"/>
            <a:pathLst>
              <a:path extrusionOk="0" h="3030283" w="4634865">
                <a:moveTo>
                  <a:pt x="0" y="0"/>
                </a:moveTo>
                <a:lnTo>
                  <a:pt x="4634865" y="0"/>
                </a:lnTo>
                <a:lnTo>
                  <a:pt x="4634865" y="3030284"/>
                </a:lnTo>
                <a:lnTo>
                  <a:pt x="0" y="3030284"/>
                </a:lnTo>
                <a:close/>
              </a:path>
            </a:pathLst>
          </a:custGeom>
          <a:solidFill>
            <a:srgbClr val="F9F9F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5"/>
          <p:cNvSpPr/>
          <p:nvPr/>
        </p:nvSpPr>
        <p:spPr>
          <a:xfrm>
            <a:off x="1461351" y="641387"/>
            <a:ext cx="10629028" cy="343343"/>
          </a:xfrm>
          <a:custGeom>
            <a:rect b="b" l="l" r="r" t="t"/>
            <a:pathLst>
              <a:path extrusionOk="0" h="185842" w="5753195">
                <a:moveTo>
                  <a:pt x="5753196" y="0"/>
                </a:moveTo>
                <a:lnTo>
                  <a:pt x="5753196" y="185842"/>
                </a:lnTo>
                <a:lnTo>
                  <a:pt x="0" y="185842"/>
                </a:lnTo>
                <a:lnTo>
                  <a:pt x="0" y="0"/>
                </a:lnTo>
                <a:lnTo>
                  <a:pt x="5753196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86858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5"/>
          <p:cNvSpPr/>
          <p:nvPr/>
        </p:nvSpPr>
        <p:spPr>
          <a:xfrm>
            <a:off x="3486005" y="1091821"/>
            <a:ext cx="8578221" cy="5594224"/>
          </a:xfrm>
          <a:custGeom>
            <a:rect b="b" l="l" r="r" t="t"/>
            <a:pathLst>
              <a:path extrusionOk="0" h="3027997" w="4643151">
                <a:moveTo>
                  <a:pt x="0" y="3027998"/>
                </a:moveTo>
                <a:lnTo>
                  <a:pt x="0" y="1976914"/>
                </a:lnTo>
                <a:lnTo>
                  <a:pt x="0" y="922211"/>
                </a:lnTo>
                <a:lnTo>
                  <a:pt x="0" y="394811"/>
                </a:lnTo>
                <a:lnTo>
                  <a:pt x="0" y="0"/>
                </a:lnTo>
                <a:lnTo>
                  <a:pt x="4643152" y="572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5"/>
          <p:cNvSpPr/>
          <p:nvPr/>
        </p:nvSpPr>
        <p:spPr>
          <a:xfrm>
            <a:off x="3470881" y="1105013"/>
            <a:ext cx="8631895" cy="5635930"/>
          </a:xfrm>
          <a:custGeom>
            <a:rect b="b" l="l" r="r" t="t"/>
            <a:pathLst>
              <a:path extrusionOk="0" h="3050571" w="4672203">
                <a:moveTo>
                  <a:pt x="0" y="3050572"/>
                </a:moveTo>
                <a:lnTo>
                  <a:pt x="1707833" y="3050572"/>
                </a:lnTo>
                <a:lnTo>
                  <a:pt x="2578799" y="3050572"/>
                </a:lnTo>
                <a:lnTo>
                  <a:pt x="3014377" y="3050572"/>
                </a:lnTo>
                <a:lnTo>
                  <a:pt x="4672203" y="3050572"/>
                </a:lnTo>
                <a:lnTo>
                  <a:pt x="4670107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5"/>
          <p:cNvSpPr/>
          <p:nvPr/>
        </p:nvSpPr>
        <p:spPr>
          <a:xfrm>
            <a:off x="11872905" y="792758"/>
            <a:ext cx="78661" cy="66078"/>
          </a:xfrm>
          <a:custGeom>
            <a:rect b="b" l="l" r="r" t="t"/>
            <a:pathLst>
              <a:path extrusionOk="0" h="35766" w="42577">
                <a:moveTo>
                  <a:pt x="0" y="257"/>
                </a:moveTo>
                <a:lnTo>
                  <a:pt x="42577" y="0"/>
                </a:lnTo>
                <a:lnTo>
                  <a:pt x="22860" y="35766"/>
                </a:lnTo>
                <a:lnTo>
                  <a:pt x="0" y="257"/>
                </a:lnTo>
                <a:close/>
              </a:path>
            </a:pathLst>
          </a:custGeom>
          <a:solidFill>
            <a:srgbClr val="000000"/>
          </a:solidFill>
          <a:ln cap="flat" cmpd="sng" w="1005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5"/>
          <p:cNvSpPr/>
          <p:nvPr/>
        </p:nvSpPr>
        <p:spPr>
          <a:xfrm>
            <a:off x="11778981" y="699625"/>
            <a:ext cx="248123" cy="240169"/>
          </a:xfrm>
          <a:custGeom>
            <a:rect b="b" l="l" r="r" t="t"/>
            <a:pathLst>
              <a:path extrusionOk="0" h="129997" w="134302">
                <a:moveTo>
                  <a:pt x="111243" y="0"/>
                </a:moveTo>
                <a:cubicBezTo>
                  <a:pt x="123979" y="0"/>
                  <a:pt x="134303" y="0"/>
                  <a:pt x="134303" y="0"/>
                </a:cubicBezTo>
                <a:lnTo>
                  <a:pt x="134303" y="129997"/>
                </a:lnTo>
                <a:cubicBezTo>
                  <a:pt x="134303" y="129997"/>
                  <a:pt x="123979" y="129997"/>
                  <a:pt x="111243" y="129997"/>
                </a:cubicBezTo>
                <a:lnTo>
                  <a:pt x="23059" y="129997"/>
                </a:lnTo>
                <a:cubicBezTo>
                  <a:pt x="10324" y="129997"/>
                  <a:pt x="0" y="129997"/>
                  <a:pt x="0" y="129997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5"/>
          <p:cNvSpPr/>
          <p:nvPr/>
        </p:nvSpPr>
        <p:spPr>
          <a:xfrm>
            <a:off x="11821017" y="746394"/>
            <a:ext cx="184597" cy="170201"/>
          </a:xfrm>
          <a:custGeom>
            <a:rect b="b" l="l" r="r" t="t"/>
            <a:pathLst>
              <a:path extrusionOk="0" h="92125" w="99917">
                <a:moveTo>
                  <a:pt x="99917" y="0"/>
                </a:moveTo>
                <a:lnTo>
                  <a:pt x="99917" y="92126"/>
                </a:lnTo>
                <a:lnTo>
                  <a:pt x="0" y="91573"/>
                </a:lnTo>
              </a:path>
            </a:pathLst>
          </a:custGeom>
          <a:noFill/>
          <a:ln cap="flat" cmpd="sng" w="123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5"/>
          <p:cNvSpPr/>
          <p:nvPr/>
        </p:nvSpPr>
        <p:spPr>
          <a:xfrm>
            <a:off x="11805538" y="724619"/>
            <a:ext cx="210816" cy="196458"/>
          </a:xfrm>
          <a:custGeom>
            <a:rect b="b" l="l" r="r" t="t"/>
            <a:pathLst>
              <a:path extrusionOk="0" h="106337" w="114109">
                <a:moveTo>
                  <a:pt x="0" y="106337"/>
                </a:moveTo>
                <a:lnTo>
                  <a:pt x="0" y="0"/>
                </a:lnTo>
                <a:lnTo>
                  <a:pt x="114110" y="552"/>
                </a:lnTo>
              </a:path>
            </a:pathLst>
          </a:custGeom>
          <a:noFill/>
          <a:ln cap="flat" cmpd="sng" w="123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9" name="Google Shape;519;p5"/>
          <p:cNvGrpSpPr/>
          <p:nvPr/>
        </p:nvGrpSpPr>
        <p:grpSpPr>
          <a:xfrm>
            <a:off x="3005949" y="1622703"/>
            <a:ext cx="322402" cy="5017803"/>
            <a:chOff x="4858290" y="2981256"/>
            <a:chExt cx="174592" cy="2717320"/>
          </a:xfrm>
        </p:grpSpPr>
        <p:sp>
          <p:nvSpPr>
            <p:cNvPr id="520" name="Google Shape;520;p5"/>
            <p:cNvSpPr/>
            <p:nvPr/>
          </p:nvSpPr>
          <p:spPr>
            <a:xfrm flipH="1">
              <a:off x="4858290" y="2981256"/>
              <a:ext cx="174592" cy="2717320"/>
            </a:xfrm>
            <a:custGeom>
              <a:rect b="b" l="l" r="r" t="t"/>
              <a:pathLst>
                <a:path extrusionOk="0" h="2717320" w="174592">
                  <a:moveTo>
                    <a:pt x="438" y="-290"/>
                  </a:moveTo>
                  <a:lnTo>
                    <a:pt x="175030" y="-290"/>
                  </a:lnTo>
                  <a:lnTo>
                    <a:pt x="175030" y="2717031"/>
                  </a:lnTo>
                  <a:lnTo>
                    <a:pt x="438" y="2717031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5"/>
            <p:cNvSpPr/>
            <p:nvPr/>
          </p:nvSpPr>
          <p:spPr>
            <a:xfrm>
              <a:off x="4874729" y="2994207"/>
              <a:ext cx="136969" cy="2689861"/>
            </a:xfrm>
            <a:custGeom>
              <a:rect b="b" l="l" r="r" t="t"/>
              <a:pathLst>
                <a:path extrusionOk="0" h="2689861" w="136969">
                  <a:moveTo>
                    <a:pt x="-40" y="2689572"/>
                  </a:moveTo>
                  <a:lnTo>
                    <a:pt x="-40" y="-290"/>
                  </a:lnTo>
                  <a:lnTo>
                    <a:pt x="136929" y="-290"/>
                  </a:lnTo>
                </a:path>
              </a:pathLst>
            </a:custGeom>
            <a:noFill/>
            <a:ln cap="flat" cmpd="sng" w="153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2" name="Google Shape;522;p5"/>
          <p:cNvSpPr/>
          <p:nvPr/>
        </p:nvSpPr>
        <p:spPr>
          <a:xfrm>
            <a:off x="1187371" y="3729799"/>
            <a:ext cx="17597" cy="2291185"/>
          </a:xfrm>
          <a:custGeom>
            <a:rect b="b" l="l" r="r" t="t"/>
            <a:pathLst>
              <a:path extrusionOk="0" h="1240154" w="9525">
                <a:moveTo>
                  <a:pt x="0" y="0"/>
                </a:moveTo>
                <a:lnTo>
                  <a:pt x="0" y="1240155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3" name="Google Shape;523;p5"/>
          <p:cNvGrpSpPr/>
          <p:nvPr/>
        </p:nvGrpSpPr>
        <p:grpSpPr>
          <a:xfrm>
            <a:off x="440634" y="1867295"/>
            <a:ext cx="592711" cy="495452"/>
            <a:chOff x="3469080" y="3113711"/>
            <a:chExt cx="320974" cy="268305"/>
          </a:xfrm>
        </p:grpSpPr>
        <p:sp>
          <p:nvSpPr>
            <p:cNvPr id="524" name="Google Shape;524;p5"/>
            <p:cNvSpPr/>
            <p:nvPr/>
          </p:nvSpPr>
          <p:spPr>
            <a:xfrm>
              <a:off x="3492285" y="3172954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324" y="208933"/>
                  </a:moveTo>
                  <a:lnTo>
                    <a:pt x="282450" y="208933"/>
                  </a:lnTo>
                  <a:lnTo>
                    <a:pt x="297446" y="194229"/>
                  </a:lnTo>
                  <a:lnTo>
                    <a:pt x="295304" y="-12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5"/>
            <p:cNvSpPr/>
            <p:nvPr/>
          </p:nvSpPr>
          <p:spPr>
            <a:xfrm>
              <a:off x="3469080" y="3113711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07" y="27671"/>
                  </a:moveTo>
                  <a:lnTo>
                    <a:pt x="43117" y="-81"/>
                  </a:lnTo>
                  <a:lnTo>
                    <a:pt x="119555" y="-81"/>
                  </a:lnTo>
                  <a:lnTo>
                    <a:pt x="156071" y="35558"/>
                  </a:lnTo>
                  <a:lnTo>
                    <a:pt x="298529" y="35558"/>
                  </a:lnTo>
                  <a:lnTo>
                    <a:pt x="308948" y="46853"/>
                  </a:lnTo>
                  <a:lnTo>
                    <a:pt x="311772" y="247444"/>
                  </a:lnTo>
                  <a:lnTo>
                    <a:pt x="300282" y="258837"/>
                  </a:lnTo>
                  <a:lnTo>
                    <a:pt x="8354" y="257960"/>
                  </a:lnTo>
                  <a:lnTo>
                    <a:pt x="-312" y="248418"/>
                  </a:lnTo>
                  <a:lnTo>
                    <a:pt x="-312" y="35558"/>
                  </a:lnTo>
                  <a:lnTo>
                    <a:pt x="10107" y="276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5"/>
            <p:cNvSpPr/>
            <p:nvPr/>
          </p:nvSpPr>
          <p:spPr>
            <a:xfrm>
              <a:off x="3492158" y="3170675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312" y="176361"/>
                  </a:moveTo>
                  <a:lnTo>
                    <a:pt x="-312" y="-81"/>
                  </a:lnTo>
                  <a:lnTo>
                    <a:pt x="264837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5"/>
            <p:cNvSpPr/>
            <p:nvPr/>
          </p:nvSpPr>
          <p:spPr>
            <a:xfrm>
              <a:off x="3521468" y="3135815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312" y="-81"/>
                  </a:moveTo>
                  <a:lnTo>
                    <a:pt x="58891" y="-8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8" name="Google Shape;528;p5"/>
          <p:cNvSpPr/>
          <p:nvPr/>
        </p:nvSpPr>
        <p:spPr>
          <a:xfrm>
            <a:off x="173935" y="2092628"/>
            <a:ext cx="139667" cy="129510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5"/>
          <p:cNvSpPr/>
          <p:nvPr/>
        </p:nvSpPr>
        <p:spPr>
          <a:xfrm>
            <a:off x="207459" y="2155595"/>
            <a:ext cx="68858" cy="17597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5"/>
          <p:cNvSpPr/>
          <p:nvPr/>
        </p:nvSpPr>
        <p:spPr>
          <a:xfrm>
            <a:off x="713755" y="2341686"/>
            <a:ext cx="17597" cy="1268070"/>
          </a:xfrm>
          <a:custGeom>
            <a:rect b="b" l="l" r="r" t="t"/>
            <a:pathLst>
              <a:path extrusionOk="0" h="686371" w="9525">
                <a:moveTo>
                  <a:pt x="0" y="0"/>
                </a:moveTo>
                <a:lnTo>
                  <a:pt x="0" y="686372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5"/>
          <p:cNvSpPr/>
          <p:nvPr/>
        </p:nvSpPr>
        <p:spPr>
          <a:xfrm>
            <a:off x="704379" y="2824149"/>
            <a:ext cx="251378" cy="17597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2" name="Google Shape;532;p5"/>
          <p:cNvGrpSpPr/>
          <p:nvPr/>
        </p:nvGrpSpPr>
        <p:grpSpPr>
          <a:xfrm>
            <a:off x="887919" y="2569514"/>
            <a:ext cx="592710" cy="495451"/>
            <a:chOff x="3711301" y="3493988"/>
            <a:chExt cx="320974" cy="268304"/>
          </a:xfrm>
        </p:grpSpPr>
        <p:sp>
          <p:nvSpPr>
            <p:cNvPr id="533" name="Google Shape;533;p5"/>
            <p:cNvSpPr/>
            <p:nvPr/>
          </p:nvSpPr>
          <p:spPr>
            <a:xfrm>
              <a:off x="3734506" y="355323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8973"/>
                  </a:moveTo>
                  <a:lnTo>
                    <a:pt x="282476" y="208973"/>
                  </a:lnTo>
                  <a:lnTo>
                    <a:pt x="297471" y="194269"/>
                  </a:lnTo>
                  <a:lnTo>
                    <a:pt x="295329" y="-89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5"/>
            <p:cNvSpPr/>
            <p:nvPr/>
          </p:nvSpPr>
          <p:spPr>
            <a:xfrm>
              <a:off x="3711301" y="349398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11"/>
                  </a:moveTo>
                  <a:lnTo>
                    <a:pt x="43142" y="-41"/>
                  </a:lnTo>
                  <a:lnTo>
                    <a:pt x="119581" y="-41"/>
                  </a:lnTo>
                  <a:lnTo>
                    <a:pt x="156096" y="35598"/>
                  </a:lnTo>
                  <a:lnTo>
                    <a:pt x="298554" y="35598"/>
                  </a:lnTo>
                  <a:lnTo>
                    <a:pt x="308973" y="46893"/>
                  </a:lnTo>
                  <a:lnTo>
                    <a:pt x="311797" y="247484"/>
                  </a:lnTo>
                  <a:lnTo>
                    <a:pt x="300307" y="258877"/>
                  </a:lnTo>
                  <a:lnTo>
                    <a:pt x="8380" y="258000"/>
                  </a:lnTo>
                  <a:lnTo>
                    <a:pt x="-287" y="248458"/>
                  </a:lnTo>
                  <a:lnTo>
                    <a:pt x="-287" y="35598"/>
                  </a:lnTo>
                  <a:lnTo>
                    <a:pt x="10132" y="277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5"/>
            <p:cNvSpPr/>
            <p:nvPr/>
          </p:nvSpPr>
          <p:spPr>
            <a:xfrm>
              <a:off x="3734379" y="3550951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01"/>
                  </a:moveTo>
                  <a:lnTo>
                    <a:pt x="-287" y="-41"/>
                  </a:lnTo>
                  <a:lnTo>
                    <a:pt x="264863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5"/>
            <p:cNvSpPr/>
            <p:nvPr/>
          </p:nvSpPr>
          <p:spPr>
            <a:xfrm>
              <a:off x="3763688" y="3516091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-41"/>
                  </a:moveTo>
                  <a:lnTo>
                    <a:pt x="58917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5"/>
          <p:cNvSpPr/>
          <p:nvPr/>
        </p:nvSpPr>
        <p:spPr>
          <a:xfrm>
            <a:off x="704379" y="3613185"/>
            <a:ext cx="251378" cy="17597"/>
          </a:xfrm>
          <a:custGeom>
            <a:rect b="b" l="l" r="r" t="t"/>
            <a:pathLst>
              <a:path extrusionOk="0" h="9525" w="136064">
                <a:moveTo>
                  <a:pt x="0" y="0"/>
                </a:moveTo>
                <a:lnTo>
                  <a:pt x="136065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8" name="Google Shape;538;p5"/>
          <p:cNvGrpSpPr/>
          <p:nvPr/>
        </p:nvGrpSpPr>
        <p:grpSpPr>
          <a:xfrm>
            <a:off x="887919" y="3358457"/>
            <a:ext cx="592710" cy="495451"/>
            <a:chOff x="3711301" y="3921229"/>
            <a:chExt cx="320974" cy="268304"/>
          </a:xfrm>
        </p:grpSpPr>
        <p:sp>
          <p:nvSpPr>
            <p:cNvPr id="539" name="Google Shape;539;p5"/>
            <p:cNvSpPr/>
            <p:nvPr/>
          </p:nvSpPr>
          <p:spPr>
            <a:xfrm>
              <a:off x="3734506" y="3980471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99" y="209018"/>
                  </a:moveTo>
                  <a:lnTo>
                    <a:pt x="282476" y="209018"/>
                  </a:lnTo>
                  <a:lnTo>
                    <a:pt x="297471" y="194314"/>
                  </a:lnTo>
                  <a:lnTo>
                    <a:pt x="295329" y="-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5"/>
            <p:cNvSpPr/>
            <p:nvPr/>
          </p:nvSpPr>
          <p:spPr>
            <a:xfrm>
              <a:off x="3711301" y="3921229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32" y="27755"/>
                  </a:moveTo>
                  <a:lnTo>
                    <a:pt x="43142" y="4"/>
                  </a:lnTo>
                  <a:lnTo>
                    <a:pt x="119581" y="4"/>
                  </a:lnTo>
                  <a:lnTo>
                    <a:pt x="156096" y="35643"/>
                  </a:lnTo>
                  <a:lnTo>
                    <a:pt x="298554" y="35643"/>
                  </a:lnTo>
                  <a:lnTo>
                    <a:pt x="308973" y="46938"/>
                  </a:lnTo>
                  <a:lnTo>
                    <a:pt x="311797" y="247529"/>
                  </a:lnTo>
                  <a:lnTo>
                    <a:pt x="300307" y="258922"/>
                  </a:lnTo>
                  <a:lnTo>
                    <a:pt x="8380" y="258045"/>
                  </a:lnTo>
                  <a:lnTo>
                    <a:pt x="-287" y="248502"/>
                  </a:lnTo>
                  <a:lnTo>
                    <a:pt x="-287" y="35643"/>
                  </a:lnTo>
                  <a:lnTo>
                    <a:pt x="10132" y="277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5"/>
            <p:cNvSpPr/>
            <p:nvPr/>
          </p:nvSpPr>
          <p:spPr>
            <a:xfrm>
              <a:off x="3734379" y="397819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87" y="176446"/>
                  </a:moveTo>
                  <a:lnTo>
                    <a:pt x="-287" y="4"/>
                  </a:lnTo>
                  <a:lnTo>
                    <a:pt x="264863" y="4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5"/>
            <p:cNvSpPr/>
            <p:nvPr/>
          </p:nvSpPr>
          <p:spPr>
            <a:xfrm>
              <a:off x="3763688" y="3943333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3"/>
                  </a:moveTo>
                  <a:lnTo>
                    <a:pt x="58917" y="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5"/>
          <p:cNvSpPr/>
          <p:nvPr/>
        </p:nvSpPr>
        <p:spPr>
          <a:xfrm>
            <a:off x="1186156" y="4342946"/>
            <a:ext cx="251397" cy="17597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5"/>
          <p:cNvSpPr/>
          <p:nvPr/>
        </p:nvSpPr>
        <p:spPr>
          <a:xfrm>
            <a:off x="1186156" y="5184047"/>
            <a:ext cx="251397" cy="17597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5" name="Google Shape;545;p5"/>
          <p:cNvGrpSpPr/>
          <p:nvPr/>
        </p:nvGrpSpPr>
        <p:grpSpPr>
          <a:xfrm>
            <a:off x="1432791" y="5810164"/>
            <a:ext cx="592709" cy="495451"/>
            <a:chOff x="3972191" y="4771938"/>
            <a:chExt cx="320973" cy="268304"/>
          </a:xfrm>
        </p:grpSpPr>
        <p:sp>
          <p:nvSpPr>
            <p:cNvPr id="546" name="Google Shape;546;p5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5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5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5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0" name="Google Shape;550;p5"/>
          <p:cNvSpPr/>
          <p:nvPr/>
        </p:nvSpPr>
        <p:spPr>
          <a:xfrm>
            <a:off x="1186156" y="6008789"/>
            <a:ext cx="251397" cy="17597"/>
          </a:xfrm>
          <a:custGeom>
            <a:rect b="b" l="l" r="r" t="t"/>
            <a:pathLst>
              <a:path extrusionOk="0" h="9525" w="136074">
                <a:moveTo>
                  <a:pt x="0" y="0"/>
                </a:moveTo>
                <a:lnTo>
                  <a:pt x="136074" y="0"/>
                </a:lnTo>
              </a:path>
            </a:pathLst>
          </a:custGeom>
          <a:noFill/>
          <a:ln cap="flat" cmpd="sng" w="129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5"/>
          <p:cNvSpPr/>
          <p:nvPr/>
        </p:nvSpPr>
        <p:spPr>
          <a:xfrm flipH="1">
            <a:off x="107726" y="1124888"/>
            <a:ext cx="3223498" cy="473969"/>
          </a:xfrm>
          <a:custGeom>
            <a:rect b="b" l="l" r="r" t="t"/>
            <a:pathLst>
              <a:path extrusionOk="0" h="256546" w="1744789">
                <a:moveTo>
                  <a:pt x="234" y="0"/>
                </a:moveTo>
                <a:lnTo>
                  <a:pt x="1745023" y="0"/>
                </a:lnTo>
                <a:lnTo>
                  <a:pt x="1745023" y="256546"/>
                </a:lnTo>
                <a:lnTo>
                  <a:pt x="234" y="256546"/>
                </a:lnTo>
                <a:close/>
              </a:path>
            </a:pathLst>
          </a:custGeom>
          <a:solidFill>
            <a:srgbClr val="95959A">
              <a:alpha val="4000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5"/>
          <p:cNvSpPr/>
          <p:nvPr/>
        </p:nvSpPr>
        <p:spPr>
          <a:xfrm>
            <a:off x="145881" y="1162001"/>
            <a:ext cx="3143429" cy="399814"/>
          </a:xfrm>
          <a:custGeom>
            <a:rect b="b" l="l" r="r" t="t"/>
            <a:pathLst>
              <a:path extrusionOk="0" h="216408" w="1701450">
                <a:moveTo>
                  <a:pt x="0" y="216408"/>
                </a:moveTo>
                <a:lnTo>
                  <a:pt x="0" y="0"/>
                </a:lnTo>
                <a:lnTo>
                  <a:pt x="1701451" y="0"/>
                </a:lnTo>
              </a:path>
            </a:pathLst>
          </a:custGeom>
          <a:noFill/>
          <a:ln cap="flat" cmpd="sng" w="20350">
            <a:solidFill>
              <a:srgbClr val="FFFBFE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5"/>
          <p:cNvSpPr/>
          <p:nvPr/>
        </p:nvSpPr>
        <p:spPr>
          <a:xfrm>
            <a:off x="3048570" y="1634789"/>
            <a:ext cx="254986" cy="4991864"/>
          </a:xfrm>
          <a:custGeom>
            <a:rect b="b" l="l" r="r" t="t"/>
            <a:pathLst>
              <a:path extrusionOk="0" h="2701956" w="138017">
                <a:moveTo>
                  <a:pt x="138017" y="0"/>
                </a:moveTo>
                <a:lnTo>
                  <a:pt x="138017" y="1389507"/>
                </a:lnTo>
                <a:lnTo>
                  <a:pt x="138017" y="2089785"/>
                </a:lnTo>
                <a:lnTo>
                  <a:pt x="138017" y="2439829"/>
                </a:lnTo>
                <a:lnTo>
                  <a:pt x="138017" y="2701957"/>
                </a:lnTo>
                <a:lnTo>
                  <a:pt x="0" y="2701576"/>
                </a:lnTo>
              </a:path>
            </a:pathLst>
          </a:custGeom>
          <a:noFill/>
          <a:ln cap="flat" cmpd="sng" w="1335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5"/>
          <p:cNvSpPr/>
          <p:nvPr/>
        </p:nvSpPr>
        <p:spPr>
          <a:xfrm>
            <a:off x="153620" y="1145643"/>
            <a:ext cx="3146948" cy="430961"/>
          </a:xfrm>
          <a:custGeom>
            <a:rect b="b" l="l" r="r" t="t"/>
            <a:pathLst>
              <a:path extrusionOk="0" h="233267" w="1703355">
                <a:moveTo>
                  <a:pt x="1703356" y="0"/>
                </a:moveTo>
                <a:lnTo>
                  <a:pt x="1703356" y="233267"/>
                </a:lnTo>
                <a:lnTo>
                  <a:pt x="0" y="232696"/>
                </a:lnTo>
              </a:path>
            </a:pathLst>
          </a:custGeom>
          <a:noFill/>
          <a:ln cap="flat" cmpd="sng" w="162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55" name="Google Shape;555;p5"/>
          <p:cNvGrpSpPr/>
          <p:nvPr/>
        </p:nvGrpSpPr>
        <p:grpSpPr>
          <a:xfrm>
            <a:off x="3057378" y="1675187"/>
            <a:ext cx="221529" cy="200460"/>
            <a:chOff x="4886141" y="3009678"/>
            <a:chExt cx="119966" cy="108556"/>
          </a:xfrm>
        </p:grpSpPr>
        <p:sp>
          <p:nvSpPr>
            <p:cNvPr id="556" name="Google Shape;556;p5"/>
            <p:cNvSpPr/>
            <p:nvPr/>
          </p:nvSpPr>
          <p:spPr>
            <a:xfrm>
              <a:off x="4924156" y="3046677"/>
              <a:ext cx="42512" cy="33371"/>
            </a:xfrm>
            <a:custGeom>
              <a:rect b="b" l="l" r="r" t="t"/>
              <a:pathLst>
                <a:path extrusionOk="0" h="33371" w="42512">
                  <a:moveTo>
                    <a:pt x="-451" y="32528"/>
                  </a:moveTo>
                  <a:lnTo>
                    <a:pt x="42061" y="32818"/>
                  </a:lnTo>
                  <a:lnTo>
                    <a:pt x="22329" y="-554"/>
                  </a:lnTo>
                  <a:lnTo>
                    <a:pt x="-451" y="32528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5"/>
            <p:cNvSpPr/>
            <p:nvPr/>
          </p:nvSpPr>
          <p:spPr>
            <a:xfrm>
              <a:off x="4886141" y="3009678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554"/>
                  </a:moveTo>
                  <a:cubicBezTo>
                    <a:pt x="109191" y="-554"/>
                    <a:pt x="119515" y="-554"/>
                    <a:pt x="119515" y="-554"/>
                  </a:cubicBezTo>
                  <a:lnTo>
                    <a:pt x="119515" y="108003"/>
                  </a:lnTo>
                  <a:cubicBezTo>
                    <a:pt x="119515" y="108003"/>
                    <a:pt x="109191" y="108003"/>
                    <a:pt x="96456" y="108003"/>
                  </a:cubicBezTo>
                  <a:lnTo>
                    <a:pt x="22608" y="108003"/>
                  </a:lnTo>
                  <a:cubicBezTo>
                    <a:pt x="9873" y="108003"/>
                    <a:pt x="-451" y="108003"/>
                    <a:pt x="-451" y="108003"/>
                  </a:cubicBezTo>
                  <a:lnTo>
                    <a:pt x="-451" y="-554"/>
                  </a:lnTo>
                  <a:cubicBezTo>
                    <a:pt x="-451" y="-554"/>
                    <a:pt x="9873" y="-554"/>
                    <a:pt x="22608" y="-554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5"/>
            <p:cNvSpPr/>
            <p:nvPr/>
          </p:nvSpPr>
          <p:spPr>
            <a:xfrm>
              <a:off x="4909791" y="3017804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554"/>
                  </a:moveTo>
                  <a:lnTo>
                    <a:pt x="84430" y="89115"/>
                  </a:lnTo>
                  <a:lnTo>
                    <a:pt x="-451" y="88680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5"/>
            <p:cNvSpPr/>
            <p:nvPr/>
          </p:nvSpPr>
          <p:spPr>
            <a:xfrm>
              <a:off x="4897604" y="3019545"/>
              <a:ext cx="85025" cy="93875"/>
            </a:xfrm>
            <a:custGeom>
              <a:rect b="b" l="l" r="r" t="t"/>
              <a:pathLst>
                <a:path extrusionOk="0" h="93875" w="85025">
                  <a:moveTo>
                    <a:pt x="-451" y="93322"/>
                  </a:moveTo>
                  <a:lnTo>
                    <a:pt x="-451" y="-554"/>
                  </a:lnTo>
                  <a:lnTo>
                    <a:pt x="84574" y="-263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0" name="Google Shape;560;p5"/>
          <p:cNvSpPr/>
          <p:nvPr/>
        </p:nvSpPr>
        <p:spPr>
          <a:xfrm>
            <a:off x="3053672" y="3793295"/>
            <a:ext cx="210253" cy="709527"/>
          </a:xfrm>
          <a:custGeom>
            <a:rect b="b" l="l" r="r" t="t"/>
            <a:pathLst>
              <a:path extrusionOk="0" h="384047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384048"/>
                </a:lnTo>
                <a:cubicBezTo>
                  <a:pt x="113805" y="384048"/>
                  <a:pt x="103481" y="384048"/>
                  <a:pt x="90746" y="384048"/>
                </a:cubicBezTo>
                <a:lnTo>
                  <a:pt x="23059" y="384048"/>
                </a:lnTo>
                <a:cubicBezTo>
                  <a:pt x="10324" y="384048"/>
                  <a:pt x="0" y="384048"/>
                  <a:pt x="0" y="384048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5"/>
          <p:cNvSpPr/>
          <p:nvPr/>
        </p:nvSpPr>
        <p:spPr>
          <a:xfrm>
            <a:off x="3079176" y="3815458"/>
            <a:ext cx="157145" cy="670461"/>
          </a:xfrm>
          <a:custGeom>
            <a:rect b="b" l="l" r="r" t="t"/>
            <a:pathLst>
              <a:path extrusionOk="0" h="362902" w="85058">
                <a:moveTo>
                  <a:pt x="85058" y="0"/>
                </a:moveTo>
                <a:lnTo>
                  <a:pt x="85058" y="362903"/>
                </a:lnTo>
                <a:lnTo>
                  <a:pt x="0" y="362521"/>
                </a:lnTo>
              </a:path>
            </a:pathLst>
          </a:custGeom>
          <a:noFill/>
          <a:ln cap="flat" cmpd="sng" w="97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5"/>
          <p:cNvSpPr/>
          <p:nvPr/>
        </p:nvSpPr>
        <p:spPr>
          <a:xfrm>
            <a:off x="3081814" y="3810356"/>
            <a:ext cx="156967" cy="656912"/>
          </a:xfrm>
          <a:custGeom>
            <a:rect b="b" l="l" r="r" t="t"/>
            <a:pathLst>
              <a:path extrusionOk="0" h="355568" w="84962">
                <a:moveTo>
                  <a:pt x="0" y="355568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972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5"/>
          <p:cNvSpPr/>
          <p:nvPr/>
        </p:nvSpPr>
        <p:spPr>
          <a:xfrm>
            <a:off x="64744" y="1086720"/>
            <a:ext cx="3292129" cy="5591056"/>
          </a:xfrm>
          <a:custGeom>
            <a:rect b="b" l="l" r="r" t="t"/>
            <a:pathLst>
              <a:path extrusionOk="0" h="3026282" w="1781937">
                <a:moveTo>
                  <a:pt x="0" y="3026283"/>
                </a:moveTo>
                <a:lnTo>
                  <a:pt x="0" y="1349026"/>
                </a:lnTo>
                <a:lnTo>
                  <a:pt x="0" y="620554"/>
                </a:lnTo>
                <a:lnTo>
                  <a:pt x="0" y="256318"/>
                </a:lnTo>
                <a:lnTo>
                  <a:pt x="0" y="0"/>
                </a:lnTo>
                <a:lnTo>
                  <a:pt x="1781937" y="381"/>
                </a:lnTo>
              </a:path>
            </a:pathLst>
          </a:custGeom>
          <a:noFill/>
          <a:ln cap="flat" cmpd="sng" w="9525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5"/>
          <p:cNvSpPr/>
          <p:nvPr/>
        </p:nvSpPr>
        <p:spPr>
          <a:xfrm>
            <a:off x="59835" y="6733978"/>
            <a:ext cx="3309022" cy="17597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65" name="Google Shape;565;p5"/>
          <p:cNvGrpSpPr/>
          <p:nvPr/>
        </p:nvGrpSpPr>
        <p:grpSpPr>
          <a:xfrm>
            <a:off x="3057378" y="6398057"/>
            <a:ext cx="221529" cy="200460"/>
            <a:chOff x="4886141" y="5567281"/>
            <a:chExt cx="119966" cy="108556"/>
          </a:xfrm>
        </p:grpSpPr>
        <p:sp>
          <p:nvSpPr>
            <p:cNvPr id="566" name="Google Shape;566;p5"/>
            <p:cNvSpPr/>
            <p:nvPr/>
          </p:nvSpPr>
          <p:spPr>
            <a:xfrm>
              <a:off x="4924156" y="5604279"/>
              <a:ext cx="42512" cy="33227"/>
            </a:xfrm>
            <a:custGeom>
              <a:rect b="b" l="l" r="r" t="t"/>
              <a:pathLst>
                <a:path extrusionOk="0" h="33227" w="42512">
                  <a:moveTo>
                    <a:pt x="-451" y="-301"/>
                  </a:moveTo>
                  <a:lnTo>
                    <a:pt x="42061" y="-446"/>
                  </a:lnTo>
                  <a:lnTo>
                    <a:pt x="22329" y="32781"/>
                  </a:lnTo>
                  <a:lnTo>
                    <a:pt x="-451" y="-301"/>
                  </a:lnTo>
                  <a:close/>
                </a:path>
              </a:pathLst>
            </a:custGeom>
            <a:solidFill>
              <a:srgbClr val="000000"/>
            </a:solidFill>
            <a:ln cap="flat" cmpd="sng" w="97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5"/>
            <p:cNvSpPr/>
            <p:nvPr/>
          </p:nvSpPr>
          <p:spPr>
            <a:xfrm>
              <a:off x="4886141" y="5567281"/>
              <a:ext cx="119966" cy="108556"/>
            </a:xfrm>
            <a:custGeom>
              <a:rect b="b" l="l" r="r" t="t"/>
              <a:pathLst>
                <a:path extrusionOk="0" h="108556" w="119966">
                  <a:moveTo>
                    <a:pt x="96456" y="-446"/>
                  </a:moveTo>
                  <a:cubicBezTo>
                    <a:pt x="109191" y="-446"/>
                    <a:pt x="119515" y="-446"/>
                    <a:pt x="119515" y="-446"/>
                  </a:cubicBezTo>
                  <a:lnTo>
                    <a:pt x="119515" y="108111"/>
                  </a:lnTo>
                  <a:cubicBezTo>
                    <a:pt x="119515" y="108111"/>
                    <a:pt x="109191" y="108111"/>
                    <a:pt x="96456" y="108111"/>
                  </a:cubicBezTo>
                  <a:lnTo>
                    <a:pt x="22608" y="108111"/>
                  </a:lnTo>
                  <a:cubicBezTo>
                    <a:pt x="9873" y="108111"/>
                    <a:pt x="-451" y="108111"/>
                    <a:pt x="-451" y="108111"/>
                  </a:cubicBezTo>
                  <a:lnTo>
                    <a:pt x="-451" y="-446"/>
                  </a:lnTo>
                  <a:cubicBezTo>
                    <a:pt x="-451" y="-446"/>
                    <a:pt x="9873" y="-446"/>
                    <a:pt x="22608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5"/>
            <p:cNvSpPr/>
            <p:nvPr/>
          </p:nvSpPr>
          <p:spPr>
            <a:xfrm>
              <a:off x="4909791" y="5575261"/>
              <a:ext cx="84880" cy="89668"/>
            </a:xfrm>
            <a:custGeom>
              <a:rect b="b" l="l" r="r" t="t"/>
              <a:pathLst>
                <a:path extrusionOk="0" h="89668" w="84880">
                  <a:moveTo>
                    <a:pt x="84430" y="-446"/>
                  </a:moveTo>
                  <a:lnTo>
                    <a:pt x="84430" y="89222"/>
                  </a:lnTo>
                  <a:lnTo>
                    <a:pt x="-451" y="88933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5"/>
            <p:cNvSpPr/>
            <p:nvPr/>
          </p:nvSpPr>
          <p:spPr>
            <a:xfrm>
              <a:off x="4897604" y="5577002"/>
              <a:ext cx="85025" cy="93876"/>
            </a:xfrm>
            <a:custGeom>
              <a:rect b="b" l="l" r="r" t="t"/>
              <a:pathLst>
                <a:path extrusionOk="0" h="93876" w="85025">
                  <a:moveTo>
                    <a:pt x="-451" y="93431"/>
                  </a:moveTo>
                  <a:lnTo>
                    <a:pt x="-451" y="-446"/>
                  </a:lnTo>
                  <a:lnTo>
                    <a:pt x="84574" y="-10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0" name="Google Shape;570;p5"/>
          <p:cNvGrpSpPr/>
          <p:nvPr/>
        </p:nvGrpSpPr>
        <p:grpSpPr>
          <a:xfrm>
            <a:off x="11716834" y="1140451"/>
            <a:ext cx="322402" cy="5517964"/>
            <a:chOff x="9575546" y="2720099"/>
            <a:chExt cx="174592" cy="2988175"/>
          </a:xfrm>
        </p:grpSpPr>
        <p:sp>
          <p:nvSpPr>
            <p:cNvPr id="571" name="Google Shape;571;p5"/>
            <p:cNvSpPr/>
            <p:nvPr/>
          </p:nvSpPr>
          <p:spPr>
            <a:xfrm flipH="1">
              <a:off x="9575546" y="2720099"/>
              <a:ext cx="174592" cy="2988175"/>
            </a:xfrm>
            <a:custGeom>
              <a:rect b="b" l="l" r="r" t="t"/>
              <a:pathLst>
                <a:path extrusionOk="0" h="2988175" w="174592">
                  <a:moveTo>
                    <a:pt x="933" y="-303"/>
                  </a:moveTo>
                  <a:lnTo>
                    <a:pt x="175525" y="-303"/>
                  </a:lnTo>
                  <a:lnTo>
                    <a:pt x="175525" y="2987873"/>
                  </a:lnTo>
                  <a:lnTo>
                    <a:pt x="933" y="2987873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5"/>
            <p:cNvSpPr/>
            <p:nvPr/>
          </p:nvSpPr>
          <p:spPr>
            <a:xfrm>
              <a:off x="9591986" y="2734340"/>
              <a:ext cx="136969" cy="2957979"/>
            </a:xfrm>
            <a:custGeom>
              <a:rect b="b" l="l" r="r" t="t"/>
              <a:pathLst>
                <a:path extrusionOk="0" h="2957979" w="136969">
                  <a:moveTo>
                    <a:pt x="455" y="2957677"/>
                  </a:moveTo>
                  <a:lnTo>
                    <a:pt x="455" y="-303"/>
                  </a:lnTo>
                  <a:lnTo>
                    <a:pt x="137425" y="-303"/>
                  </a:lnTo>
                </a:path>
              </a:pathLst>
            </a:custGeom>
            <a:noFill/>
            <a:ln cap="flat" cmpd="sng" w="1590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3" name="Google Shape;573;p5"/>
          <p:cNvSpPr/>
          <p:nvPr/>
        </p:nvSpPr>
        <p:spPr>
          <a:xfrm>
            <a:off x="11759280" y="1153733"/>
            <a:ext cx="254986" cy="5489697"/>
          </a:xfrm>
          <a:custGeom>
            <a:rect b="b" l="l" r="r" t="t"/>
            <a:pathLst>
              <a:path extrusionOk="0" h="2971419" w="138017">
                <a:moveTo>
                  <a:pt x="138018" y="0"/>
                </a:moveTo>
                <a:lnTo>
                  <a:pt x="138018" y="1528191"/>
                </a:lnTo>
                <a:lnTo>
                  <a:pt x="138018" y="2298192"/>
                </a:lnTo>
                <a:lnTo>
                  <a:pt x="138018" y="2683193"/>
                </a:lnTo>
                <a:lnTo>
                  <a:pt x="138018" y="2971419"/>
                </a:lnTo>
                <a:lnTo>
                  <a:pt x="0" y="2971038"/>
                </a:lnTo>
              </a:path>
            </a:pathLst>
          </a:custGeom>
          <a:noFill/>
          <a:ln cap="flat" cmpd="sng" w="140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4" name="Google Shape;574;p5"/>
          <p:cNvGrpSpPr/>
          <p:nvPr/>
        </p:nvGrpSpPr>
        <p:grpSpPr>
          <a:xfrm>
            <a:off x="11768089" y="1199043"/>
            <a:ext cx="221529" cy="220449"/>
            <a:chOff x="9603302" y="2751829"/>
            <a:chExt cx="119966" cy="119381"/>
          </a:xfrm>
        </p:grpSpPr>
        <p:sp>
          <p:nvSpPr>
            <p:cNvPr id="575" name="Google Shape;575;p5"/>
            <p:cNvSpPr/>
            <p:nvPr/>
          </p:nvSpPr>
          <p:spPr>
            <a:xfrm>
              <a:off x="9641317" y="2792518"/>
              <a:ext cx="42512" cy="36699"/>
            </a:xfrm>
            <a:custGeom>
              <a:rect b="b" l="l" r="r" t="t"/>
              <a:pathLst>
                <a:path extrusionOk="0" h="36699" w="42512">
                  <a:moveTo>
                    <a:pt x="44" y="35801"/>
                  </a:moveTo>
                  <a:lnTo>
                    <a:pt x="42557" y="36119"/>
                  </a:lnTo>
                  <a:lnTo>
                    <a:pt x="22824" y="-580"/>
                  </a:lnTo>
                  <a:lnTo>
                    <a:pt x="44" y="35801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5"/>
            <p:cNvSpPr/>
            <p:nvPr/>
          </p:nvSpPr>
          <p:spPr>
            <a:xfrm>
              <a:off x="9603302" y="2751829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580"/>
                  </a:moveTo>
                  <a:cubicBezTo>
                    <a:pt x="109687" y="-580"/>
                    <a:pt x="120011" y="-580"/>
                    <a:pt x="120011" y="-580"/>
                  </a:cubicBezTo>
                  <a:lnTo>
                    <a:pt x="120011" y="118802"/>
                  </a:lnTo>
                  <a:cubicBezTo>
                    <a:pt x="120011" y="118802"/>
                    <a:pt x="109687" y="118802"/>
                    <a:pt x="96951" y="118802"/>
                  </a:cubicBezTo>
                  <a:lnTo>
                    <a:pt x="23104" y="118802"/>
                  </a:lnTo>
                  <a:cubicBezTo>
                    <a:pt x="10368" y="118802"/>
                    <a:pt x="44" y="118802"/>
                    <a:pt x="44" y="118802"/>
                  </a:cubicBezTo>
                  <a:lnTo>
                    <a:pt x="44" y="-580"/>
                  </a:lnTo>
                  <a:cubicBezTo>
                    <a:pt x="44" y="-580"/>
                    <a:pt x="10368" y="-580"/>
                    <a:pt x="23104" y="-580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5"/>
            <p:cNvSpPr/>
            <p:nvPr/>
          </p:nvSpPr>
          <p:spPr>
            <a:xfrm>
              <a:off x="9626952" y="2760765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580"/>
                  </a:moveTo>
                  <a:lnTo>
                    <a:pt x="84925" y="98029"/>
                  </a:lnTo>
                  <a:lnTo>
                    <a:pt x="44" y="97551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5"/>
            <p:cNvSpPr/>
            <p:nvPr/>
          </p:nvSpPr>
          <p:spPr>
            <a:xfrm>
              <a:off x="9614765" y="2762680"/>
              <a:ext cx="85025" cy="103236"/>
            </a:xfrm>
            <a:custGeom>
              <a:rect b="b" l="l" r="r" t="t"/>
              <a:pathLst>
                <a:path extrusionOk="0" h="103236" w="85025">
                  <a:moveTo>
                    <a:pt x="44" y="102657"/>
                  </a:moveTo>
                  <a:lnTo>
                    <a:pt x="44" y="-580"/>
                  </a:lnTo>
                  <a:lnTo>
                    <a:pt x="85069" y="-261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9" name="Google Shape;579;p5"/>
          <p:cNvSpPr/>
          <p:nvPr/>
        </p:nvSpPr>
        <p:spPr>
          <a:xfrm>
            <a:off x="11764382" y="3527704"/>
            <a:ext cx="210253" cy="780269"/>
          </a:xfrm>
          <a:custGeom>
            <a:rect b="b" l="l" r="r" t="t"/>
            <a:pathLst>
              <a:path extrusionOk="0" h="422338" w="113804">
                <a:moveTo>
                  <a:pt x="90746" y="0"/>
                </a:moveTo>
                <a:cubicBezTo>
                  <a:pt x="103481" y="0"/>
                  <a:pt x="113805" y="0"/>
                  <a:pt x="113805" y="0"/>
                </a:cubicBezTo>
                <a:lnTo>
                  <a:pt x="113805" y="422339"/>
                </a:lnTo>
                <a:cubicBezTo>
                  <a:pt x="113805" y="422339"/>
                  <a:pt x="103481" y="422339"/>
                  <a:pt x="90746" y="422339"/>
                </a:cubicBezTo>
                <a:lnTo>
                  <a:pt x="23059" y="422339"/>
                </a:lnTo>
                <a:cubicBezTo>
                  <a:pt x="10324" y="422339"/>
                  <a:pt x="0" y="422339"/>
                  <a:pt x="0" y="422339"/>
                </a:cubicBezTo>
                <a:lnTo>
                  <a:pt x="0" y="0"/>
                </a:lnTo>
                <a:cubicBezTo>
                  <a:pt x="0" y="0"/>
                  <a:pt x="10324" y="0"/>
                  <a:pt x="23059" y="0"/>
                </a:cubicBezTo>
                <a:close/>
              </a:path>
            </a:pathLst>
          </a:custGeom>
          <a:solidFill>
            <a:srgbClr val="8E8F8F">
              <a:alpha val="20780"/>
            </a:srgbClr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5"/>
          <p:cNvSpPr/>
          <p:nvPr/>
        </p:nvSpPr>
        <p:spPr>
          <a:xfrm>
            <a:off x="11790060" y="3551800"/>
            <a:ext cx="156969" cy="737332"/>
          </a:xfrm>
          <a:custGeom>
            <a:rect b="b" l="l" r="r" t="t"/>
            <a:pathLst>
              <a:path extrusionOk="0" h="399097" w="84963">
                <a:moveTo>
                  <a:pt x="84963" y="0"/>
                </a:moveTo>
                <a:lnTo>
                  <a:pt x="84963" y="399098"/>
                </a:lnTo>
                <a:lnTo>
                  <a:pt x="0" y="398717"/>
                </a:lnTo>
              </a:path>
            </a:pathLst>
          </a:custGeom>
          <a:noFill/>
          <a:ln cap="flat" cmpd="sng" w="10200">
            <a:solidFill>
              <a:srgbClr val="7F808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5"/>
          <p:cNvSpPr/>
          <p:nvPr/>
        </p:nvSpPr>
        <p:spPr>
          <a:xfrm>
            <a:off x="11792524" y="3546347"/>
            <a:ext cx="156969" cy="722374"/>
          </a:xfrm>
          <a:custGeom>
            <a:rect b="b" l="l" r="r" t="t"/>
            <a:pathLst>
              <a:path extrusionOk="0" h="391001" w="84963">
                <a:moveTo>
                  <a:pt x="0" y="391001"/>
                </a:moveTo>
                <a:lnTo>
                  <a:pt x="0" y="0"/>
                </a:lnTo>
                <a:lnTo>
                  <a:pt x="84963" y="381"/>
                </a:lnTo>
              </a:path>
            </a:pathLst>
          </a:custGeom>
          <a:noFill/>
          <a:ln cap="flat" cmpd="sng" w="10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82" name="Google Shape;582;p5"/>
          <p:cNvGrpSpPr/>
          <p:nvPr/>
        </p:nvGrpSpPr>
        <p:grpSpPr>
          <a:xfrm>
            <a:off x="11768089" y="6392859"/>
            <a:ext cx="221529" cy="220449"/>
            <a:chOff x="9603302" y="5564466"/>
            <a:chExt cx="119966" cy="119381"/>
          </a:xfrm>
        </p:grpSpPr>
        <p:sp>
          <p:nvSpPr>
            <p:cNvPr id="583" name="Google Shape;583;p5"/>
            <p:cNvSpPr/>
            <p:nvPr/>
          </p:nvSpPr>
          <p:spPr>
            <a:xfrm>
              <a:off x="9641317" y="5605154"/>
              <a:ext cx="42512" cy="36540"/>
            </a:xfrm>
            <a:custGeom>
              <a:rect b="b" l="l" r="r" t="t"/>
              <a:pathLst>
                <a:path extrusionOk="0" h="36540" w="42512">
                  <a:moveTo>
                    <a:pt x="44" y="-286"/>
                  </a:moveTo>
                  <a:lnTo>
                    <a:pt x="42557" y="-446"/>
                  </a:lnTo>
                  <a:lnTo>
                    <a:pt x="22824" y="36095"/>
                  </a:lnTo>
                  <a:lnTo>
                    <a:pt x="44" y="-286"/>
                  </a:lnTo>
                  <a:close/>
                </a:path>
              </a:pathLst>
            </a:custGeom>
            <a:solidFill>
              <a:srgbClr val="000000"/>
            </a:solidFill>
            <a:ln cap="flat" cmpd="sng" w="102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5"/>
            <p:cNvSpPr/>
            <p:nvPr/>
          </p:nvSpPr>
          <p:spPr>
            <a:xfrm>
              <a:off x="9603302" y="5564466"/>
              <a:ext cx="119966" cy="119381"/>
            </a:xfrm>
            <a:custGeom>
              <a:rect b="b" l="l" r="r" t="t"/>
              <a:pathLst>
                <a:path extrusionOk="0" h="119381" w="119966">
                  <a:moveTo>
                    <a:pt x="96951" y="-446"/>
                  </a:moveTo>
                  <a:cubicBezTo>
                    <a:pt x="109687" y="-446"/>
                    <a:pt x="120011" y="-446"/>
                    <a:pt x="120011" y="-446"/>
                  </a:cubicBezTo>
                  <a:lnTo>
                    <a:pt x="120011" y="118936"/>
                  </a:lnTo>
                  <a:cubicBezTo>
                    <a:pt x="120011" y="118936"/>
                    <a:pt x="109687" y="118936"/>
                    <a:pt x="96951" y="118936"/>
                  </a:cubicBezTo>
                  <a:lnTo>
                    <a:pt x="23104" y="118936"/>
                  </a:lnTo>
                  <a:cubicBezTo>
                    <a:pt x="10368" y="118936"/>
                    <a:pt x="44" y="118936"/>
                    <a:pt x="44" y="118936"/>
                  </a:cubicBezTo>
                  <a:lnTo>
                    <a:pt x="44" y="-446"/>
                  </a:lnTo>
                  <a:cubicBezTo>
                    <a:pt x="44" y="-446"/>
                    <a:pt x="10368" y="-446"/>
                    <a:pt x="23104" y="-446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5"/>
            <p:cNvSpPr/>
            <p:nvPr/>
          </p:nvSpPr>
          <p:spPr>
            <a:xfrm>
              <a:off x="9626952" y="5573242"/>
              <a:ext cx="84880" cy="98609"/>
            </a:xfrm>
            <a:custGeom>
              <a:rect b="b" l="l" r="r" t="t"/>
              <a:pathLst>
                <a:path extrusionOk="0" h="98609" w="84880">
                  <a:moveTo>
                    <a:pt x="84925" y="-446"/>
                  </a:moveTo>
                  <a:lnTo>
                    <a:pt x="84925" y="98164"/>
                  </a:lnTo>
                  <a:lnTo>
                    <a:pt x="44" y="97845"/>
                  </a:lnTo>
                </a:path>
              </a:pathLst>
            </a:custGeom>
            <a:noFill/>
            <a:ln cap="flat" cmpd="sng" w="10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5"/>
            <p:cNvSpPr/>
            <p:nvPr/>
          </p:nvSpPr>
          <p:spPr>
            <a:xfrm>
              <a:off x="9614765" y="5575156"/>
              <a:ext cx="85025" cy="103237"/>
            </a:xfrm>
            <a:custGeom>
              <a:rect b="b" l="l" r="r" t="t"/>
              <a:pathLst>
                <a:path extrusionOk="0" h="103237" w="85025">
                  <a:moveTo>
                    <a:pt x="44" y="102792"/>
                  </a:moveTo>
                  <a:lnTo>
                    <a:pt x="44" y="-446"/>
                  </a:lnTo>
                  <a:lnTo>
                    <a:pt x="85069" y="33"/>
                  </a:lnTo>
                </a:path>
              </a:pathLst>
            </a:custGeom>
            <a:noFill/>
            <a:ln cap="flat" cmpd="sng" w="102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7" name="Google Shape;587;p5"/>
          <p:cNvSpPr/>
          <p:nvPr/>
        </p:nvSpPr>
        <p:spPr>
          <a:xfrm>
            <a:off x="59835" y="6733978"/>
            <a:ext cx="3309022" cy="17597"/>
          </a:xfrm>
          <a:custGeom>
            <a:rect b="b" l="l" r="r" t="t"/>
            <a:pathLst>
              <a:path extrusionOk="0" h="9525" w="1791081">
                <a:moveTo>
                  <a:pt x="0" y="0"/>
                </a:moveTo>
                <a:lnTo>
                  <a:pt x="179108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5"/>
          <p:cNvSpPr/>
          <p:nvPr/>
        </p:nvSpPr>
        <p:spPr>
          <a:xfrm>
            <a:off x="1455019" y="639648"/>
            <a:ext cx="10664398" cy="375140"/>
          </a:xfrm>
          <a:custGeom>
            <a:rect b="b" l="l" r="r" t="t"/>
            <a:pathLst>
              <a:path extrusionOk="0" h="203053" w="5772340">
                <a:moveTo>
                  <a:pt x="0" y="203054"/>
                </a:moveTo>
                <a:lnTo>
                  <a:pt x="3000661" y="203054"/>
                </a:lnTo>
                <a:lnTo>
                  <a:pt x="4500944" y="203054"/>
                </a:lnTo>
                <a:lnTo>
                  <a:pt x="5251037" y="203054"/>
                </a:lnTo>
                <a:lnTo>
                  <a:pt x="5626132" y="203054"/>
                </a:lnTo>
                <a:lnTo>
                  <a:pt x="5771864" y="203054"/>
                </a:lnTo>
                <a:lnTo>
                  <a:pt x="5772341" y="0"/>
                </a:lnTo>
              </a:path>
            </a:pathLst>
          </a:custGeom>
          <a:noFill/>
          <a:ln cap="flat" cmpd="sng" w="12675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5"/>
          <p:cNvSpPr/>
          <p:nvPr/>
        </p:nvSpPr>
        <p:spPr>
          <a:xfrm>
            <a:off x="1433209" y="610432"/>
            <a:ext cx="10664223" cy="375140"/>
          </a:xfrm>
          <a:custGeom>
            <a:rect b="b" l="l" r="r" t="t"/>
            <a:pathLst>
              <a:path extrusionOk="0" h="203053" w="5772245">
                <a:moveTo>
                  <a:pt x="5772246" y="0"/>
                </a:moveTo>
                <a:lnTo>
                  <a:pt x="2771680" y="0"/>
                </a:lnTo>
                <a:lnTo>
                  <a:pt x="1271397" y="0"/>
                </a:lnTo>
                <a:lnTo>
                  <a:pt x="521208" y="0"/>
                </a:lnTo>
                <a:lnTo>
                  <a:pt x="146114" y="0"/>
                </a:lnTo>
                <a:lnTo>
                  <a:pt x="476" y="0"/>
                </a:lnTo>
                <a:lnTo>
                  <a:pt x="0" y="203054"/>
                </a:lnTo>
              </a:path>
            </a:pathLst>
          </a:custGeom>
          <a:noFill/>
          <a:ln cap="flat" cmpd="sng" w="12675">
            <a:solidFill>
              <a:srgbClr val="888688">
                <a:alpha val="3882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5"/>
          <p:cNvSpPr/>
          <p:nvPr/>
        </p:nvSpPr>
        <p:spPr>
          <a:xfrm>
            <a:off x="637911" y="2761533"/>
            <a:ext cx="139667" cy="129510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5"/>
          <p:cNvSpPr/>
          <p:nvPr/>
        </p:nvSpPr>
        <p:spPr>
          <a:xfrm>
            <a:off x="671208" y="2825907"/>
            <a:ext cx="68858" cy="17597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5"/>
          <p:cNvSpPr/>
          <p:nvPr/>
        </p:nvSpPr>
        <p:spPr>
          <a:xfrm>
            <a:off x="705611" y="2791433"/>
            <a:ext cx="17597" cy="68980"/>
          </a:xfrm>
          <a:custGeom>
            <a:rect b="b" l="l" r="r" t="t"/>
            <a:pathLst>
              <a:path extrusionOk="0" h="37337" w="9525">
                <a:moveTo>
                  <a:pt x="0" y="0"/>
                </a:moveTo>
                <a:lnTo>
                  <a:pt x="0" y="37338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3" name="Google Shape;593;p5"/>
          <p:cNvSpPr/>
          <p:nvPr/>
        </p:nvSpPr>
        <p:spPr>
          <a:xfrm>
            <a:off x="630366" y="3556550"/>
            <a:ext cx="139667" cy="129510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" name="Google Shape;594;p5"/>
          <p:cNvSpPr/>
          <p:nvPr/>
        </p:nvSpPr>
        <p:spPr>
          <a:xfrm>
            <a:off x="663891" y="3619517"/>
            <a:ext cx="68858" cy="17597"/>
          </a:xfrm>
          <a:custGeom>
            <a:rect b="b" l="l" r="r" t="t"/>
            <a:pathLst>
              <a:path extrusionOk="0" h="9525" w="37271">
                <a:moveTo>
                  <a:pt x="0" y="0"/>
                </a:moveTo>
                <a:lnTo>
                  <a:pt x="37271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5" name="Google Shape;595;p5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596" name="Google Shape;596;p5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5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5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9" name="Google Shape;599;p5"/>
          <p:cNvGrpSpPr/>
          <p:nvPr/>
        </p:nvGrpSpPr>
        <p:grpSpPr>
          <a:xfrm>
            <a:off x="1117008" y="4286568"/>
            <a:ext cx="139603" cy="129447"/>
            <a:chOff x="3835361" y="4423834"/>
            <a:chExt cx="75600" cy="70100"/>
          </a:xfrm>
        </p:grpSpPr>
        <p:sp>
          <p:nvSpPr>
            <p:cNvPr id="600" name="Google Shape;600;p5"/>
            <p:cNvSpPr/>
            <p:nvPr/>
          </p:nvSpPr>
          <p:spPr>
            <a:xfrm>
              <a:off x="3835361" y="4423834"/>
              <a:ext cx="75600" cy="70100"/>
            </a:xfrm>
            <a:custGeom>
              <a:rect b="b" l="l" r="r" t="t"/>
              <a:pathLst>
                <a:path extrusionOk="0" h="70100" w="75600">
                  <a:moveTo>
                    <a:pt x="66937" y="61"/>
                  </a:moveTo>
                  <a:cubicBezTo>
                    <a:pt x="71667" y="61"/>
                    <a:pt x="75501" y="3895"/>
                    <a:pt x="75501" y="8625"/>
                  </a:cubicBezTo>
                  <a:lnTo>
                    <a:pt x="75501" y="61598"/>
                  </a:lnTo>
                  <a:cubicBezTo>
                    <a:pt x="75501" y="66328"/>
                    <a:pt x="71667" y="70162"/>
                    <a:pt x="66937" y="70162"/>
                  </a:cubicBezTo>
                  <a:lnTo>
                    <a:pt x="8464" y="70162"/>
                  </a:lnTo>
                  <a:cubicBezTo>
                    <a:pt x="3734" y="70162"/>
                    <a:pt x="-99" y="66328"/>
                    <a:pt x="-99" y="61598"/>
                  </a:cubicBezTo>
                  <a:lnTo>
                    <a:pt x="-99" y="8625"/>
                  </a:lnTo>
                  <a:cubicBezTo>
                    <a:pt x="-99" y="3895"/>
                    <a:pt x="3734" y="61"/>
                    <a:pt x="8464" y="61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5"/>
            <p:cNvSpPr/>
            <p:nvPr/>
          </p:nvSpPr>
          <p:spPr>
            <a:xfrm>
              <a:off x="3853277" y="4458533"/>
              <a:ext cx="37193" cy="9525"/>
            </a:xfrm>
            <a:custGeom>
              <a:rect b="b" l="l" r="r" t="t"/>
              <a:pathLst>
                <a:path extrusionOk="0" h="9525" w="37193">
                  <a:moveTo>
                    <a:pt x="-100" y="61"/>
                  </a:moveTo>
                  <a:lnTo>
                    <a:pt x="37094" y="6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5"/>
            <p:cNvSpPr/>
            <p:nvPr/>
          </p:nvSpPr>
          <p:spPr>
            <a:xfrm>
              <a:off x="3871874" y="4439937"/>
              <a:ext cx="9525" cy="37193"/>
            </a:xfrm>
            <a:custGeom>
              <a:rect b="b" l="l" r="r" t="t"/>
              <a:pathLst>
                <a:path extrusionOk="0" h="37193" w="9525">
                  <a:moveTo>
                    <a:pt x="-100" y="61"/>
                  </a:moveTo>
                  <a:lnTo>
                    <a:pt x="-100" y="37255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3" name="Google Shape;603;p5"/>
          <p:cNvSpPr/>
          <p:nvPr/>
        </p:nvSpPr>
        <p:spPr>
          <a:xfrm>
            <a:off x="1121447" y="5128291"/>
            <a:ext cx="139667" cy="129510"/>
          </a:xfrm>
          <a:custGeom>
            <a:rect b="b" l="l" r="r" t="t"/>
            <a:pathLst>
              <a:path extrusionOk="0" h="70100" w="75598">
                <a:moveTo>
                  <a:pt x="67035" y="0"/>
                </a:moveTo>
                <a:cubicBezTo>
                  <a:pt x="71764" y="0"/>
                  <a:pt x="75598" y="3834"/>
                  <a:pt x="75598" y="8563"/>
                </a:cubicBezTo>
                <a:lnTo>
                  <a:pt x="75598" y="61537"/>
                </a:lnTo>
                <a:cubicBezTo>
                  <a:pt x="75598" y="66266"/>
                  <a:pt x="71764" y="70100"/>
                  <a:pt x="67035" y="70100"/>
                </a:cubicBezTo>
                <a:lnTo>
                  <a:pt x="8563" y="70100"/>
                </a:lnTo>
                <a:cubicBezTo>
                  <a:pt x="3834" y="70100"/>
                  <a:pt x="0" y="66266"/>
                  <a:pt x="0" y="61537"/>
                </a:cubicBezTo>
                <a:lnTo>
                  <a:pt x="0" y="8563"/>
                </a:lnTo>
                <a:cubicBezTo>
                  <a:pt x="0" y="3834"/>
                  <a:pt x="3834" y="0"/>
                  <a:pt x="8563" y="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5"/>
          <p:cNvSpPr/>
          <p:nvPr/>
        </p:nvSpPr>
        <p:spPr>
          <a:xfrm>
            <a:off x="1154760" y="5192665"/>
            <a:ext cx="68840" cy="17597"/>
          </a:xfrm>
          <a:custGeom>
            <a:rect b="b" l="l" r="r" t="t"/>
            <a:pathLst>
              <a:path extrusionOk="0" h="9525" w="37261">
                <a:moveTo>
                  <a:pt x="0" y="0"/>
                </a:moveTo>
                <a:lnTo>
                  <a:pt x="37262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5"/>
          <p:cNvSpPr/>
          <p:nvPr/>
        </p:nvSpPr>
        <p:spPr>
          <a:xfrm>
            <a:off x="1189164" y="5158190"/>
            <a:ext cx="17597" cy="68805"/>
          </a:xfrm>
          <a:custGeom>
            <a:rect b="b" l="l" r="r" t="t"/>
            <a:pathLst>
              <a:path extrusionOk="0" h="37242" w="9525">
                <a:moveTo>
                  <a:pt x="0" y="0"/>
                </a:moveTo>
                <a:lnTo>
                  <a:pt x="0" y="37243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06" name="Google Shape;606;p5"/>
          <p:cNvGrpSpPr/>
          <p:nvPr/>
        </p:nvGrpSpPr>
        <p:grpSpPr>
          <a:xfrm>
            <a:off x="3012198" y="1274518"/>
            <a:ext cx="190860" cy="190866"/>
            <a:chOff x="3458009" y="-1231468"/>
            <a:chExt cx="235630" cy="235637"/>
          </a:xfrm>
        </p:grpSpPr>
        <p:grpSp>
          <p:nvGrpSpPr>
            <p:cNvPr id="607" name="Google Shape;607;p5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608" name="Google Shape;608;p5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09" name="Google Shape;609;p5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610" name="Google Shape;610;p5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611" name="Google Shape;611;p5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12" name="Google Shape;612;p5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613" name="Google Shape;613;p5"/>
            <p:cNvGrpSpPr/>
            <p:nvPr/>
          </p:nvGrpSpPr>
          <p:grpSpPr>
            <a:xfrm>
              <a:off x="3458009" y="-1231468"/>
              <a:ext cx="235630" cy="235637"/>
              <a:chOff x="2905588" y="681225"/>
              <a:chExt cx="323224" cy="323100"/>
            </a:xfrm>
          </p:grpSpPr>
          <p:cxnSp>
            <p:nvCxnSpPr>
              <p:cNvPr id="614" name="Google Shape;614;p5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15" name="Google Shape;615;p5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616" name="Google Shape;616;p5"/>
          <p:cNvSpPr txBox="1"/>
          <p:nvPr/>
        </p:nvSpPr>
        <p:spPr>
          <a:xfrm>
            <a:off x="321746" y="589725"/>
            <a:ext cx="1118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7" name="Google Shape;617;p5"/>
          <p:cNvSpPr txBox="1"/>
          <p:nvPr/>
        </p:nvSpPr>
        <p:spPr>
          <a:xfrm>
            <a:off x="1440146" y="586040"/>
            <a:ext cx="7441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C://My Documents/</a:t>
            </a:r>
            <a:r>
              <a:rPr lang="en" sz="1800">
                <a:latin typeface="Tahoma"/>
                <a:ea typeface="Tahoma"/>
                <a:cs typeface="Tahoma"/>
                <a:sym typeface="Tahoma"/>
              </a:rPr>
              <a:t>resources</a:t>
            </a: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/videos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8" name="Google Shape;618;p5"/>
          <p:cNvSpPr txBox="1"/>
          <p:nvPr/>
        </p:nvSpPr>
        <p:spPr>
          <a:xfrm>
            <a:off x="1119371" y="1926250"/>
            <a:ext cx="1766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9" name="Google Shape;619;p5"/>
          <p:cNvSpPr txBox="1"/>
          <p:nvPr/>
        </p:nvSpPr>
        <p:spPr>
          <a:xfrm>
            <a:off x="2003599" y="4108113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20" name="Google Shape;620;p5"/>
          <p:cNvSpPr txBox="1"/>
          <p:nvPr/>
        </p:nvSpPr>
        <p:spPr>
          <a:xfrm>
            <a:off x="2003599" y="58544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621" name="Google Shape;621;p5"/>
          <p:cNvGrpSpPr/>
          <p:nvPr/>
        </p:nvGrpSpPr>
        <p:grpSpPr>
          <a:xfrm>
            <a:off x="10873405" y="58325"/>
            <a:ext cx="1253670" cy="402055"/>
            <a:chOff x="6834129" y="123632"/>
            <a:chExt cx="1508991" cy="483937"/>
          </a:xfrm>
        </p:grpSpPr>
        <p:grpSp>
          <p:nvGrpSpPr>
            <p:cNvPr id="622" name="Google Shape;622;p5"/>
            <p:cNvGrpSpPr/>
            <p:nvPr/>
          </p:nvGrpSpPr>
          <p:grpSpPr>
            <a:xfrm>
              <a:off x="7858941" y="128295"/>
              <a:ext cx="484179" cy="474610"/>
              <a:chOff x="7858941" y="128295"/>
              <a:chExt cx="484179" cy="474610"/>
            </a:xfrm>
          </p:grpSpPr>
          <p:sp>
            <p:nvSpPr>
              <p:cNvPr id="623" name="Google Shape;623;p5"/>
              <p:cNvSpPr/>
              <p:nvPr/>
            </p:nvSpPr>
            <p:spPr>
              <a:xfrm>
                <a:off x="7875036" y="132336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24" name="Google Shape;624;p5"/>
              <p:cNvGrpSpPr/>
              <p:nvPr/>
            </p:nvGrpSpPr>
            <p:grpSpPr>
              <a:xfrm>
                <a:off x="7858941" y="128295"/>
                <a:ext cx="484179" cy="474610"/>
                <a:chOff x="6030142" y="4026158"/>
                <a:chExt cx="484179" cy="474610"/>
              </a:xfrm>
            </p:grpSpPr>
            <p:sp>
              <p:nvSpPr>
                <p:cNvPr id="625" name="Google Shape;625;p5"/>
                <p:cNvSpPr/>
                <p:nvPr/>
              </p:nvSpPr>
              <p:spPr>
                <a:xfrm flipH="1">
                  <a:off x="6030142" y="4026158"/>
                  <a:ext cx="484179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6" name="Google Shape;626;p5"/>
                <p:cNvSpPr/>
                <p:nvPr/>
              </p:nvSpPr>
              <p:spPr>
                <a:xfrm>
                  <a:off x="6049424" y="4063346"/>
                  <a:ext cx="421109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7" name="Google Shape;627;p5"/>
                <p:cNvSpPr/>
                <p:nvPr/>
              </p:nvSpPr>
              <p:spPr>
                <a:xfrm>
                  <a:off x="6060233" y="4046956"/>
                  <a:ext cx="421580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28" name="Google Shape;628;p5"/>
                <p:cNvGrpSpPr/>
                <p:nvPr/>
              </p:nvGrpSpPr>
              <p:grpSpPr>
                <a:xfrm>
                  <a:off x="6174523" y="4174513"/>
                  <a:ext cx="190860" cy="190866"/>
                  <a:chOff x="3458009" y="-1231468"/>
                  <a:chExt cx="235630" cy="235637"/>
                </a:xfrm>
              </p:grpSpPr>
              <p:grpSp>
                <p:nvGrpSpPr>
                  <p:cNvPr id="629" name="Google Shape;629;p5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630" name="Google Shape;630;p5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631" name="Google Shape;631;p5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632" name="Google Shape;632;p5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633" name="Google Shape;633;p5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634" name="Google Shape;634;p5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635" name="Google Shape;635;p5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636" name="Google Shape;636;p5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637" name="Google Shape;637;p5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638" name="Google Shape;638;p5"/>
            <p:cNvGrpSpPr/>
            <p:nvPr/>
          </p:nvGrpSpPr>
          <p:grpSpPr>
            <a:xfrm>
              <a:off x="6834129" y="123632"/>
              <a:ext cx="484179" cy="483937"/>
              <a:chOff x="1543672" y="2852059"/>
              <a:chExt cx="484179" cy="483937"/>
            </a:xfrm>
          </p:grpSpPr>
          <p:sp>
            <p:nvSpPr>
              <p:cNvPr id="639" name="Google Shape;639;p5"/>
              <p:cNvSpPr/>
              <p:nvPr/>
            </p:nvSpPr>
            <p:spPr>
              <a:xfrm>
                <a:off x="1559767" y="2852059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5"/>
              <p:cNvSpPr/>
              <p:nvPr/>
            </p:nvSpPr>
            <p:spPr>
              <a:xfrm flipH="1">
                <a:off x="1543672" y="2861386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1" name="Google Shape;641;p5"/>
              <p:cNvSpPr/>
              <p:nvPr/>
            </p:nvSpPr>
            <p:spPr>
              <a:xfrm>
                <a:off x="1562954" y="2898574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2" name="Google Shape;642;p5"/>
              <p:cNvSpPr/>
              <p:nvPr/>
            </p:nvSpPr>
            <p:spPr>
              <a:xfrm>
                <a:off x="1573763" y="2882184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3" name="Google Shape;643;p5"/>
              <p:cNvCxnSpPr/>
              <p:nvPr/>
            </p:nvCxnSpPr>
            <p:spPr>
              <a:xfrm rot="10800000">
                <a:off x="1656876" y="3244149"/>
                <a:ext cx="2559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644" name="Google Shape;644;p5"/>
            <p:cNvGrpSpPr/>
            <p:nvPr/>
          </p:nvGrpSpPr>
          <p:grpSpPr>
            <a:xfrm>
              <a:off x="7346535" y="123632"/>
              <a:ext cx="484179" cy="483937"/>
              <a:chOff x="2081737" y="2872275"/>
              <a:chExt cx="484179" cy="483937"/>
            </a:xfrm>
          </p:grpSpPr>
          <p:sp>
            <p:nvSpPr>
              <p:cNvPr id="645" name="Google Shape;645;p5"/>
              <p:cNvSpPr/>
              <p:nvPr/>
            </p:nvSpPr>
            <p:spPr>
              <a:xfrm>
                <a:off x="2097832" y="2872275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6" name="Google Shape;646;p5"/>
              <p:cNvSpPr/>
              <p:nvPr/>
            </p:nvSpPr>
            <p:spPr>
              <a:xfrm flipH="1">
                <a:off x="2081737" y="2881602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7" name="Google Shape;647;p5"/>
              <p:cNvSpPr/>
              <p:nvPr/>
            </p:nvSpPr>
            <p:spPr>
              <a:xfrm>
                <a:off x="2101019" y="2918790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8" name="Google Shape;648;p5"/>
              <p:cNvSpPr/>
              <p:nvPr/>
            </p:nvSpPr>
            <p:spPr>
              <a:xfrm>
                <a:off x="2111828" y="2902400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9" name="Google Shape;649;p5"/>
              <p:cNvSpPr/>
              <p:nvPr/>
            </p:nvSpPr>
            <p:spPr>
              <a:xfrm>
                <a:off x="2192693" y="2999792"/>
                <a:ext cx="237900" cy="237900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50" name="Google Shape;650;p5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651" name="Google Shape;651;p5"/>
          <p:cNvGrpSpPr/>
          <p:nvPr/>
        </p:nvGrpSpPr>
        <p:grpSpPr>
          <a:xfrm>
            <a:off x="1417978" y="4949239"/>
            <a:ext cx="592709" cy="495451"/>
            <a:chOff x="3972191" y="4771938"/>
            <a:chExt cx="320973" cy="268304"/>
          </a:xfrm>
        </p:grpSpPr>
        <p:sp>
          <p:nvSpPr>
            <p:cNvPr id="652" name="Google Shape;652;p5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5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6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5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5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6" name="Google Shape;656;p5"/>
          <p:cNvGrpSpPr/>
          <p:nvPr/>
        </p:nvGrpSpPr>
        <p:grpSpPr>
          <a:xfrm>
            <a:off x="1375904" y="4140367"/>
            <a:ext cx="678945" cy="478083"/>
            <a:chOff x="3974493" y="5216757"/>
            <a:chExt cx="367673" cy="258899"/>
          </a:xfrm>
        </p:grpSpPr>
        <p:sp>
          <p:nvSpPr>
            <p:cNvPr id="657" name="Google Shape;657;p5"/>
            <p:cNvSpPr/>
            <p:nvPr/>
          </p:nvSpPr>
          <p:spPr>
            <a:xfrm>
              <a:off x="3976825" y="5216757"/>
              <a:ext cx="312046" cy="258899"/>
            </a:xfrm>
            <a:custGeom>
              <a:rect b="b" l="l" r="r" t="t"/>
              <a:pathLst>
                <a:path extrusionOk="0" h="258899" w="312046">
                  <a:moveTo>
                    <a:pt x="10491" y="27531"/>
                  </a:moveTo>
                  <a:lnTo>
                    <a:pt x="43511" y="-217"/>
                  </a:lnTo>
                  <a:lnTo>
                    <a:pt x="119972" y="-217"/>
                  </a:lnTo>
                  <a:lnTo>
                    <a:pt x="156457" y="35365"/>
                  </a:lnTo>
                  <a:lnTo>
                    <a:pt x="298945" y="35365"/>
                  </a:lnTo>
                  <a:lnTo>
                    <a:pt x="309381" y="46650"/>
                  </a:lnTo>
                  <a:lnTo>
                    <a:pt x="312116" y="247397"/>
                  </a:lnTo>
                  <a:lnTo>
                    <a:pt x="300684" y="258683"/>
                  </a:lnTo>
                  <a:lnTo>
                    <a:pt x="8752" y="257886"/>
                  </a:lnTo>
                  <a:lnTo>
                    <a:pt x="69" y="248326"/>
                  </a:lnTo>
                  <a:lnTo>
                    <a:pt x="69" y="35365"/>
                  </a:lnTo>
                  <a:lnTo>
                    <a:pt x="10491" y="27531"/>
                  </a:lnTo>
                  <a:close/>
                </a:path>
              </a:pathLst>
            </a:custGeom>
            <a:solidFill>
              <a:schemeClr val="accent5"/>
            </a:solidFill>
            <a:ln cap="rnd" cmpd="sng" w="152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5"/>
            <p:cNvSpPr/>
            <p:nvPr/>
          </p:nvSpPr>
          <p:spPr>
            <a:xfrm>
              <a:off x="3974493" y="5296844"/>
              <a:ext cx="367673" cy="177179"/>
            </a:xfrm>
            <a:custGeom>
              <a:rect b="b" l="l" r="r" t="t"/>
              <a:pathLst>
                <a:path extrusionOk="0" h="177179" w="367673">
                  <a:moveTo>
                    <a:pt x="344614" y="0"/>
                  </a:moveTo>
                  <a:cubicBezTo>
                    <a:pt x="357350" y="0"/>
                    <a:pt x="364740" y="9241"/>
                    <a:pt x="361121" y="20643"/>
                  </a:cubicBezTo>
                  <a:lnTo>
                    <a:pt x="317988" y="156537"/>
                  </a:lnTo>
                  <a:cubicBezTo>
                    <a:pt x="314370" y="167937"/>
                    <a:pt x="301112" y="177179"/>
                    <a:pt x="288377" y="177179"/>
                  </a:cubicBezTo>
                  <a:lnTo>
                    <a:pt x="23059" y="177179"/>
                  </a:lnTo>
                  <a:cubicBezTo>
                    <a:pt x="10324" y="177179"/>
                    <a:pt x="2934" y="167938"/>
                    <a:pt x="6552" y="156537"/>
                  </a:cubicBezTo>
                  <a:lnTo>
                    <a:pt x="49686" y="20643"/>
                  </a:lnTo>
                  <a:cubicBezTo>
                    <a:pt x="53304" y="9242"/>
                    <a:pt x="66562" y="0"/>
                    <a:pt x="79297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156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59" name="Google Shape;659;p5"/>
          <p:cNvSpPr txBox="1"/>
          <p:nvPr/>
        </p:nvSpPr>
        <p:spPr>
          <a:xfrm>
            <a:off x="1597646" y="3409079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0" name="Google Shape;660;p5"/>
          <p:cNvSpPr txBox="1"/>
          <p:nvPr/>
        </p:nvSpPr>
        <p:spPr>
          <a:xfrm>
            <a:off x="1607549" y="26676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1" name="Google Shape;661;p5"/>
          <p:cNvSpPr txBox="1"/>
          <p:nvPr>
            <p:ph type="title"/>
          </p:nvPr>
        </p:nvSpPr>
        <p:spPr>
          <a:xfrm>
            <a:off x="3716100" y="1419500"/>
            <a:ext cx="76695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PT Mono"/>
              <a:buNone/>
              <a:defRPr b="1" sz="3000">
                <a:latin typeface="PT Mono"/>
                <a:ea typeface="PT Mono"/>
                <a:cs typeface="PT Mono"/>
                <a:sym typeface="PT Mon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9pPr>
          </a:lstStyle>
          <a:p/>
        </p:txBody>
      </p:sp>
      <p:sp>
        <p:nvSpPr>
          <p:cNvPr id="662" name="Google Shape;662;p5"/>
          <p:cNvSpPr txBox="1"/>
          <p:nvPr>
            <p:ph idx="1" type="body"/>
          </p:nvPr>
        </p:nvSpPr>
        <p:spPr>
          <a:xfrm>
            <a:off x="3716200" y="2145875"/>
            <a:ext cx="7669500" cy="41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PT Mono"/>
              <a:buChar char="●"/>
              <a:defRPr sz="1600">
                <a:latin typeface="PT Mono"/>
                <a:ea typeface="PT Mono"/>
                <a:cs typeface="PT Mono"/>
                <a:sym typeface="PT Mono"/>
              </a:defRPr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663" name="Google Shape;663;p5"/>
          <p:cNvSpPr txBox="1"/>
          <p:nvPr/>
        </p:nvSpPr>
        <p:spPr>
          <a:xfrm rot="5400000">
            <a:off x="-602550" y="6186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19"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" name="Google Shape;665;p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66" name="Google Shape;666;p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67" name="Google Shape;667;p6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8" name="Google Shape;668;p6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b="0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b="0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1" i="0" lang="en" sz="30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i="0" sz="3000" u="none" cap="none" strike="noStrike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b="0" i="0" lang="en" sz="2700" u="sng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i="0" lang="en" sz="44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0" i="0" lang="en" sz="27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b="0" i="0" sz="27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en" sz="20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b="0" i="0" sz="20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69" name="Google Shape;669;p6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id="670" name="Google Shape;670;p6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1" name="Google Shape;671;p6">
              <a:hlinkClick r:id="rId7"/>
            </p:cNvPr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2" name="Google Shape;672;p6">
              <a:hlinkClick r:id="rId9"/>
            </p:cNvPr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3" name="Google Shape;673;p6">
              <a:hlinkClick r:id="rId11"/>
            </p:cNvPr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4" name="Google Shape;674;p6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" sz="2400" u="none" cap="none" strike="noStrike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i="0" sz="2400" u="none" cap="none" strike="noStrike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structions">
  <p:cSld name="1_Just title"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7"/>
          <p:cNvSpPr/>
          <p:nvPr/>
        </p:nvSpPr>
        <p:spPr>
          <a:xfrm>
            <a:off x="0" y="13996"/>
            <a:ext cx="12192000" cy="48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7" name="Google Shape;677;p7"/>
          <p:cNvGrpSpPr/>
          <p:nvPr/>
        </p:nvGrpSpPr>
        <p:grpSpPr>
          <a:xfrm>
            <a:off x="13989" y="503843"/>
            <a:ext cx="12162383" cy="6354139"/>
            <a:chOff x="3238036" y="2375353"/>
            <a:chExt cx="6586366" cy="3440994"/>
          </a:xfrm>
        </p:grpSpPr>
        <p:grpSp>
          <p:nvGrpSpPr>
            <p:cNvPr id="678" name="Google Shape;678;p7"/>
            <p:cNvGrpSpPr/>
            <p:nvPr/>
          </p:nvGrpSpPr>
          <p:grpSpPr>
            <a:xfrm>
              <a:off x="3238036" y="2375353"/>
              <a:ext cx="6586366" cy="3440994"/>
              <a:chOff x="3238036" y="2375353"/>
              <a:chExt cx="6586366" cy="3440994"/>
            </a:xfrm>
          </p:grpSpPr>
          <p:sp>
            <p:nvSpPr>
              <p:cNvPr id="679" name="Google Shape;679;p7"/>
              <p:cNvSpPr/>
              <p:nvPr/>
            </p:nvSpPr>
            <p:spPr>
              <a:xfrm flipH="1">
                <a:off x="3238036" y="2375353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7"/>
              <p:cNvSpPr/>
              <p:nvPr/>
            </p:nvSpPr>
            <p:spPr>
              <a:xfrm flipH="1">
                <a:off x="3238036" y="2375353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81" name="Google Shape;681;p7"/>
            <p:cNvSpPr/>
            <p:nvPr/>
          </p:nvSpPr>
          <p:spPr>
            <a:xfrm>
              <a:off x="5122830" y="2678340"/>
              <a:ext cx="4634865" cy="3030283"/>
            </a:xfrm>
            <a:custGeom>
              <a:rect b="b" l="l" r="r" t="t"/>
              <a:pathLst>
                <a:path extrusionOk="0" h="3030283" w="4634865">
                  <a:moveTo>
                    <a:pt x="0" y="0"/>
                  </a:moveTo>
                  <a:lnTo>
                    <a:pt x="4634865" y="0"/>
                  </a:lnTo>
                  <a:lnTo>
                    <a:pt x="4634865" y="3030284"/>
                  </a:lnTo>
                  <a:lnTo>
                    <a:pt x="0" y="3030284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7"/>
            <p:cNvSpPr/>
            <p:nvPr/>
          </p:nvSpPr>
          <p:spPr>
            <a:xfrm>
              <a:off x="4021835" y="2449838"/>
              <a:ext cx="5753195" cy="185842"/>
            </a:xfrm>
            <a:custGeom>
              <a:rect b="b" l="l" r="r" t="t"/>
              <a:pathLst>
                <a:path extrusionOk="0" h="185842" w="5753195">
                  <a:moveTo>
                    <a:pt x="5753196" y="0"/>
                  </a:moveTo>
                  <a:lnTo>
                    <a:pt x="5753196" y="185842"/>
                  </a:lnTo>
                  <a:lnTo>
                    <a:pt x="0" y="185842"/>
                  </a:lnTo>
                  <a:lnTo>
                    <a:pt x="0" y="0"/>
                  </a:lnTo>
                  <a:lnTo>
                    <a:pt x="5753196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86858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7"/>
            <p:cNvSpPr/>
            <p:nvPr/>
          </p:nvSpPr>
          <p:spPr>
            <a:xfrm>
              <a:off x="5118258" y="2693764"/>
              <a:ext cx="4643151" cy="3027997"/>
            </a:xfrm>
            <a:custGeom>
              <a:rect b="b" l="l" r="r" t="t"/>
              <a:pathLst>
                <a:path extrusionOk="0" h="3027997" w="4643151">
                  <a:moveTo>
                    <a:pt x="0" y="3027998"/>
                  </a:moveTo>
                  <a:lnTo>
                    <a:pt x="0" y="1976914"/>
                  </a:lnTo>
                  <a:lnTo>
                    <a:pt x="0" y="922211"/>
                  </a:lnTo>
                  <a:lnTo>
                    <a:pt x="0" y="394811"/>
                  </a:lnTo>
                  <a:lnTo>
                    <a:pt x="0" y="0"/>
                  </a:lnTo>
                  <a:lnTo>
                    <a:pt x="4643152" y="572"/>
                  </a:lnTo>
                </a:path>
              </a:pathLst>
            </a:custGeom>
            <a:noFill/>
            <a:ln cap="flat" cmpd="sng" w="95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7"/>
            <p:cNvSpPr/>
            <p:nvPr/>
          </p:nvSpPr>
          <p:spPr>
            <a:xfrm>
              <a:off x="5110067" y="2700908"/>
              <a:ext cx="4672203" cy="3050571"/>
            </a:xfrm>
            <a:custGeom>
              <a:rect b="b" l="l" r="r" t="t"/>
              <a:pathLst>
                <a:path extrusionOk="0" h="3050571" w="4672203">
                  <a:moveTo>
                    <a:pt x="0" y="3050572"/>
                  </a:moveTo>
                  <a:lnTo>
                    <a:pt x="1707833" y="3050572"/>
                  </a:lnTo>
                  <a:lnTo>
                    <a:pt x="2578799" y="3050572"/>
                  </a:lnTo>
                  <a:lnTo>
                    <a:pt x="3014377" y="3050572"/>
                  </a:lnTo>
                  <a:lnTo>
                    <a:pt x="4672203" y="3050572"/>
                  </a:lnTo>
                  <a:lnTo>
                    <a:pt x="4670107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7"/>
            <p:cNvSpPr/>
            <p:nvPr/>
          </p:nvSpPr>
          <p:spPr>
            <a:xfrm>
              <a:off x="9660064" y="2531811"/>
              <a:ext cx="42577" cy="35766"/>
            </a:xfrm>
            <a:custGeom>
              <a:rect b="b" l="l" r="r" t="t"/>
              <a:pathLst>
                <a:path extrusionOk="0" h="35766" w="42577">
                  <a:moveTo>
                    <a:pt x="0" y="257"/>
                  </a:moveTo>
                  <a:lnTo>
                    <a:pt x="42577" y="0"/>
                  </a:lnTo>
                  <a:lnTo>
                    <a:pt x="22860" y="35766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000000"/>
            </a:solidFill>
            <a:ln cap="flat" cmpd="sng" w="10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7"/>
            <p:cNvSpPr/>
            <p:nvPr/>
          </p:nvSpPr>
          <p:spPr>
            <a:xfrm>
              <a:off x="9609201" y="2481376"/>
              <a:ext cx="134302" cy="129997"/>
            </a:xfrm>
            <a:custGeom>
              <a:rect b="b" l="l" r="r" t="t"/>
              <a:pathLst>
                <a:path extrusionOk="0" h="129997" w="134302">
                  <a:moveTo>
                    <a:pt x="111243" y="0"/>
                  </a:moveTo>
                  <a:cubicBezTo>
                    <a:pt x="123979" y="0"/>
                    <a:pt x="134303" y="0"/>
                    <a:pt x="134303" y="0"/>
                  </a:cubicBezTo>
                  <a:lnTo>
                    <a:pt x="134303" y="129997"/>
                  </a:lnTo>
                  <a:cubicBezTo>
                    <a:pt x="134303" y="129997"/>
                    <a:pt x="123979" y="129997"/>
                    <a:pt x="111243" y="129997"/>
                  </a:cubicBezTo>
                  <a:lnTo>
                    <a:pt x="23059" y="129997"/>
                  </a:lnTo>
                  <a:cubicBezTo>
                    <a:pt x="10324" y="129997"/>
                    <a:pt x="0" y="129997"/>
                    <a:pt x="0" y="129997"/>
                  </a:cubicBezTo>
                  <a:lnTo>
                    <a:pt x="0" y="0"/>
                  </a:lnTo>
                  <a:cubicBezTo>
                    <a:pt x="0" y="0"/>
                    <a:pt x="10324" y="0"/>
                    <a:pt x="23059" y="0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7"/>
            <p:cNvSpPr/>
            <p:nvPr/>
          </p:nvSpPr>
          <p:spPr>
            <a:xfrm>
              <a:off x="9631965" y="2506703"/>
              <a:ext cx="99917" cy="92125"/>
            </a:xfrm>
            <a:custGeom>
              <a:rect b="b" l="l" r="r" t="t"/>
              <a:pathLst>
                <a:path extrusionOk="0" h="92125" w="99917">
                  <a:moveTo>
                    <a:pt x="99917" y="0"/>
                  </a:moveTo>
                  <a:lnTo>
                    <a:pt x="99917" y="92126"/>
                  </a:lnTo>
                  <a:lnTo>
                    <a:pt x="0" y="91573"/>
                  </a:lnTo>
                </a:path>
              </a:pathLst>
            </a:custGeom>
            <a:noFill/>
            <a:ln cap="flat" cmpd="sng" w="123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7"/>
            <p:cNvSpPr/>
            <p:nvPr/>
          </p:nvSpPr>
          <p:spPr>
            <a:xfrm>
              <a:off x="9623583" y="2494911"/>
              <a:ext cx="114109" cy="106337"/>
            </a:xfrm>
            <a:custGeom>
              <a:rect b="b" l="l" r="r" t="t"/>
              <a:pathLst>
                <a:path extrusionOk="0" h="106337" w="114109">
                  <a:moveTo>
                    <a:pt x="0" y="106337"/>
                  </a:moveTo>
                  <a:lnTo>
                    <a:pt x="0" y="0"/>
                  </a:lnTo>
                  <a:lnTo>
                    <a:pt x="114110" y="552"/>
                  </a:lnTo>
                </a:path>
              </a:pathLst>
            </a:custGeom>
            <a:noFill/>
            <a:ln cap="flat" cmpd="sng" w="123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89" name="Google Shape;689;p7"/>
            <p:cNvGrpSpPr/>
            <p:nvPr/>
          </p:nvGrpSpPr>
          <p:grpSpPr>
            <a:xfrm>
              <a:off x="5802076" y="3175400"/>
              <a:ext cx="238624" cy="323618"/>
              <a:chOff x="5802076" y="3175400"/>
              <a:chExt cx="238624" cy="323618"/>
            </a:xfrm>
          </p:grpSpPr>
          <p:grpSp>
            <p:nvGrpSpPr>
              <p:cNvPr id="690" name="Google Shape;690;p7"/>
              <p:cNvGrpSpPr/>
              <p:nvPr/>
            </p:nvGrpSpPr>
            <p:grpSpPr>
              <a:xfrm>
                <a:off x="5802076" y="3175400"/>
                <a:ext cx="238624" cy="323618"/>
                <a:chOff x="5802076" y="3175400"/>
                <a:chExt cx="238624" cy="323618"/>
              </a:xfrm>
            </p:grpSpPr>
            <p:sp>
              <p:nvSpPr>
                <p:cNvPr id="691" name="Google Shape;691;p7"/>
                <p:cNvSpPr/>
                <p:nvPr/>
              </p:nvSpPr>
              <p:spPr>
                <a:xfrm>
                  <a:off x="5802076" y="317540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7" y="-183"/>
                      </a:moveTo>
                      <a:lnTo>
                        <a:pt x="7" y="80722"/>
                      </a:lnTo>
                      <a:lnTo>
                        <a:pt x="7" y="161627"/>
                      </a:lnTo>
                      <a:lnTo>
                        <a:pt x="7" y="242531"/>
                      </a:lnTo>
                      <a:lnTo>
                        <a:pt x="7" y="323436"/>
                      </a:lnTo>
                      <a:lnTo>
                        <a:pt x="59590" y="323436"/>
                      </a:lnTo>
                      <a:lnTo>
                        <a:pt x="119320" y="323436"/>
                      </a:lnTo>
                      <a:lnTo>
                        <a:pt x="171017" y="322268"/>
                      </a:lnTo>
                      <a:lnTo>
                        <a:pt x="238632" y="247350"/>
                      </a:lnTo>
                      <a:lnTo>
                        <a:pt x="238632" y="161627"/>
                      </a:lnTo>
                      <a:lnTo>
                        <a:pt x="238632" y="80722"/>
                      </a:lnTo>
                      <a:lnTo>
                        <a:pt x="238632" y="-183"/>
                      </a:lnTo>
                      <a:lnTo>
                        <a:pt x="178903" y="-183"/>
                      </a:lnTo>
                      <a:lnTo>
                        <a:pt x="119320" y="-183"/>
                      </a:lnTo>
                      <a:lnTo>
                        <a:pt x="59590" y="-183"/>
                      </a:lnTo>
                      <a:lnTo>
                        <a:pt x="7" y="-1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2" name="Google Shape;692;p7"/>
                <p:cNvSpPr/>
                <p:nvPr/>
              </p:nvSpPr>
              <p:spPr>
                <a:xfrm>
                  <a:off x="5802076" y="317540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7" y="-183"/>
                      </a:moveTo>
                      <a:lnTo>
                        <a:pt x="7" y="80722"/>
                      </a:lnTo>
                      <a:lnTo>
                        <a:pt x="7" y="161627"/>
                      </a:lnTo>
                      <a:lnTo>
                        <a:pt x="7" y="242531"/>
                      </a:lnTo>
                      <a:lnTo>
                        <a:pt x="7" y="323436"/>
                      </a:lnTo>
                      <a:lnTo>
                        <a:pt x="59590" y="323436"/>
                      </a:lnTo>
                      <a:lnTo>
                        <a:pt x="119320" y="323436"/>
                      </a:lnTo>
                      <a:lnTo>
                        <a:pt x="166344" y="323436"/>
                      </a:lnTo>
                      <a:lnTo>
                        <a:pt x="167074" y="242531"/>
                      </a:lnTo>
                      <a:lnTo>
                        <a:pt x="238632" y="242531"/>
                      </a:lnTo>
                      <a:lnTo>
                        <a:pt x="238632" y="161627"/>
                      </a:lnTo>
                      <a:lnTo>
                        <a:pt x="238632" y="80722"/>
                      </a:lnTo>
                      <a:lnTo>
                        <a:pt x="238632" y="-183"/>
                      </a:lnTo>
                      <a:lnTo>
                        <a:pt x="178903" y="-183"/>
                      </a:lnTo>
                      <a:lnTo>
                        <a:pt x="119320" y="-183"/>
                      </a:lnTo>
                      <a:lnTo>
                        <a:pt x="59590" y="-183"/>
                      </a:lnTo>
                      <a:lnTo>
                        <a:pt x="7" y="-1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93" name="Google Shape;693;p7"/>
              <p:cNvSpPr/>
              <p:nvPr/>
            </p:nvSpPr>
            <p:spPr>
              <a:xfrm>
                <a:off x="5846033" y="322227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87"/>
                    </a:moveTo>
                    <a:lnTo>
                      <a:pt x="146483" y="-18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4" name="Google Shape;694;p7"/>
              <p:cNvSpPr/>
              <p:nvPr/>
            </p:nvSpPr>
            <p:spPr>
              <a:xfrm>
                <a:off x="5846033" y="3274705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85"/>
                    </a:moveTo>
                    <a:lnTo>
                      <a:pt x="146483" y="-18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7"/>
              <p:cNvSpPr/>
              <p:nvPr/>
            </p:nvSpPr>
            <p:spPr>
              <a:xfrm>
                <a:off x="5846033" y="3327279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83"/>
                    </a:moveTo>
                    <a:lnTo>
                      <a:pt x="146483" y="-18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7"/>
              <p:cNvSpPr/>
              <p:nvPr/>
            </p:nvSpPr>
            <p:spPr>
              <a:xfrm>
                <a:off x="5846033" y="3379852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81"/>
                    </a:moveTo>
                    <a:lnTo>
                      <a:pt x="146483" y="-18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7" name="Google Shape;697;p7"/>
              <p:cNvSpPr/>
              <p:nvPr/>
            </p:nvSpPr>
            <p:spPr>
              <a:xfrm>
                <a:off x="5846033" y="3432280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6" y="-179"/>
                    </a:moveTo>
                    <a:lnTo>
                      <a:pt x="100334" y="-17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8" name="Google Shape;698;p7"/>
            <p:cNvGrpSpPr/>
            <p:nvPr/>
          </p:nvGrpSpPr>
          <p:grpSpPr>
            <a:xfrm>
              <a:off x="6666288" y="3175400"/>
              <a:ext cx="238624" cy="323618"/>
              <a:chOff x="6666288" y="3175400"/>
              <a:chExt cx="238624" cy="323618"/>
            </a:xfrm>
          </p:grpSpPr>
          <p:grpSp>
            <p:nvGrpSpPr>
              <p:cNvPr id="699" name="Google Shape;699;p7"/>
              <p:cNvGrpSpPr/>
              <p:nvPr/>
            </p:nvGrpSpPr>
            <p:grpSpPr>
              <a:xfrm>
                <a:off x="6666288" y="3175400"/>
                <a:ext cx="238624" cy="323618"/>
                <a:chOff x="6666288" y="3175400"/>
                <a:chExt cx="238624" cy="323618"/>
              </a:xfrm>
            </p:grpSpPr>
            <p:sp>
              <p:nvSpPr>
                <p:cNvPr id="700" name="Google Shape;700;p7"/>
                <p:cNvSpPr/>
                <p:nvPr/>
              </p:nvSpPr>
              <p:spPr>
                <a:xfrm>
                  <a:off x="6666288" y="317540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98" y="-183"/>
                      </a:moveTo>
                      <a:lnTo>
                        <a:pt x="98" y="80722"/>
                      </a:lnTo>
                      <a:lnTo>
                        <a:pt x="98" y="161627"/>
                      </a:lnTo>
                      <a:lnTo>
                        <a:pt x="98" y="242531"/>
                      </a:lnTo>
                      <a:lnTo>
                        <a:pt x="98" y="323436"/>
                      </a:lnTo>
                      <a:lnTo>
                        <a:pt x="59681" y="323436"/>
                      </a:lnTo>
                      <a:lnTo>
                        <a:pt x="119410" y="323436"/>
                      </a:lnTo>
                      <a:lnTo>
                        <a:pt x="171108" y="322268"/>
                      </a:lnTo>
                      <a:lnTo>
                        <a:pt x="238723" y="247350"/>
                      </a:lnTo>
                      <a:lnTo>
                        <a:pt x="238723" y="161627"/>
                      </a:lnTo>
                      <a:lnTo>
                        <a:pt x="238723" y="80722"/>
                      </a:lnTo>
                      <a:lnTo>
                        <a:pt x="238723" y="-183"/>
                      </a:lnTo>
                      <a:lnTo>
                        <a:pt x="178994" y="-183"/>
                      </a:lnTo>
                      <a:lnTo>
                        <a:pt x="119410" y="-183"/>
                      </a:lnTo>
                      <a:lnTo>
                        <a:pt x="59681" y="-183"/>
                      </a:lnTo>
                      <a:lnTo>
                        <a:pt x="98" y="-1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1" name="Google Shape;701;p7"/>
                <p:cNvSpPr/>
                <p:nvPr/>
              </p:nvSpPr>
              <p:spPr>
                <a:xfrm>
                  <a:off x="6666288" y="317540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98" y="-183"/>
                      </a:moveTo>
                      <a:lnTo>
                        <a:pt x="98" y="80722"/>
                      </a:lnTo>
                      <a:lnTo>
                        <a:pt x="98" y="161627"/>
                      </a:lnTo>
                      <a:lnTo>
                        <a:pt x="98" y="242531"/>
                      </a:lnTo>
                      <a:lnTo>
                        <a:pt x="98" y="323436"/>
                      </a:lnTo>
                      <a:lnTo>
                        <a:pt x="59681" y="323436"/>
                      </a:lnTo>
                      <a:lnTo>
                        <a:pt x="119410" y="323436"/>
                      </a:lnTo>
                      <a:lnTo>
                        <a:pt x="166434" y="323436"/>
                      </a:lnTo>
                      <a:lnTo>
                        <a:pt x="167165" y="242531"/>
                      </a:lnTo>
                      <a:lnTo>
                        <a:pt x="238723" y="242531"/>
                      </a:lnTo>
                      <a:lnTo>
                        <a:pt x="238723" y="161627"/>
                      </a:lnTo>
                      <a:lnTo>
                        <a:pt x="238723" y="80722"/>
                      </a:lnTo>
                      <a:lnTo>
                        <a:pt x="238723" y="-183"/>
                      </a:lnTo>
                      <a:lnTo>
                        <a:pt x="178994" y="-183"/>
                      </a:lnTo>
                      <a:lnTo>
                        <a:pt x="119410" y="-183"/>
                      </a:lnTo>
                      <a:lnTo>
                        <a:pt x="59681" y="-183"/>
                      </a:lnTo>
                      <a:lnTo>
                        <a:pt x="98" y="-1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02" name="Google Shape;702;p7"/>
              <p:cNvSpPr/>
              <p:nvPr/>
            </p:nvSpPr>
            <p:spPr>
              <a:xfrm>
                <a:off x="6710245" y="322227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87"/>
                    </a:moveTo>
                    <a:lnTo>
                      <a:pt x="146573" y="-18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7"/>
              <p:cNvSpPr/>
              <p:nvPr/>
            </p:nvSpPr>
            <p:spPr>
              <a:xfrm>
                <a:off x="6710245" y="3274705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85"/>
                    </a:moveTo>
                    <a:lnTo>
                      <a:pt x="146573" y="-18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7"/>
              <p:cNvSpPr/>
              <p:nvPr/>
            </p:nvSpPr>
            <p:spPr>
              <a:xfrm>
                <a:off x="6710245" y="3327279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83"/>
                    </a:moveTo>
                    <a:lnTo>
                      <a:pt x="146573" y="-18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7"/>
              <p:cNvSpPr/>
              <p:nvPr/>
            </p:nvSpPr>
            <p:spPr>
              <a:xfrm>
                <a:off x="6710245" y="3379852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81"/>
                    </a:moveTo>
                    <a:lnTo>
                      <a:pt x="146573" y="-18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7"/>
              <p:cNvSpPr/>
              <p:nvPr/>
            </p:nvSpPr>
            <p:spPr>
              <a:xfrm>
                <a:off x="6710245" y="3432280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97" y="-179"/>
                    </a:moveTo>
                    <a:lnTo>
                      <a:pt x="100425" y="-17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07" name="Google Shape;707;p7"/>
            <p:cNvGrpSpPr/>
            <p:nvPr/>
          </p:nvGrpSpPr>
          <p:grpSpPr>
            <a:xfrm>
              <a:off x="7530511" y="3156636"/>
              <a:ext cx="238624" cy="323618"/>
              <a:chOff x="7530511" y="3156636"/>
              <a:chExt cx="238624" cy="323618"/>
            </a:xfrm>
          </p:grpSpPr>
          <p:grpSp>
            <p:nvGrpSpPr>
              <p:cNvPr id="708" name="Google Shape;708;p7"/>
              <p:cNvGrpSpPr/>
              <p:nvPr/>
            </p:nvGrpSpPr>
            <p:grpSpPr>
              <a:xfrm>
                <a:off x="7530511" y="3156636"/>
                <a:ext cx="238624" cy="323618"/>
                <a:chOff x="7530511" y="3156636"/>
                <a:chExt cx="238624" cy="323618"/>
              </a:xfrm>
            </p:grpSpPr>
            <p:sp>
              <p:nvSpPr>
                <p:cNvPr id="709" name="Google Shape;709;p7"/>
                <p:cNvSpPr/>
                <p:nvPr/>
              </p:nvSpPr>
              <p:spPr>
                <a:xfrm>
                  <a:off x="7530511" y="3156636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189" y="-184"/>
                      </a:moveTo>
                      <a:lnTo>
                        <a:pt x="189" y="80720"/>
                      </a:lnTo>
                      <a:lnTo>
                        <a:pt x="189" y="161625"/>
                      </a:lnTo>
                      <a:lnTo>
                        <a:pt x="189" y="242529"/>
                      </a:lnTo>
                      <a:lnTo>
                        <a:pt x="189" y="323434"/>
                      </a:lnTo>
                      <a:lnTo>
                        <a:pt x="59772" y="323434"/>
                      </a:lnTo>
                      <a:lnTo>
                        <a:pt x="119501" y="323434"/>
                      </a:lnTo>
                      <a:lnTo>
                        <a:pt x="171198" y="322266"/>
                      </a:lnTo>
                      <a:lnTo>
                        <a:pt x="238814" y="247348"/>
                      </a:lnTo>
                      <a:lnTo>
                        <a:pt x="238814" y="161625"/>
                      </a:lnTo>
                      <a:lnTo>
                        <a:pt x="238814" y="80720"/>
                      </a:lnTo>
                      <a:lnTo>
                        <a:pt x="238814" y="-184"/>
                      </a:lnTo>
                      <a:lnTo>
                        <a:pt x="179084" y="-184"/>
                      </a:lnTo>
                      <a:lnTo>
                        <a:pt x="119501" y="-184"/>
                      </a:lnTo>
                      <a:lnTo>
                        <a:pt x="59772" y="-184"/>
                      </a:lnTo>
                      <a:lnTo>
                        <a:pt x="189" y="-1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0" name="Google Shape;710;p7"/>
                <p:cNvSpPr/>
                <p:nvPr/>
              </p:nvSpPr>
              <p:spPr>
                <a:xfrm>
                  <a:off x="7530511" y="3156636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189" y="-184"/>
                      </a:moveTo>
                      <a:lnTo>
                        <a:pt x="189" y="80720"/>
                      </a:lnTo>
                      <a:lnTo>
                        <a:pt x="189" y="161625"/>
                      </a:lnTo>
                      <a:lnTo>
                        <a:pt x="189" y="242529"/>
                      </a:lnTo>
                      <a:lnTo>
                        <a:pt x="189" y="323434"/>
                      </a:lnTo>
                      <a:lnTo>
                        <a:pt x="59772" y="323434"/>
                      </a:lnTo>
                      <a:lnTo>
                        <a:pt x="119501" y="323434"/>
                      </a:lnTo>
                      <a:lnTo>
                        <a:pt x="166525" y="323434"/>
                      </a:lnTo>
                      <a:lnTo>
                        <a:pt x="167255" y="242529"/>
                      </a:lnTo>
                      <a:lnTo>
                        <a:pt x="238814" y="242529"/>
                      </a:lnTo>
                      <a:lnTo>
                        <a:pt x="238814" y="161625"/>
                      </a:lnTo>
                      <a:lnTo>
                        <a:pt x="238814" y="80720"/>
                      </a:lnTo>
                      <a:lnTo>
                        <a:pt x="238814" y="-184"/>
                      </a:lnTo>
                      <a:lnTo>
                        <a:pt x="179084" y="-184"/>
                      </a:lnTo>
                      <a:lnTo>
                        <a:pt x="119501" y="-184"/>
                      </a:lnTo>
                      <a:lnTo>
                        <a:pt x="59772" y="-184"/>
                      </a:lnTo>
                      <a:lnTo>
                        <a:pt x="189" y="-1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11" name="Google Shape;711;p7"/>
              <p:cNvSpPr/>
              <p:nvPr/>
            </p:nvSpPr>
            <p:spPr>
              <a:xfrm>
                <a:off x="7574468" y="3203514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89"/>
                    </a:moveTo>
                    <a:lnTo>
                      <a:pt x="146664" y="-18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Google Shape;712;p7"/>
              <p:cNvSpPr/>
              <p:nvPr/>
            </p:nvSpPr>
            <p:spPr>
              <a:xfrm>
                <a:off x="7574468" y="3255941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87"/>
                    </a:moveTo>
                    <a:lnTo>
                      <a:pt x="146664" y="-18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3" name="Google Shape;713;p7"/>
              <p:cNvSpPr/>
              <p:nvPr/>
            </p:nvSpPr>
            <p:spPr>
              <a:xfrm>
                <a:off x="7574468" y="3308515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85"/>
                    </a:moveTo>
                    <a:lnTo>
                      <a:pt x="146664" y="-18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4" name="Google Shape;714;p7"/>
              <p:cNvSpPr/>
              <p:nvPr/>
            </p:nvSpPr>
            <p:spPr>
              <a:xfrm>
                <a:off x="7574468" y="336108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83"/>
                    </a:moveTo>
                    <a:lnTo>
                      <a:pt x="146664" y="-18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5" name="Google Shape;715;p7"/>
              <p:cNvSpPr/>
              <p:nvPr/>
            </p:nvSpPr>
            <p:spPr>
              <a:xfrm>
                <a:off x="7574468" y="3413515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188" y="-181"/>
                    </a:moveTo>
                    <a:lnTo>
                      <a:pt x="100515" y="-18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6" name="Google Shape;716;p7"/>
            <p:cNvGrpSpPr/>
            <p:nvPr/>
          </p:nvGrpSpPr>
          <p:grpSpPr>
            <a:xfrm>
              <a:off x="5802076" y="3973405"/>
              <a:ext cx="238624" cy="323618"/>
              <a:chOff x="5802076" y="3973405"/>
              <a:chExt cx="238624" cy="323618"/>
            </a:xfrm>
          </p:grpSpPr>
          <p:grpSp>
            <p:nvGrpSpPr>
              <p:cNvPr id="717" name="Google Shape;717;p7"/>
              <p:cNvGrpSpPr/>
              <p:nvPr/>
            </p:nvGrpSpPr>
            <p:grpSpPr>
              <a:xfrm>
                <a:off x="5802076" y="3973405"/>
                <a:ext cx="238624" cy="323618"/>
                <a:chOff x="5802076" y="3973405"/>
                <a:chExt cx="238624" cy="323618"/>
              </a:xfrm>
            </p:grpSpPr>
            <p:sp>
              <p:nvSpPr>
                <p:cNvPr id="718" name="Google Shape;718;p7"/>
                <p:cNvSpPr/>
                <p:nvPr/>
              </p:nvSpPr>
              <p:spPr>
                <a:xfrm>
                  <a:off x="5802076" y="3973405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7" y="-99"/>
                      </a:moveTo>
                      <a:lnTo>
                        <a:pt x="7" y="80806"/>
                      </a:lnTo>
                      <a:lnTo>
                        <a:pt x="7" y="161710"/>
                      </a:lnTo>
                      <a:lnTo>
                        <a:pt x="7" y="242615"/>
                      </a:lnTo>
                      <a:lnTo>
                        <a:pt x="7" y="323520"/>
                      </a:lnTo>
                      <a:lnTo>
                        <a:pt x="59590" y="323520"/>
                      </a:lnTo>
                      <a:lnTo>
                        <a:pt x="119320" y="323520"/>
                      </a:lnTo>
                      <a:lnTo>
                        <a:pt x="171017" y="322351"/>
                      </a:lnTo>
                      <a:lnTo>
                        <a:pt x="238632" y="247434"/>
                      </a:lnTo>
                      <a:lnTo>
                        <a:pt x="238632" y="161710"/>
                      </a:lnTo>
                      <a:lnTo>
                        <a:pt x="238632" y="80806"/>
                      </a:lnTo>
                      <a:lnTo>
                        <a:pt x="238632" y="-99"/>
                      </a:lnTo>
                      <a:lnTo>
                        <a:pt x="178903" y="-99"/>
                      </a:lnTo>
                      <a:lnTo>
                        <a:pt x="119320" y="-99"/>
                      </a:lnTo>
                      <a:lnTo>
                        <a:pt x="59590" y="-99"/>
                      </a:lnTo>
                      <a:lnTo>
                        <a:pt x="7" y="-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9" name="Google Shape;719;p7"/>
                <p:cNvSpPr/>
                <p:nvPr/>
              </p:nvSpPr>
              <p:spPr>
                <a:xfrm>
                  <a:off x="5802076" y="3973405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7" y="-99"/>
                      </a:moveTo>
                      <a:lnTo>
                        <a:pt x="7" y="80806"/>
                      </a:lnTo>
                      <a:lnTo>
                        <a:pt x="7" y="161710"/>
                      </a:lnTo>
                      <a:lnTo>
                        <a:pt x="7" y="242615"/>
                      </a:lnTo>
                      <a:lnTo>
                        <a:pt x="7" y="323520"/>
                      </a:lnTo>
                      <a:lnTo>
                        <a:pt x="59590" y="323520"/>
                      </a:lnTo>
                      <a:lnTo>
                        <a:pt x="119320" y="323520"/>
                      </a:lnTo>
                      <a:lnTo>
                        <a:pt x="166344" y="323520"/>
                      </a:lnTo>
                      <a:lnTo>
                        <a:pt x="167074" y="242615"/>
                      </a:lnTo>
                      <a:lnTo>
                        <a:pt x="238632" y="242615"/>
                      </a:lnTo>
                      <a:lnTo>
                        <a:pt x="238632" y="161710"/>
                      </a:lnTo>
                      <a:lnTo>
                        <a:pt x="238632" y="80806"/>
                      </a:lnTo>
                      <a:lnTo>
                        <a:pt x="238632" y="-99"/>
                      </a:lnTo>
                      <a:lnTo>
                        <a:pt x="178903" y="-99"/>
                      </a:lnTo>
                      <a:lnTo>
                        <a:pt x="119320" y="-99"/>
                      </a:lnTo>
                      <a:lnTo>
                        <a:pt x="59590" y="-99"/>
                      </a:lnTo>
                      <a:lnTo>
                        <a:pt x="7" y="-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20" name="Google Shape;720;p7"/>
              <p:cNvSpPr/>
              <p:nvPr/>
            </p:nvSpPr>
            <p:spPr>
              <a:xfrm>
                <a:off x="5846033" y="4020282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03"/>
                    </a:moveTo>
                    <a:lnTo>
                      <a:pt x="146483" y="-10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7"/>
              <p:cNvSpPr/>
              <p:nvPr/>
            </p:nvSpPr>
            <p:spPr>
              <a:xfrm>
                <a:off x="5846033" y="4072710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101"/>
                    </a:moveTo>
                    <a:lnTo>
                      <a:pt x="146483" y="-10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7"/>
              <p:cNvSpPr/>
              <p:nvPr/>
            </p:nvSpPr>
            <p:spPr>
              <a:xfrm>
                <a:off x="5846033" y="4125283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99"/>
                    </a:moveTo>
                    <a:lnTo>
                      <a:pt x="146483" y="-9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3" name="Google Shape;723;p7"/>
              <p:cNvSpPr/>
              <p:nvPr/>
            </p:nvSpPr>
            <p:spPr>
              <a:xfrm>
                <a:off x="5846033" y="4177857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7" y="-97"/>
                    </a:moveTo>
                    <a:lnTo>
                      <a:pt x="146483" y="-9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4" name="Google Shape;724;p7"/>
              <p:cNvSpPr/>
              <p:nvPr/>
            </p:nvSpPr>
            <p:spPr>
              <a:xfrm>
                <a:off x="5846033" y="4230284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6" y="-95"/>
                    </a:moveTo>
                    <a:lnTo>
                      <a:pt x="100334" y="-9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25" name="Google Shape;725;p7"/>
            <p:cNvGrpSpPr/>
            <p:nvPr/>
          </p:nvGrpSpPr>
          <p:grpSpPr>
            <a:xfrm>
              <a:off x="6666288" y="3973405"/>
              <a:ext cx="238624" cy="323618"/>
              <a:chOff x="6666288" y="3973405"/>
              <a:chExt cx="238624" cy="323618"/>
            </a:xfrm>
          </p:grpSpPr>
          <p:grpSp>
            <p:nvGrpSpPr>
              <p:cNvPr id="726" name="Google Shape;726;p7"/>
              <p:cNvGrpSpPr/>
              <p:nvPr/>
            </p:nvGrpSpPr>
            <p:grpSpPr>
              <a:xfrm>
                <a:off x="6666288" y="3973405"/>
                <a:ext cx="238624" cy="323618"/>
                <a:chOff x="6666288" y="3973405"/>
                <a:chExt cx="238624" cy="323618"/>
              </a:xfrm>
            </p:grpSpPr>
            <p:sp>
              <p:nvSpPr>
                <p:cNvPr id="727" name="Google Shape;727;p7"/>
                <p:cNvSpPr/>
                <p:nvPr/>
              </p:nvSpPr>
              <p:spPr>
                <a:xfrm>
                  <a:off x="6666288" y="3973405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98" y="-99"/>
                      </a:moveTo>
                      <a:lnTo>
                        <a:pt x="98" y="80806"/>
                      </a:lnTo>
                      <a:lnTo>
                        <a:pt x="98" y="161710"/>
                      </a:lnTo>
                      <a:lnTo>
                        <a:pt x="98" y="242615"/>
                      </a:lnTo>
                      <a:lnTo>
                        <a:pt x="98" y="323520"/>
                      </a:lnTo>
                      <a:lnTo>
                        <a:pt x="59681" y="323520"/>
                      </a:lnTo>
                      <a:lnTo>
                        <a:pt x="119410" y="323520"/>
                      </a:lnTo>
                      <a:lnTo>
                        <a:pt x="171108" y="322351"/>
                      </a:lnTo>
                      <a:lnTo>
                        <a:pt x="238723" y="247434"/>
                      </a:lnTo>
                      <a:lnTo>
                        <a:pt x="238723" y="161710"/>
                      </a:lnTo>
                      <a:lnTo>
                        <a:pt x="238723" y="80806"/>
                      </a:lnTo>
                      <a:lnTo>
                        <a:pt x="238723" y="-99"/>
                      </a:lnTo>
                      <a:lnTo>
                        <a:pt x="178994" y="-99"/>
                      </a:lnTo>
                      <a:lnTo>
                        <a:pt x="119410" y="-99"/>
                      </a:lnTo>
                      <a:lnTo>
                        <a:pt x="59681" y="-99"/>
                      </a:lnTo>
                      <a:lnTo>
                        <a:pt x="98" y="-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8" name="Google Shape;728;p7"/>
                <p:cNvSpPr/>
                <p:nvPr/>
              </p:nvSpPr>
              <p:spPr>
                <a:xfrm>
                  <a:off x="6666288" y="3973405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98" y="-99"/>
                      </a:moveTo>
                      <a:lnTo>
                        <a:pt x="98" y="80806"/>
                      </a:lnTo>
                      <a:lnTo>
                        <a:pt x="98" y="161710"/>
                      </a:lnTo>
                      <a:lnTo>
                        <a:pt x="98" y="242615"/>
                      </a:lnTo>
                      <a:lnTo>
                        <a:pt x="98" y="323520"/>
                      </a:lnTo>
                      <a:lnTo>
                        <a:pt x="59681" y="323520"/>
                      </a:lnTo>
                      <a:lnTo>
                        <a:pt x="119410" y="323520"/>
                      </a:lnTo>
                      <a:lnTo>
                        <a:pt x="166434" y="323520"/>
                      </a:lnTo>
                      <a:lnTo>
                        <a:pt x="167165" y="242615"/>
                      </a:lnTo>
                      <a:lnTo>
                        <a:pt x="238723" y="242615"/>
                      </a:lnTo>
                      <a:lnTo>
                        <a:pt x="238723" y="161710"/>
                      </a:lnTo>
                      <a:lnTo>
                        <a:pt x="238723" y="80806"/>
                      </a:lnTo>
                      <a:lnTo>
                        <a:pt x="238723" y="-99"/>
                      </a:lnTo>
                      <a:lnTo>
                        <a:pt x="178994" y="-99"/>
                      </a:lnTo>
                      <a:lnTo>
                        <a:pt x="119410" y="-99"/>
                      </a:lnTo>
                      <a:lnTo>
                        <a:pt x="59681" y="-99"/>
                      </a:lnTo>
                      <a:lnTo>
                        <a:pt x="98" y="-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29" name="Google Shape;729;p7"/>
              <p:cNvSpPr/>
              <p:nvPr/>
            </p:nvSpPr>
            <p:spPr>
              <a:xfrm>
                <a:off x="6710245" y="4020282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03"/>
                    </a:moveTo>
                    <a:lnTo>
                      <a:pt x="146573" y="-10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7"/>
              <p:cNvSpPr/>
              <p:nvPr/>
            </p:nvSpPr>
            <p:spPr>
              <a:xfrm>
                <a:off x="6710245" y="4072710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101"/>
                    </a:moveTo>
                    <a:lnTo>
                      <a:pt x="146573" y="-10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7"/>
              <p:cNvSpPr/>
              <p:nvPr/>
            </p:nvSpPr>
            <p:spPr>
              <a:xfrm>
                <a:off x="6710245" y="4125283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99"/>
                    </a:moveTo>
                    <a:lnTo>
                      <a:pt x="146573" y="-9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7"/>
              <p:cNvSpPr/>
              <p:nvPr/>
            </p:nvSpPr>
            <p:spPr>
              <a:xfrm>
                <a:off x="6710245" y="4177857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98" y="-97"/>
                    </a:moveTo>
                    <a:lnTo>
                      <a:pt x="146573" y="-9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3" name="Google Shape;733;p7"/>
              <p:cNvSpPr/>
              <p:nvPr/>
            </p:nvSpPr>
            <p:spPr>
              <a:xfrm>
                <a:off x="6710245" y="4230284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97" y="-95"/>
                    </a:moveTo>
                    <a:lnTo>
                      <a:pt x="100425" y="-9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34" name="Google Shape;734;p7"/>
            <p:cNvGrpSpPr/>
            <p:nvPr/>
          </p:nvGrpSpPr>
          <p:grpSpPr>
            <a:xfrm>
              <a:off x="7530511" y="3954640"/>
              <a:ext cx="238624" cy="323618"/>
              <a:chOff x="7530511" y="3954640"/>
              <a:chExt cx="238624" cy="323618"/>
            </a:xfrm>
          </p:grpSpPr>
          <p:grpSp>
            <p:nvGrpSpPr>
              <p:cNvPr id="735" name="Google Shape;735;p7"/>
              <p:cNvGrpSpPr/>
              <p:nvPr/>
            </p:nvGrpSpPr>
            <p:grpSpPr>
              <a:xfrm>
                <a:off x="7530511" y="3954640"/>
                <a:ext cx="238624" cy="323618"/>
                <a:chOff x="7530511" y="3954640"/>
                <a:chExt cx="238624" cy="323618"/>
              </a:xfrm>
            </p:grpSpPr>
            <p:sp>
              <p:nvSpPr>
                <p:cNvPr id="736" name="Google Shape;736;p7"/>
                <p:cNvSpPr/>
                <p:nvPr/>
              </p:nvSpPr>
              <p:spPr>
                <a:xfrm>
                  <a:off x="7530511" y="395464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189" y="-101"/>
                      </a:moveTo>
                      <a:lnTo>
                        <a:pt x="189" y="80804"/>
                      </a:lnTo>
                      <a:lnTo>
                        <a:pt x="189" y="161708"/>
                      </a:lnTo>
                      <a:lnTo>
                        <a:pt x="189" y="242613"/>
                      </a:lnTo>
                      <a:lnTo>
                        <a:pt x="189" y="323518"/>
                      </a:lnTo>
                      <a:lnTo>
                        <a:pt x="59772" y="323518"/>
                      </a:lnTo>
                      <a:lnTo>
                        <a:pt x="119501" y="323518"/>
                      </a:lnTo>
                      <a:lnTo>
                        <a:pt x="171198" y="322349"/>
                      </a:lnTo>
                      <a:lnTo>
                        <a:pt x="238814" y="247432"/>
                      </a:lnTo>
                      <a:lnTo>
                        <a:pt x="238814" y="161708"/>
                      </a:lnTo>
                      <a:lnTo>
                        <a:pt x="238814" y="80804"/>
                      </a:lnTo>
                      <a:lnTo>
                        <a:pt x="238814" y="-101"/>
                      </a:lnTo>
                      <a:lnTo>
                        <a:pt x="179084" y="-101"/>
                      </a:lnTo>
                      <a:lnTo>
                        <a:pt x="119501" y="-101"/>
                      </a:lnTo>
                      <a:lnTo>
                        <a:pt x="59772" y="-101"/>
                      </a:lnTo>
                      <a:lnTo>
                        <a:pt x="189" y="-10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7" name="Google Shape;737;p7"/>
                <p:cNvSpPr/>
                <p:nvPr/>
              </p:nvSpPr>
              <p:spPr>
                <a:xfrm>
                  <a:off x="7530511" y="395464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189" y="-101"/>
                      </a:moveTo>
                      <a:lnTo>
                        <a:pt x="189" y="80804"/>
                      </a:lnTo>
                      <a:lnTo>
                        <a:pt x="189" y="161708"/>
                      </a:lnTo>
                      <a:lnTo>
                        <a:pt x="189" y="242613"/>
                      </a:lnTo>
                      <a:lnTo>
                        <a:pt x="189" y="323518"/>
                      </a:lnTo>
                      <a:lnTo>
                        <a:pt x="59772" y="323518"/>
                      </a:lnTo>
                      <a:lnTo>
                        <a:pt x="119501" y="323518"/>
                      </a:lnTo>
                      <a:lnTo>
                        <a:pt x="166525" y="323518"/>
                      </a:lnTo>
                      <a:lnTo>
                        <a:pt x="167255" y="242613"/>
                      </a:lnTo>
                      <a:lnTo>
                        <a:pt x="238814" y="242613"/>
                      </a:lnTo>
                      <a:lnTo>
                        <a:pt x="238814" y="161708"/>
                      </a:lnTo>
                      <a:lnTo>
                        <a:pt x="238814" y="80804"/>
                      </a:lnTo>
                      <a:lnTo>
                        <a:pt x="238814" y="-101"/>
                      </a:lnTo>
                      <a:lnTo>
                        <a:pt x="179084" y="-101"/>
                      </a:lnTo>
                      <a:lnTo>
                        <a:pt x="119501" y="-101"/>
                      </a:lnTo>
                      <a:lnTo>
                        <a:pt x="59772" y="-101"/>
                      </a:lnTo>
                      <a:lnTo>
                        <a:pt x="189" y="-10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38" name="Google Shape;738;p7"/>
              <p:cNvSpPr/>
              <p:nvPr/>
            </p:nvSpPr>
            <p:spPr>
              <a:xfrm>
                <a:off x="7574468" y="400151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05"/>
                    </a:moveTo>
                    <a:lnTo>
                      <a:pt x="146664" y="-10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7"/>
              <p:cNvSpPr/>
              <p:nvPr/>
            </p:nvSpPr>
            <p:spPr>
              <a:xfrm>
                <a:off x="7574468" y="4053946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03"/>
                    </a:moveTo>
                    <a:lnTo>
                      <a:pt x="146664" y="-10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0" name="Google Shape;740;p7"/>
              <p:cNvSpPr/>
              <p:nvPr/>
            </p:nvSpPr>
            <p:spPr>
              <a:xfrm>
                <a:off x="7574468" y="4106519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101"/>
                    </a:moveTo>
                    <a:lnTo>
                      <a:pt x="146664" y="-10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1" name="Google Shape;741;p7"/>
              <p:cNvSpPr/>
              <p:nvPr/>
            </p:nvSpPr>
            <p:spPr>
              <a:xfrm>
                <a:off x="7574468" y="4159093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189" y="-99"/>
                    </a:moveTo>
                    <a:lnTo>
                      <a:pt x="146664" y="-9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7"/>
              <p:cNvSpPr/>
              <p:nvPr/>
            </p:nvSpPr>
            <p:spPr>
              <a:xfrm>
                <a:off x="7574468" y="4211520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188" y="-97"/>
                    </a:moveTo>
                    <a:lnTo>
                      <a:pt x="100515" y="-9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43" name="Google Shape;743;p7"/>
            <p:cNvSpPr/>
            <p:nvPr/>
          </p:nvSpPr>
          <p:spPr>
            <a:xfrm>
              <a:off x="3277076" y="2697670"/>
              <a:ext cx="1779555" cy="3023044"/>
            </a:xfrm>
            <a:custGeom>
              <a:rect b="b" l="l" r="r" t="t"/>
              <a:pathLst>
                <a:path extrusionOk="0" h="3023044" w="1779555">
                  <a:moveTo>
                    <a:pt x="0" y="0"/>
                  </a:moveTo>
                  <a:lnTo>
                    <a:pt x="1779556" y="0"/>
                  </a:lnTo>
                  <a:lnTo>
                    <a:pt x="1779556" y="3023045"/>
                  </a:lnTo>
                  <a:lnTo>
                    <a:pt x="0" y="3023045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44" name="Google Shape;744;p7"/>
            <p:cNvGrpSpPr/>
            <p:nvPr/>
          </p:nvGrpSpPr>
          <p:grpSpPr>
            <a:xfrm>
              <a:off x="4858290" y="2981256"/>
              <a:ext cx="174592" cy="2717320"/>
              <a:chOff x="4858290" y="2981256"/>
              <a:chExt cx="174592" cy="2717320"/>
            </a:xfrm>
          </p:grpSpPr>
          <p:sp>
            <p:nvSpPr>
              <p:cNvPr id="745" name="Google Shape;745;p7"/>
              <p:cNvSpPr/>
              <p:nvPr/>
            </p:nvSpPr>
            <p:spPr>
              <a:xfrm flipH="1">
                <a:off x="4858290" y="2981256"/>
                <a:ext cx="174592" cy="2717320"/>
              </a:xfrm>
              <a:custGeom>
                <a:rect b="b" l="l" r="r" t="t"/>
                <a:pathLst>
                  <a:path extrusionOk="0" h="2717320" w="174592">
                    <a:moveTo>
                      <a:pt x="438" y="-290"/>
                    </a:moveTo>
                    <a:lnTo>
                      <a:pt x="175030" y="-290"/>
                    </a:lnTo>
                    <a:lnTo>
                      <a:pt x="175030" y="2717031"/>
                    </a:lnTo>
                    <a:lnTo>
                      <a:pt x="438" y="2717031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7"/>
              <p:cNvSpPr/>
              <p:nvPr/>
            </p:nvSpPr>
            <p:spPr>
              <a:xfrm>
                <a:off x="4874729" y="2994207"/>
                <a:ext cx="136969" cy="2689861"/>
              </a:xfrm>
              <a:custGeom>
                <a:rect b="b" l="l" r="r" t="t"/>
                <a:pathLst>
                  <a:path extrusionOk="0" h="2689861" w="136969">
                    <a:moveTo>
                      <a:pt x="-40" y="2689572"/>
                    </a:moveTo>
                    <a:lnTo>
                      <a:pt x="-40" y="-290"/>
                    </a:lnTo>
                    <a:lnTo>
                      <a:pt x="136929" y="-290"/>
                    </a:lnTo>
                  </a:path>
                </a:pathLst>
              </a:custGeom>
              <a:noFill/>
              <a:ln cap="flat" cmpd="sng" w="1530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47" name="Google Shape;747;p7"/>
            <p:cNvSpPr/>
            <p:nvPr/>
          </p:nvSpPr>
          <p:spPr>
            <a:xfrm>
              <a:off x="3873465" y="4122324"/>
              <a:ext cx="9525" cy="1240154"/>
            </a:xfrm>
            <a:custGeom>
              <a:rect b="b" l="l" r="r" t="t"/>
              <a:pathLst>
                <a:path extrusionOk="0" h="1240154" w="9525">
                  <a:moveTo>
                    <a:pt x="0" y="0"/>
                  </a:moveTo>
                  <a:lnTo>
                    <a:pt x="0" y="1240155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48" name="Google Shape;748;p7"/>
            <p:cNvGrpSpPr/>
            <p:nvPr/>
          </p:nvGrpSpPr>
          <p:grpSpPr>
            <a:xfrm>
              <a:off x="3469080" y="3113711"/>
              <a:ext cx="320974" cy="268305"/>
              <a:chOff x="3469080" y="3113711"/>
              <a:chExt cx="320974" cy="268305"/>
            </a:xfrm>
          </p:grpSpPr>
          <p:sp>
            <p:nvSpPr>
              <p:cNvPr id="749" name="Google Shape;749;p7"/>
              <p:cNvSpPr/>
              <p:nvPr/>
            </p:nvSpPr>
            <p:spPr>
              <a:xfrm>
                <a:off x="3492285" y="3172954"/>
                <a:ext cx="297769" cy="209062"/>
              </a:xfrm>
              <a:custGeom>
                <a:rect b="b" l="l" r="r" t="t"/>
                <a:pathLst>
                  <a:path extrusionOk="0" h="209062" w="297769">
                    <a:moveTo>
                      <a:pt x="-324" y="208933"/>
                    </a:moveTo>
                    <a:lnTo>
                      <a:pt x="282450" y="208933"/>
                    </a:lnTo>
                    <a:lnTo>
                      <a:pt x="297446" y="194229"/>
                    </a:lnTo>
                    <a:lnTo>
                      <a:pt x="295304" y="-129"/>
                    </a:lnTo>
                  </a:path>
                </a:pathLst>
              </a:custGeom>
              <a:noFill/>
              <a:ln cap="rnd" cmpd="sng" w="129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7"/>
              <p:cNvSpPr/>
              <p:nvPr/>
            </p:nvSpPr>
            <p:spPr>
              <a:xfrm>
                <a:off x="3469080" y="3113711"/>
                <a:ext cx="312084" cy="258917"/>
              </a:xfrm>
              <a:custGeom>
                <a:rect b="b" l="l" r="r" t="t"/>
                <a:pathLst>
                  <a:path extrusionOk="0" h="258917" w="312084">
                    <a:moveTo>
                      <a:pt x="10107" y="27671"/>
                    </a:moveTo>
                    <a:lnTo>
                      <a:pt x="43117" y="-81"/>
                    </a:lnTo>
                    <a:lnTo>
                      <a:pt x="119555" y="-81"/>
                    </a:lnTo>
                    <a:lnTo>
                      <a:pt x="156071" y="35558"/>
                    </a:lnTo>
                    <a:lnTo>
                      <a:pt x="298529" y="35558"/>
                    </a:lnTo>
                    <a:lnTo>
                      <a:pt x="308948" y="46853"/>
                    </a:lnTo>
                    <a:lnTo>
                      <a:pt x="311772" y="247444"/>
                    </a:lnTo>
                    <a:lnTo>
                      <a:pt x="300282" y="258837"/>
                    </a:lnTo>
                    <a:lnTo>
                      <a:pt x="8354" y="257960"/>
                    </a:lnTo>
                    <a:lnTo>
                      <a:pt x="-312" y="248418"/>
                    </a:lnTo>
                    <a:lnTo>
                      <a:pt x="-312" y="35558"/>
                    </a:lnTo>
                    <a:lnTo>
                      <a:pt x="10107" y="27671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129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7"/>
              <p:cNvSpPr/>
              <p:nvPr/>
            </p:nvSpPr>
            <p:spPr>
              <a:xfrm>
                <a:off x="3492158" y="3170675"/>
                <a:ext cx="265149" cy="176441"/>
              </a:xfrm>
              <a:custGeom>
                <a:rect b="b" l="l" r="r" t="t"/>
                <a:pathLst>
                  <a:path extrusionOk="0" h="176441" w="265149">
                    <a:moveTo>
                      <a:pt x="-312" y="176361"/>
                    </a:moveTo>
                    <a:lnTo>
                      <a:pt x="-312" y="-81"/>
                    </a:lnTo>
                    <a:lnTo>
                      <a:pt x="264837" y="-81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7"/>
              <p:cNvSpPr/>
              <p:nvPr/>
            </p:nvSpPr>
            <p:spPr>
              <a:xfrm>
                <a:off x="3521468" y="3135815"/>
                <a:ext cx="59203" cy="9525"/>
              </a:xfrm>
              <a:custGeom>
                <a:rect b="b" l="l" r="r" t="t"/>
                <a:pathLst>
                  <a:path extrusionOk="0" h="9525" w="59203">
                    <a:moveTo>
                      <a:pt x="-312" y="-81"/>
                    </a:moveTo>
                    <a:lnTo>
                      <a:pt x="58891" y="-81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3" name="Google Shape;753;p7"/>
            <p:cNvSpPr/>
            <p:nvPr/>
          </p:nvSpPr>
          <p:spPr>
            <a:xfrm>
              <a:off x="3324653" y="3235737"/>
              <a:ext cx="75598" cy="70100"/>
            </a:xfrm>
            <a:custGeom>
              <a:rect b="b" l="l" r="r" t="t"/>
              <a:pathLst>
                <a:path extrusionOk="0" h="70100" w="75598">
                  <a:moveTo>
                    <a:pt x="67035" y="0"/>
                  </a:moveTo>
                  <a:cubicBezTo>
                    <a:pt x="71764" y="0"/>
                    <a:pt x="75598" y="3834"/>
                    <a:pt x="75598" y="8563"/>
                  </a:cubicBezTo>
                  <a:lnTo>
                    <a:pt x="75598" y="61537"/>
                  </a:lnTo>
                  <a:cubicBezTo>
                    <a:pt x="75598" y="66266"/>
                    <a:pt x="71764" y="70100"/>
                    <a:pt x="67035" y="70100"/>
                  </a:cubicBezTo>
                  <a:lnTo>
                    <a:pt x="8563" y="70100"/>
                  </a:lnTo>
                  <a:cubicBezTo>
                    <a:pt x="3834" y="70100"/>
                    <a:pt x="0" y="66266"/>
                    <a:pt x="0" y="61537"/>
                  </a:cubicBezTo>
                  <a:lnTo>
                    <a:pt x="0" y="8563"/>
                  </a:lnTo>
                  <a:cubicBezTo>
                    <a:pt x="0" y="3834"/>
                    <a:pt x="3834" y="0"/>
                    <a:pt x="8563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7"/>
            <p:cNvSpPr/>
            <p:nvPr/>
          </p:nvSpPr>
          <p:spPr>
            <a:xfrm>
              <a:off x="3342808" y="3269836"/>
              <a:ext cx="37271" cy="9525"/>
            </a:xfrm>
            <a:custGeom>
              <a:rect b="b" l="l" r="r" t="t"/>
              <a:pathLst>
                <a:path extrusionOk="0" h="9525" w="37271">
                  <a:moveTo>
                    <a:pt x="0" y="0"/>
                  </a:moveTo>
                  <a:lnTo>
                    <a:pt x="37271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7"/>
            <p:cNvSpPr/>
            <p:nvPr/>
          </p:nvSpPr>
          <p:spPr>
            <a:xfrm>
              <a:off x="3616985" y="3370611"/>
              <a:ext cx="9525" cy="686371"/>
            </a:xfrm>
            <a:custGeom>
              <a:rect b="b" l="l" r="r" t="t"/>
              <a:pathLst>
                <a:path extrusionOk="0" h="686371" w="9525">
                  <a:moveTo>
                    <a:pt x="0" y="0"/>
                  </a:moveTo>
                  <a:lnTo>
                    <a:pt x="0" y="686372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7"/>
            <p:cNvSpPr/>
            <p:nvPr/>
          </p:nvSpPr>
          <p:spPr>
            <a:xfrm>
              <a:off x="3611908" y="3631882"/>
              <a:ext cx="136064" cy="9525"/>
            </a:xfrm>
            <a:custGeom>
              <a:rect b="b" l="l" r="r" t="t"/>
              <a:pathLst>
                <a:path extrusionOk="0" h="9525" w="136064">
                  <a:moveTo>
                    <a:pt x="0" y="0"/>
                  </a:moveTo>
                  <a:lnTo>
                    <a:pt x="136065" y="0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7"/>
            <p:cNvSpPr/>
            <p:nvPr/>
          </p:nvSpPr>
          <p:spPr>
            <a:xfrm>
              <a:off x="3763688" y="3516091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87" y="-41"/>
                  </a:moveTo>
                  <a:lnTo>
                    <a:pt x="58917" y="-41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7"/>
            <p:cNvSpPr/>
            <p:nvPr/>
          </p:nvSpPr>
          <p:spPr>
            <a:xfrm>
              <a:off x="3611908" y="4059173"/>
              <a:ext cx="136064" cy="9525"/>
            </a:xfrm>
            <a:custGeom>
              <a:rect b="b" l="l" r="r" t="t"/>
              <a:pathLst>
                <a:path extrusionOk="0" h="9525" w="136064">
                  <a:moveTo>
                    <a:pt x="0" y="0"/>
                  </a:moveTo>
                  <a:lnTo>
                    <a:pt x="136065" y="0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59" name="Google Shape;759;p7"/>
            <p:cNvGrpSpPr/>
            <p:nvPr/>
          </p:nvGrpSpPr>
          <p:grpSpPr>
            <a:xfrm>
              <a:off x="3711301" y="3921229"/>
              <a:ext cx="320974" cy="268304"/>
              <a:chOff x="3711301" y="3921229"/>
              <a:chExt cx="320974" cy="268304"/>
            </a:xfrm>
          </p:grpSpPr>
          <p:sp>
            <p:nvSpPr>
              <p:cNvPr id="760" name="Google Shape;760;p7"/>
              <p:cNvSpPr/>
              <p:nvPr/>
            </p:nvSpPr>
            <p:spPr>
              <a:xfrm>
                <a:off x="3734506" y="3980471"/>
                <a:ext cx="297769" cy="209062"/>
              </a:xfrm>
              <a:custGeom>
                <a:rect b="b" l="l" r="r" t="t"/>
                <a:pathLst>
                  <a:path extrusionOk="0" h="209062" w="297769">
                    <a:moveTo>
                      <a:pt x="-299" y="209018"/>
                    </a:moveTo>
                    <a:lnTo>
                      <a:pt x="282476" y="209018"/>
                    </a:lnTo>
                    <a:lnTo>
                      <a:pt x="297471" y="194314"/>
                    </a:lnTo>
                    <a:lnTo>
                      <a:pt x="295329" y="-45"/>
                    </a:lnTo>
                  </a:path>
                </a:pathLst>
              </a:custGeom>
              <a:noFill/>
              <a:ln cap="rnd" cmpd="sng" w="129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7"/>
              <p:cNvSpPr/>
              <p:nvPr/>
            </p:nvSpPr>
            <p:spPr>
              <a:xfrm>
                <a:off x="3711301" y="3921229"/>
                <a:ext cx="312084" cy="258917"/>
              </a:xfrm>
              <a:custGeom>
                <a:rect b="b" l="l" r="r" t="t"/>
                <a:pathLst>
                  <a:path extrusionOk="0" h="258917" w="312084">
                    <a:moveTo>
                      <a:pt x="10132" y="27755"/>
                    </a:moveTo>
                    <a:lnTo>
                      <a:pt x="43142" y="4"/>
                    </a:lnTo>
                    <a:lnTo>
                      <a:pt x="119581" y="4"/>
                    </a:lnTo>
                    <a:lnTo>
                      <a:pt x="156096" y="35643"/>
                    </a:lnTo>
                    <a:lnTo>
                      <a:pt x="298554" y="35643"/>
                    </a:lnTo>
                    <a:lnTo>
                      <a:pt x="308973" y="46938"/>
                    </a:lnTo>
                    <a:lnTo>
                      <a:pt x="311797" y="247529"/>
                    </a:lnTo>
                    <a:lnTo>
                      <a:pt x="300307" y="258922"/>
                    </a:lnTo>
                    <a:lnTo>
                      <a:pt x="8380" y="258045"/>
                    </a:lnTo>
                    <a:lnTo>
                      <a:pt x="-287" y="248502"/>
                    </a:lnTo>
                    <a:lnTo>
                      <a:pt x="-287" y="35643"/>
                    </a:lnTo>
                    <a:lnTo>
                      <a:pt x="10132" y="27755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 cmpd="sng" w="129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7"/>
              <p:cNvSpPr/>
              <p:nvPr/>
            </p:nvSpPr>
            <p:spPr>
              <a:xfrm>
                <a:off x="3734379" y="3978192"/>
                <a:ext cx="265149" cy="176441"/>
              </a:xfrm>
              <a:custGeom>
                <a:rect b="b" l="l" r="r" t="t"/>
                <a:pathLst>
                  <a:path extrusionOk="0" h="176441" w="265149">
                    <a:moveTo>
                      <a:pt x="-287" y="176446"/>
                    </a:moveTo>
                    <a:lnTo>
                      <a:pt x="-287" y="4"/>
                    </a:lnTo>
                    <a:lnTo>
                      <a:pt x="264863" y="4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7"/>
              <p:cNvSpPr/>
              <p:nvPr/>
            </p:nvSpPr>
            <p:spPr>
              <a:xfrm>
                <a:off x="3763688" y="3943333"/>
                <a:ext cx="59203" cy="9525"/>
              </a:xfrm>
              <a:custGeom>
                <a:rect b="b" l="l" r="r" t="t"/>
                <a:pathLst>
                  <a:path extrusionOk="0" h="9525" w="59203">
                    <a:moveTo>
                      <a:pt x="-287" y="3"/>
                    </a:moveTo>
                    <a:lnTo>
                      <a:pt x="58917" y="3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64" name="Google Shape;764;p7"/>
            <p:cNvSpPr/>
            <p:nvPr/>
          </p:nvSpPr>
          <p:spPr>
            <a:xfrm>
              <a:off x="3872807" y="4454365"/>
              <a:ext cx="136074" cy="9525"/>
            </a:xfrm>
            <a:custGeom>
              <a:rect b="b" l="l" r="r" t="t"/>
              <a:pathLst>
                <a:path extrusionOk="0" h="9525" w="136074">
                  <a:moveTo>
                    <a:pt x="0" y="0"/>
                  </a:moveTo>
                  <a:lnTo>
                    <a:pt x="136074" y="0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65" name="Google Shape;765;p7"/>
            <p:cNvGrpSpPr/>
            <p:nvPr/>
          </p:nvGrpSpPr>
          <p:grpSpPr>
            <a:xfrm>
              <a:off x="3972191" y="4316471"/>
              <a:ext cx="320973" cy="268305"/>
              <a:chOff x="3972191" y="4316471"/>
              <a:chExt cx="320973" cy="268305"/>
            </a:xfrm>
          </p:grpSpPr>
          <p:sp>
            <p:nvSpPr>
              <p:cNvPr id="766" name="Google Shape;766;p7"/>
              <p:cNvSpPr/>
              <p:nvPr/>
            </p:nvSpPr>
            <p:spPr>
              <a:xfrm>
                <a:off x="3995395" y="4375714"/>
                <a:ext cx="297769" cy="209062"/>
              </a:xfrm>
              <a:custGeom>
                <a:rect b="b" l="l" r="r" t="t"/>
                <a:pathLst>
                  <a:path extrusionOk="0" h="209062" w="297769">
                    <a:moveTo>
                      <a:pt x="-271" y="209059"/>
                    </a:moveTo>
                    <a:lnTo>
                      <a:pt x="282503" y="209059"/>
                    </a:lnTo>
                    <a:lnTo>
                      <a:pt x="297499" y="194355"/>
                    </a:lnTo>
                    <a:lnTo>
                      <a:pt x="295356" y="-3"/>
                    </a:lnTo>
                  </a:path>
                </a:pathLst>
              </a:custGeom>
              <a:noFill/>
              <a:ln cap="rnd" cmpd="sng" w="129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7"/>
              <p:cNvSpPr/>
              <p:nvPr/>
            </p:nvSpPr>
            <p:spPr>
              <a:xfrm>
                <a:off x="3972191" y="4316471"/>
                <a:ext cx="312084" cy="258917"/>
              </a:xfrm>
              <a:custGeom>
                <a:rect b="b" l="l" r="r" t="t"/>
                <a:pathLst>
                  <a:path extrusionOk="0" h="258917" w="312084">
                    <a:moveTo>
                      <a:pt x="10160" y="27797"/>
                    </a:moveTo>
                    <a:lnTo>
                      <a:pt x="43170" y="45"/>
                    </a:lnTo>
                    <a:lnTo>
                      <a:pt x="119608" y="45"/>
                    </a:lnTo>
                    <a:lnTo>
                      <a:pt x="156124" y="35684"/>
                    </a:lnTo>
                    <a:lnTo>
                      <a:pt x="298582" y="35684"/>
                    </a:lnTo>
                    <a:lnTo>
                      <a:pt x="309001" y="46980"/>
                    </a:lnTo>
                    <a:lnTo>
                      <a:pt x="311825" y="247570"/>
                    </a:lnTo>
                    <a:lnTo>
                      <a:pt x="300335" y="258963"/>
                    </a:lnTo>
                    <a:lnTo>
                      <a:pt x="8407" y="258087"/>
                    </a:lnTo>
                    <a:lnTo>
                      <a:pt x="-259" y="248544"/>
                    </a:lnTo>
                    <a:lnTo>
                      <a:pt x="-259" y="35684"/>
                    </a:lnTo>
                    <a:lnTo>
                      <a:pt x="10160" y="27797"/>
                    </a:lnTo>
                    <a:close/>
                  </a:path>
                </a:pathLst>
              </a:custGeom>
              <a:solidFill>
                <a:schemeClr val="accent5"/>
              </a:solidFill>
              <a:ln cap="flat" cmpd="sng" w="129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7"/>
              <p:cNvSpPr/>
              <p:nvPr/>
            </p:nvSpPr>
            <p:spPr>
              <a:xfrm>
                <a:off x="3995269" y="4373435"/>
                <a:ext cx="265149" cy="176441"/>
              </a:xfrm>
              <a:custGeom>
                <a:rect b="b" l="l" r="r" t="t"/>
                <a:pathLst>
                  <a:path extrusionOk="0" h="176441" w="265149">
                    <a:moveTo>
                      <a:pt x="-259" y="176487"/>
                    </a:moveTo>
                    <a:lnTo>
                      <a:pt x="-259" y="45"/>
                    </a:lnTo>
                    <a:lnTo>
                      <a:pt x="264890" y="45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7"/>
              <p:cNvSpPr/>
              <p:nvPr/>
            </p:nvSpPr>
            <p:spPr>
              <a:xfrm>
                <a:off x="4024578" y="4338575"/>
                <a:ext cx="59203" cy="9525"/>
              </a:xfrm>
              <a:custGeom>
                <a:rect b="b" l="l" r="r" t="t"/>
                <a:pathLst>
                  <a:path extrusionOk="0" h="9525" w="59203">
                    <a:moveTo>
                      <a:pt x="-260" y="45"/>
                    </a:moveTo>
                    <a:lnTo>
                      <a:pt x="58944" y="45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70" name="Google Shape;770;p7"/>
            <p:cNvSpPr/>
            <p:nvPr/>
          </p:nvSpPr>
          <p:spPr>
            <a:xfrm>
              <a:off x="3872807" y="4909851"/>
              <a:ext cx="136074" cy="9525"/>
            </a:xfrm>
            <a:custGeom>
              <a:rect b="b" l="l" r="r" t="t"/>
              <a:pathLst>
                <a:path extrusionOk="0" h="9525" w="136074">
                  <a:moveTo>
                    <a:pt x="0" y="0"/>
                  </a:moveTo>
                  <a:lnTo>
                    <a:pt x="136074" y="0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71" name="Google Shape;771;p7"/>
            <p:cNvGrpSpPr/>
            <p:nvPr/>
          </p:nvGrpSpPr>
          <p:grpSpPr>
            <a:xfrm>
              <a:off x="3972191" y="4771938"/>
              <a:ext cx="320973" cy="268304"/>
              <a:chOff x="3972191" y="4771938"/>
              <a:chExt cx="320973" cy="268304"/>
            </a:xfrm>
          </p:grpSpPr>
          <p:sp>
            <p:nvSpPr>
              <p:cNvPr id="772" name="Google Shape;772;p7"/>
              <p:cNvSpPr/>
              <p:nvPr/>
            </p:nvSpPr>
            <p:spPr>
              <a:xfrm>
                <a:off x="3995395" y="4831180"/>
                <a:ext cx="297769" cy="209062"/>
              </a:xfrm>
              <a:custGeom>
                <a:rect b="b" l="l" r="r" t="t"/>
                <a:pathLst>
                  <a:path extrusionOk="0" h="209062" w="297769">
                    <a:moveTo>
                      <a:pt x="-271" y="209107"/>
                    </a:moveTo>
                    <a:lnTo>
                      <a:pt x="282503" y="209107"/>
                    </a:lnTo>
                    <a:lnTo>
                      <a:pt x="297499" y="194403"/>
                    </a:lnTo>
                    <a:lnTo>
                      <a:pt x="295356" y="45"/>
                    </a:lnTo>
                  </a:path>
                </a:pathLst>
              </a:custGeom>
              <a:noFill/>
              <a:ln cap="rnd" cmpd="sng" w="129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7"/>
              <p:cNvSpPr/>
              <p:nvPr/>
            </p:nvSpPr>
            <p:spPr>
              <a:xfrm>
                <a:off x="3972191" y="4771938"/>
                <a:ext cx="312084" cy="258917"/>
              </a:xfrm>
              <a:custGeom>
                <a:rect b="b" l="l" r="r" t="t"/>
                <a:pathLst>
                  <a:path extrusionOk="0" h="258917" w="312084">
                    <a:moveTo>
                      <a:pt x="10160" y="27845"/>
                    </a:moveTo>
                    <a:lnTo>
                      <a:pt x="43170" y="93"/>
                    </a:lnTo>
                    <a:lnTo>
                      <a:pt x="119608" y="93"/>
                    </a:lnTo>
                    <a:lnTo>
                      <a:pt x="156124" y="35732"/>
                    </a:lnTo>
                    <a:lnTo>
                      <a:pt x="298582" y="35732"/>
                    </a:lnTo>
                    <a:lnTo>
                      <a:pt x="309001" y="47027"/>
                    </a:lnTo>
                    <a:lnTo>
                      <a:pt x="311825" y="247618"/>
                    </a:lnTo>
                    <a:lnTo>
                      <a:pt x="300335" y="259011"/>
                    </a:lnTo>
                    <a:lnTo>
                      <a:pt x="8407" y="258134"/>
                    </a:lnTo>
                    <a:lnTo>
                      <a:pt x="-259" y="248592"/>
                    </a:lnTo>
                    <a:lnTo>
                      <a:pt x="-259" y="35732"/>
                    </a:lnTo>
                    <a:lnTo>
                      <a:pt x="10160" y="27845"/>
                    </a:lnTo>
                    <a:close/>
                  </a:path>
                </a:pathLst>
              </a:custGeom>
              <a:solidFill>
                <a:schemeClr val="accent6"/>
              </a:solidFill>
              <a:ln cap="flat" cmpd="sng" w="129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4" name="Google Shape;774;p7"/>
              <p:cNvSpPr/>
              <p:nvPr/>
            </p:nvSpPr>
            <p:spPr>
              <a:xfrm>
                <a:off x="3995269" y="4828902"/>
                <a:ext cx="265149" cy="176441"/>
              </a:xfrm>
              <a:custGeom>
                <a:rect b="b" l="l" r="r" t="t"/>
                <a:pathLst>
                  <a:path extrusionOk="0" h="176441" w="265149">
                    <a:moveTo>
                      <a:pt x="-259" y="176535"/>
                    </a:moveTo>
                    <a:lnTo>
                      <a:pt x="-259" y="93"/>
                    </a:lnTo>
                    <a:lnTo>
                      <a:pt x="264890" y="93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5" name="Google Shape;775;p7"/>
              <p:cNvSpPr/>
              <p:nvPr/>
            </p:nvSpPr>
            <p:spPr>
              <a:xfrm>
                <a:off x="4024578" y="4794042"/>
                <a:ext cx="59203" cy="9525"/>
              </a:xfrm>
              <a:custGeom>
                <a:rect b="b" l="l" r="r" t="t"/>
                <a:pathLst>
                  <a:path extrusionOk="0" h="9525" w="59203">
                    <a:moveTo>
                      <a:pt x="-260" y="93"/>
                    </a:moveTo>
                    <a:lnTo>
                      <a:pt x="58944" y="93"/>
                    </a:lnTo>
                  </a:path>
                </a:pathLst>
              </a:custGeom>
              <a:noFill/>
              <a:ln cap="rnd" cmpd="sng" w="170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76" name="Google Shape;776;p7"/>
            <p:cNvSpPr/>
            <p:nvPr/>
          </p:nvSpPr>
          <p:spPr>
            <a:xfrm>
              <a:off x="3872807" y="5356478"/>
              <a:ext cx="136074" cy="9525"/>
            </a:xfrm>
            <a:custGeom>
              <a:rect b="b" l="l" r="r" t="t"/>
              <a:pathLst>
                <a:path extrusionOk="0" h="9525" w="136074">
                  <a:moveTo>
                    <a:pt x="0" y="0"/>
                  </a:moveTo>
                  <a:lnTo>
                    <a:pt x="136074" y="0"/>
                  </a:lnTo>
                </a:path>
              </a:pathLst>
            </a:custGeom>
            <a:noFill/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7"/>
            <p:cNvSpPr/>
            <p:nvPr/>
          </p:nvSpPr>
          <p:spPr>
            <a:xfrm flipH="1">
              <a:off x="3289649" y="2711671"/>
              <a:ext cx="1744789" cy="256546"/>
            </a:xfrm>
            <a:custGeom>
              <a:rect b="b" l="l" r="r" t="t"/>
              <a:pathLst>
                <a:path extrusionOk="0" h="256546" w="1744789">
                  <a:moveTo>
                    <a:pt x="234" y="0"/>
                  </a:moveTo>
                  <a:lnTo>
                    <a:pt x="1745023" y="0"/>
                  </a:lnTo>
                  <a:lnTo>
                    <a:pt x="1745023" y="256546"/>
                  </a:lnTo>
                  <a:lnTo>
                    <a:pt x="234" y="256546"/>
                  </a:lnTo>
                  <a:close/>
                </a:path>
              </a:pathLst>
            </a:custGeom>
            <a:solidFill>
              <a:srgbClr val="95959A">
                <a:alpha val="4000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7"/>
            <p:cNvSpPr/>
            <p:nvPr/>
          </p:nvSpPr>
          <p:spPr>
            <a:xfrm>
              <a:off x="3309461" y="2731769"/>
              <a:ext cx="1701450" cy="216408"/>
            </a:xfrm>
            <a:custGeom>
              <a:rect b="b" l="l" r="r" t="t"/>
              <a:pathLst>
                <a:path extrusionOk="0" h="216408" w="1701450">
                  <a:moveTo>
                    <a:pt x="0" y="216408"/>
                  </a:moveTo>
                  <a:lnTo>
                    <a:pt x="0" y="0"/>
                  </a:lnTo>
                  <a:lnTo>
                    <a:pt x="1701451" y="0"/>
                  </a:lnTo>
                </a:path>
              </a:pathLst>
            </a:custGeom>
            <a:noFill/>
            <a:ln cap="flat" cmpd="sng" w="20350">
              <a:solidFill>
                <a:srgbClr val="FFFBF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7"/>
            <p:cNvSpPr/>
            <p:nvPr/>
          </p:nvSpPr>
          <p:spPr>
            <a:xfrm>
              <a:off x="4881371" y="2987801"/>
              <a:ext cx="138017" cy="2701956"/>
            </a:xfrm>
            <a:custGeom>
              <a:rect b="b" l="l" r="r" t="t"/>
              <a:pathLst>
                <a:path extrusionOk="0" h="2701956" w="138017">
                  <a:moveTo>
                    <a:pt x="138017" y="0"/>
                  </a:moveTo>
                  <a:lnTo>
                    <a:pt x="138017" y="1389507"/>
                  </a:lnTo>
                  <a:lnTo>
                    <a:pt x="138017" y="2089785"/>
                  </a:lnTo>
                  <a:lnTo>
                    <a:pt x="138017" y="2439829"/>
                  </a:lnTo>
                  <a:lnTo>
                    <a:pt x="138017" y="2701957"/>
                  </a:lnTo>
                  <a:lnTo>
                    <a:pt x="0" y="2701576"/>
                  </a:lnTo>
                </a:path>
              </a:pathLst>
            </a:custGeom>
            <a:noFill/>
            <a:ln cap="flat" cmpd="sng" w="1335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7"/>
            <p:cNvSpPr/>
            <p:nvPr/>
          </p:nvSpPr>
          <p:spPr>
            <a:xfrm>
              <a:off x="3313652" y="2722911"/>
              <a:ext cx="1703355" cy="233267"/>
            </a:xfrm>
            <a:custGeom>
              <a:rect b="b" l="l" r="r" t="t"/>
              <a:pathLst>
                <a:path extrusionOk="0" h="233267" w="1703355">
                  <a:moveTo>
                    <a:pt x="1703356" y="0"/>
                  </a:moveTo>
                  <a:lnTo>
                    <a:pt x="1703356" y="233267"/>
                  </a:lnTo>
                  <a:lnTo>
                    <a:pt x="0" y="232696"/>
                  </a:lnTo>
                </a:path>
              </a:pathLst>
            </a:custGeom>
            <a:noFill/>
            <a:ln cap="flat" cmpd="sng" w="162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81" name="Google Shape;781;p7"/>
            <p:cNvGrpSpPr/>
            <p:nvPr/>
          </p:nvGrpSpPr>
          <p:grpSpPr>
            <a:xfrm>
              <a:off x="4886141" y="3009678"/>
              <a:ext cx="119966" cy="108556"/>
              <a:chOff x="4886141" y="3009678"/>
              <a:chExt cx="119966" cy="108556"/>
            </a:xfrm>
          </p:grpSpPr>
          <p:sp>
            <p:nvSpPr>
              <p:cNvPr id="782" name="Google Shape;782;p7"/>
              <p:cNvSpPr/>
              <p:nvPr/>
            </p:nvSpPr>
            <p:spPr>
              <a:xfrm>
                <a:off x="4924156" y="3046677"/>
                <a:ext cx="42512" cy="33371"/>
              </a:xfrm>
              <a:custGeom>
                <a:rect b="b" l="l" r="r" t="t"/>
                <a:pathLst>
                  <a:path extrusionOk="0" h="33371" w="42512">
                    <a:moveTo>
                      <a:pt x="-451" y="32528"/>
                    </a:moveTo>
                    <a:lnTo>
                      <a:pt x="42061" y="32818"/>
                    </a:lnTo>
                    <a:lnTo>
                      <a:pt x="22329" y="-554"/>
                    </a:lnTo>
                    <a:lnTo>
                      <a:pt x="-451" y="32528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97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3" name="Google Shape;783;p7"/>
              <p:cNvSpPr/>
              <p:nvPr/>
            </p:nvSpPr>
            <p:spPr>
              <a:xfrm>
                <a:off x="4886141" y="3009678"/>
                <a:ext cx="119966" cy="108556"/>
              </a:xfrm>
              <a:custGeom>
                <a:rect b="b" l="l" r="r" t="t"/>
                <a:pathLst>
                  <a:path extrusionOk="0" h="108556" w="119966">
                    <a:moveTo>
                      <a:pt x="96456" y="-554"/>
                    </a:moveTo>
                    <a:cubicBezTo>
                      <a:pt x="109191" y="-554"/>
                      <a:pt x="119515" y="-554"/>
                      <a:pt x="119515" y="-554"/>
                    </a:cubicBezTo>
                    <a:lnTo>
                      <a:pt x="119515" y="108003"/>
                    </a:lnTo>
                    <a:cubicBezTo>
                      <a:pt x="119515" y="108003"/>
                      <a:pt x="109191" y="108003"/>
                      <a:pt x="96456" y="108003"/>
                    </a:cubicBezTo>
                    <a:lnTo>
                      <a:pt x="22608" y="108003"/>
                    </a:lnTo>
                    <a:cubicBezTo>
                      <a:pt x="9873" y="108003"/>
                      <a:pt x="-451" y="108003"/>
                      <a:pt x="-451" y="108003"/>
                    </a:cubicBezTo>
                    <a:lnTo>
                      <a:pt x="-451" y="-554"/>
                    </a:lnTo>
                    <a:cubicBezTo>
                      <a:pt x="-451" y="-554"/>
                      <a:pt x="9873" y="-554"/>
                      <a:pt x="22608" y="-554"/>
                    </a:cubicBezTo>
                    <a:close/>
                  </a:path>
                </a:pathLst>
              </a:custGeom>
              <a:solidFill>
                <a:srgbClr val="8E8F8F">
                  <a:alpha val="20784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4" name="Google Shape;784;p7"/>
              <p:cNvSpPr/>
              <p:nvPr/>
            </p:nvSpPr>
            <p:spPr>
              <a:xfrm>
                <a:off x="4909791" y="3017804"/>
                <a:ext cx="84880" cy="89668"/>
              </a:xfrm>
              <a:custGeom>
                <a:rect b="b" l="l" r="r" t="t"/>
                <a:pathLst>
                  <a:path extrusionOk="0" h="89668" w="84880">
                    <a:moveTo>
                      <a:pt x="84430" y="-554"/>
                    </a:moveTo>
                    <a:lnTo>
                      <a:pt x="84430" y="89115"/>
                    </a:lnTo>
                    <a:lnTo>
                      <a:pt x="-451" y="88680"/>
                    </a:lnTo>
                  </a:path>
                </a:pathLst>
              </a:custGeom>
              <a:noFill/>
              <a:ln cap="flat" cmpd="sng" w="97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5" name="Google Shape;785;p7"/>
              <p:cNvSpPr/>
              <p:nvPr/>
            </p:nvSpPr>
            <p:spPr>
              <a:xfrm>
                <a:off x="4897604" y="3019545"/>
                <a:ext cx="85025" cy="93875"/>
              </a:xfrm>
              <a:custGeom>
                <a:rect b="b" l="l" r="r" t="t"/>
                <a:pathLst>
                  <a:path extrusionOk="0" h="93875" w="85025">
                    <a:moveTo>
                      <a:pt x="-451" y="93322"/>
                    </a:moveTo>
                    <a:lnTo>
                      <a:pt x="-451" y="-554"/>
                    </a:lnTo>
                    <a:lnTo>
                      <a:pt x="84574" y="-263"/>
                    </a:lnTo>
                  </a:path>
                </a:pathLst>
              </a:custGeom>
              <a:noFill/>
              <a:ln cap="flat" cmpd="sng" w="97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86" name="Google Shape;786;p7"/>
            <p:cNvSpPr/>
            <p:nvPr/>
          </p:nvSpPr>
          <p:spPr>
            <a:xfrm>
              <a:off x="4884134" y="4156709"/>
              <a:ext cx="113804" cy="384047"/>
            </a:xfrm>
            <a:custGeom>
              <a:rect b="b" l="l" r="r" t="t"/>
              <a:pathLst>
                <a:path extrusionOk="0" h="384047" w="113804">
                  <a:moveTo>
                    <a:pt x="90746" y="0"/>
                  </a:moveTo>
                  <a:cubicBezTo>
                    <a:pt x="103481" y="0"/>
                    <a:pt x="113805" y="0"/>
                    <a:pt x="113805" y="0"/>
                  </a:cubicBezTo>
                  <a:lnTo>
                    <a:pt x="113805" y="384048"/>
                  </a:lnTo>
                  <a:cubicBezTo>
                    <a:pt x="113805" y="384048"/>
                    <a:pt x="103481" y="384048"/>
                    <a:pt x="90746" y="384048"/>
                  </a:cubicBezTo>
                  <a:lnTo>
                    <a:pt x="23059" y="384048"/>
                  </a:lnTo>
                  <a:cubicBezTo>
                    <a:pt x="10324" y="384048"/>
                    <a:pt x="0" y="384048"/>
                    <a:pt x="0" y="384048"/>
                  </a:cubicBezTo>
                  <a:lnTo>
                    <a:pt x="0" y="0"/>
                  </a:lnTo>
                  <a:cubicBezTo>
                    <a:pt x="0" y="0"/>
                    <a:pt x="10324" y="0"/>
                    <a:pt x="23059" y="0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7"/>
            <p:cNvSpPr/>
            <p:nvPr/>
          </p:nvSpPr>
          <p:spPr>
            <a:xfrm>
              <a:off x="4897945" y="4168711"/>
              <a:ext cx="85058" cy="362902"/>
            </a:xfrm>
            <a:custGeom>
              <a:rect b="b" l="l" r="r" t="t"/>
              <a:pathLst>
                <a:path extrusionOk="0" h="362902" w="85058">
                  <a:moveTo>
                    <a:pt x="85058" y="0"/>
                  </a:moveTo>
                  <a:lnTo>
                    <a:pt x="85058" y="362903"/>
                  </a:lnTo>
                  <a:lnTo>
                    <a:pt x="0" y="362521"/>
                  </a:lnTo>
                </a:path>
              </a:pathLst>
            </a:custGeom>
            <a:noFill/>
            <a:ln cap="flat" cmpd="sng" w="97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7"/>
            <p:cNvSpPr/>
            <p:nvPr/>
          </p:nvSpPr>
          <p:spPr>
            <a:xfrm>
              <a:off x="4899374" y="4165948"/>
              <a:ext cx="84962" cy="355568"/>
            </a:xfrm>
            <a:custGeom>
              <a:rect b="b" l="l" r="r" t="t"/>
              <a:pathLst>
                <a:path extrusionOk="0" h="355568" w="84962">
                  <a:moveTo>
                    <a:pt x="0" y="355568"/>
                  </a:moveTo>
                  <a:lnTo>
                    <a:pt x="0" y="0"/>
                  </a:lnTo>
                  <a:lnTo>
                    <a:pt x="84963" y="381"/>
                  </a:lnTo>
                </a:path>
              </a:pathLst>
            </a:custGeom>
            <a:noFill/>
            <a:ln cap="flat" cmpd="sng" w="972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7"/>
            <p:cNvSpPr/>
            <p:nvPr/>
          </p:nvSpPr>
          <p:spPr>
            <a:xfrm>
              <a:off x="3265522" y="2691002"/>
              <a:ext cx="1781937" cy="3026282"/>
            </a:xfrm>
            <a:custGeom>
              <a:rect b="b" l="l" r="r" t="t"/>
              <a:pathLst>
                <a:path extrusionOk="0" h="3026282" w="1781937">
                  <a:moveTo>
                    <a:pt x="0" y="3026283"/>
                  </a:moveTo>
                  <a:lnTo>
                    <a:pt x="0" y="1349026"/>
                  </a:lnTo>
                  <a:lnTo>
                    <a:pt x="0" y="620554"/>
                  </a:lnTo>
                  <a:lnTo>
                    <a:pt x="0" y="256318"/>
                  </a:lnTo>
                  <a:lnTo>
                    <a:pt x="0" y="0"/>
                  </a:lnTo>
                  <a:lnTo>
                    <a:pt x="1781937" y="381"/>
                  </a:lnTo>
                </a:path>
              </a:pathLst>
            </a:custGeom>
            <a:noFill/>
            <a:ln cap="flat" cmpd="sng" w="95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7"/>
            <p:cNvSpPr/>
            <p:nvPr/>
          </p:nvSpPr>
          <p:spPr>
            <a:xfrm>
              <a:off x="3262864" y="5749194"/>
              <a:ext cx="1791081" cy="9525"/>
            </a:xfrm>
            <a:custGeom>
              <a:rect b="b" l="l" r="r" t="t"/>
              <a:pathLst>
                <a:path extrusionOk="0" h="9525" w="1791081">
                  <a:moveTo>
                    <a:pt x="0" y="0"/>
                  </a:moveTo>
                  <a:lnTo>
                    <a:pt x="1791081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91" name="Google Shape;791;p7"/>
            <p:cNvGrpSpPr/>
            <p:nvPr/>
          </p:nvGrpSpPr>
          <p:grpSpPr>
            <a:xfrm>
              <a:off x="4886141" y="5567281"/>
              <a:ext cx="119966" cy="108556"/>
              <a:chOff x="4886141" y="5567281"/>
              <a:chExt cx="119966" cy="108556"/>
            </a:xfrm>
          </p:grpSpPr>
          <p:sp>
            <p:nvSpPr>
              <p:cNvPr id="792" name="Google Shape;792;p7"/>
              <p:cNvSpPr/>
              <p:nvPr/>
            </p:nvSpPr>
            <p:spPr>
              <a:xfrm>
                <a:off x="4924156" y="5604279"/>
                <a:ext cx="42512" cy="33227"/>
              </a:xfrm>
              <a:custGeom>
                <a:rect b="b" l="l" r="r" t="t"/>
                <a:pathLst>
                  <a:path extrusionOk="0" h="33227" w="42512">
                    <a:moveTo>
                      <a:pt x="-451" y="-301"/>
                    </a:moveTo>
                    <a:lnTo>
                      <a:pt x="42061" y="-446"/>
                    </a:lnTo>
                    <a:lnTo>
                      <a:pt x="22329" y="32781"/>
                    </a:lnTo>
                    <a:lnTo>
                      <a:pt x="-451" y="-301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97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3" name="Google Shape;793;p7"/>
              <p:cNvSpPr/>
              <p:nvPr/>
            </p:nvSpPr>
            <p:spPr>
              <a:xfrm>
                <a:off x="4886141" y="5567281"/>
                <a:ext cx="119966" cy="108556"/>
              </a:xfrm>
              <a:custGeom>
                <a:rect b="b" l="l" r="r" t="t"/>
                <a:pathLst>
                  <a:path extrusionOk="0" h="108556" w="119966">
                    <a:moveTo>
                      <a:pt x="96456" y="-446"/>
                    </a:moveTo>
                    <a:cubicBezTo>
                      <a:pt x="109191" y="-446"/>
                      <a:pt x="119515" y="-446"/>
                      <a:pt x="119515" y="-446"/>
                    </a:cubicBezTo>
                    <a:lnTo>
                      <a:pt x="119515" y="108111"/>
                    </a:lnTo>
                    <a:cubicBezTo>
                      <a:pt x="119515" y="108111"/>
                      <a:pt x="109191" y="108111"/>
                      <a:pt x="96456" y="108111"/>
                    </a:cubicBezTo>
                    <a:lnTo>
                      <a:pt x="22608" y="108111"/>
                    </a:lnTo>
                    <a:cubicBezTo>
                      <a:pt x="9873" y="108111"/>
                      <a:pt x="-451" y="108111"/>
                      <a:pt x="-451" y="108111"/>
                    </a:cubicBezTo>
                    <a:lnTo>
                      <a:pt x="-451" y="-446"/>
                    </a:lnTo>
                    <a:cubicBezTo>
                      <a:pt x="-451" y="-446"/>
                      <a:pt x="9873" y="-446"/>
                      <a:pt x="22608" y="-446"/>
                    </a:cubicBezTo>
                    <a:close/>
                  </a:path>
                </a:pathLst>
              </a:custGeom>
              <a:solidFill>
                <a:srgbClr val="8E8F8F">
                  <a:alpha val="20784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4" name="Google Shape;794;p7"/>
              <p:cNvSpPr/>
              <p:nvPr/>
            </p:nvSpPr>
            <p:spPr>
              <a:xfrm>
                <a:off x="4909791" y="5575261"/>
                <a:ext cx="84880" cy="89668"/>
              </a:xfrm>
              <a:custGeom>
                <a:rect b="b" l="l" r="r" t="t"/>
                <a:pathLst>
                  <a:path extrusionOk="0" h="89668" w="84880">
                    <a:moveTo>
                      <a:pt x="84430" y="-446"/>
                    </a:moveTo>
                    <a:lnTo>
                      <a:pt x="84430" y="89222"/>
                    </a:lnTo>
                    <a:lnTo>
                      <a:pt x="-451" y="88933"/>
                    </a:lnTo>
                  </a:path>
                </a:pathLst>
              </a:custGeom>
              <a:noFill/>
              <a:ln cap="flat" cmpd="sng" w="97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5" name="Google Shape;795;p7"/>
              <p:cNvSpPr/>
              <p:nvPr/>
            </p:nvSpPr>
            <p:spPr>
              <a:xfrm>
                <a:off x="4897604" y="5577002"/>
                <a:ext cx="85025" cy="93876"/>
              </a:xfrm>
              <a:custGeom>
                <a:rect b="b" l="l" r="r" t="t"/>
                <a:pathLst>
                  <a:path extrusionOk="0" h="93876" w="85025">
                    <a:moveTo>
                      <a:pt x="-451" y="93431"/>
                    </a:moveTo>
                    <a:lnTo>
                      <a:pt x="-451" y="-446"/>
                    </a:lnTo>
                    <a:lnTo>
                      <a:pt x="84574" y="-10"/>
                    </a:lnTo>
                  </a:path>
                </a:pathLst>
              </a:custGeom>
              <a:noFill/>
              <a:ln cap="flat" cmpd="sng" w="97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6" name="Google Shape;796;p7"/>
            <p:cNvGrpSpPr/>
            <p:nvPr/>
          </p:nvGrpSpPr>
          <p:grpSpPr>
            <a:xfrm>
              <a:off x="9575546" y="2720099"/>
              <a:ext cx="174592" cy="2988175"/>
              <a:chOff x="9575546" y="2720099"/>
              <a:chExt cx="174592" cy="2988175"/>
            </a:xfrm>
          </p:grpSpPr>
          <p:sp>
            <p:nvSpPr>
              <p:cNvPr id="797" name="Google Shape;797;p7"/>
              <p:cNvSpPr/>
              <p:nvPr/>
            </p:nvSpPr>
            <p:spPr>
              <a:xfrm flipH="1">
                <a:off x="9575546" y="2720099"/>
                <a:ext cx="174592" cy="2988175"/>
              </a:xfrm>
              <a:custGeom>
                <a:rect b="b" l="l" r="r" t="t"/>
                <a:pathLst>
                  <a:path extrusionOk="0" h="2988175" w="174592">
                    <a:moveTo>
                      <a:pt x="933" y="-303"/>
                    </a:moveTo>
                    <a:lnTo>
                      <a:pt x="175525" y="-303"/>
                    </a:lnTo>
                    <a:lnTo>
                      <a:pt x="175525" y="2987873"/>
                    </a:lnTo>
                    <a:lnTo>
                      <a:pt x="933" y="2987873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8" name="Google Shape;798;p7"/>
              <p:cNvSpPr/>
              <p:nvPr/>
            </p:nvSpPr>
            <p:spPr>
              <a:xfrm>
                <a:off x="9591986" y="2734340"/>
                <a:ext cx="136969" cy="2957979"/>
              </a:xfrm>
              <a:custGeom>
                <a:rect b="b" l="l" r="r" t="t"/>
                <a:pathLst>
                  <a:path extrusionOk="0" h="2957979" w="136969">
                    <a:moveTo>
                      <a:pt x="455" y="2957677"/>
                    </a:moveTo>
                    <a:lnTo>
                      <a:pt x="455" y="-303"/>
                    </a:lnTo>
                    <a:lnTo>
                      <a:pt x="137425" y="-303"/>
                    </a:lnTo>
                  </a:path>
                </a:pathLst>
              </a:custGeom>
              <a:noFill/>
              <a:ln cap="flat" cmpd="sng" w="1590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99" name="Google Shape;799;p7"/>
            <p:cNvSpPr/>
            <p:nvPr/>
          </p:nvSpPr>
          <p:spPr>
            <a:xfrm>
              <a:off x="9598532" y="2727292"/>
              <a:ext cx="138017" cy="2971419"/>
            </a:xfrm>
            <a:custGeom>
              <a:rect b="b" l="l" r="r" t="t"/>
              <a:pathLst>
                <a:path extrusionOk="0" h="2971419" w="138017">
                  <a:moveTo>
                    <a:pt x="138018" y="0"/>
                  </a:moveTo>
                  <a:lnTo>
                    <a:pt x="138018" y="1528191"/>
                  </a:lnTo>
                  <a:lnTo>
                    <a:pt x="138018" y="2298192"/>
                  </a:lnTo>
                  <a:lnTo>
                    <a:pt x="138018" y="2683193"/>
                  </a:lnTo>
                  <a:lnTo>
                    <a:pt x="138018" y="2971419"/>
                  </a:lnTo>
                  <a:lnTo>
                    <a:pt x="0" y="2971038"/>
                  </a:lnTo>
                </a:path>
              </a:pathLst>
            </a:custGeom>
            <a:noFill/>
            <a:ln cap="flat" cmpd="sng" w="140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0" name="Google Shape;800;p7"/>
            <p:cNvGrpSpPr/>
            <p:nvPr/>
          </p:nvGrpSpPr>
          <p:grpSpPr>
            <a:xfrm>
              <a:off x="9603302" y="2751829"/>
              <a:ext cx="119966" cy="119381"/>
              <a:chOff x="9603302" y="2751829"/>
              <a:chExt cx="119966" cy="119381"/>
            </a:xfrm>
          </p:grpSpPr>
          <p:sp>
            <p:nvSpPr>
              <p:cNvPr id="801" name="Google Shape;801;p7"/>
              <p:cNvSpPr/>
              <p:nvPr/>
            </p:nvSpPr>
            <p:spPr>
              <a:xfrm>
                <a:off x="9641317" y="2792518"/>
                <a:ext cx="42512" cy="36699"/>
              </a:xfrm>
              <a:custGeom>
                <a:rect b="b" l="l" r="r" t="t"/>
                <a:pathLst>
                  <a:path extrusionOk="0" h="36699" w="42512">
                    <a:moveTo>
                      <a:pt x="44" y="35801"/>
                    </a:moveTo>
                    <a:lnTo>
                      <a:pt x="42557" y="36119"/>
                    </a:lnTo>
                    <a:lnTo>
                      <a:pt x="22824" y="-580"/>
                    </a:lnTo>
                    <a:lnTo>
                      <a:pt x="44" y="35801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2" name="Google Shape;802;p7"/>
              <p:cNvSpPr/>
              <p:nvPr/>
            </p:nvSpPr>
            <p:spPr>
              <a:xfrm>
                <a:off x="9603302" y="2751829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580"/>
                    </a:moveTo>
                    <a:cubicBezTo>
                      <a:pt x="109687" y="-580"/>
                      <a:pt x="120011" y="-580"/>
                      <a:pt x="120011" y="-580"/>
                    </a:cubicBezTo>
                    <a:lnTo>
                      <a:pt x="120011" y="118802"/>
                    </a:lnTo>
                    <a:cubicBezTo>
                      <a:pt x="120011" y="118802"/>
                      <a:pt x="109687" y="118802"/>
                      <a:pt x="96951" y="118802"/>
                    </a:cubicBezTo>
                    <a:lnTo>
                      <a:pt x="23104" y="118802"/>
                    </a:lnTo>
                    <a:cubicBezTo>
                      <a:pt x="10368" y="118802"/>
                      <a:pt x="44" y="118802"/>
                      <a:pt x="44" y="118802"/>
                    </a:cubicBezTo>
                    <a:lnTo>
                      <a:pt x="44" y="-580"/>
                    </a:lnTo>
                    <a:cubicBezTo>
                      <a:pt x="44" y="-580"/>
                      <a:pt x="10368" y="-580"/>
                      <a:pt x="23104" y="-580"/>
                    </a:cubicBezTo>
                    <a:close/>
                  </a:path>
                </a:pathLst>
              </a:custGeom>
              <a:solidFill>
                <a:srgbClr val="8E8F8F">
                  <a:alpha val="20784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3" name="Google Shape;803;p7"/>
              <p:cNvSpPr/>
              <p:nvPr/>
            </p:nvSpPr>
            <p:spPr>
              <a:xfrm>
                <a:off x="9626952" y="2760765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580"/>
                    </a:moveTo>
                    <a:lnTo>
                      <a:pt x="84925" y="98029"/>
                    </a:lnTo>
                    <a:lnTo>
                      <a:pt x="44" y="97551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4" name="Google Shape;804;p7"/>
              <p:cNvSpPr/>
              <p:nvPr/>
            </p:nvSpPr>
            <p:spPr>
              <a:xfrm>
                <a:off x="9614765" y="2762680"/>
                <a:ext cx="85025" cy="103236"/>
              </a:xfrm>
              <a:custGeom>
                <a:rect b="b" l="l" r="r" t="t"/>
                <a:pathLst>
                  <a:path extrusionOk="0" h="103236" w="85025">
                    <a:moveTo>
                      <a:pt x="44" y="102657"/>
                    </a:moveTo>
                    <a:lnTo>
                      <a:pt x="44" y="-580"/>
                    </a:lnTo>
                    <a:lnTo>
                      <a:pt x="85069" y="-261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05" name="Google Shape;805;p7"/>
            <p:cNvSpPr/>
            <p:nvPr/>
          </p:nvSpPr>
          <p:spPr>
            <a:xfrm>
              <a:off x="9601295" y="4012882"/>
              <a:ext cx="113804" cy="422338"/>
            </a:xfrm>
            <a:custGeom>
              <a:rect b="b" l="l" r="r" t="t"/>
              <a:pathLst>
                <a:path extrusionOk="0" h="422338" w="113804">
                  <a:moveTo>
                    <a:pt x="90746" y="0"/>
                  </a:moveTo>
                  <a:cubicBezTo>
                    <a:pt x="103481" y="0"/>
                    <a:pt x="113805" y="0"/>
                    <a:pt x="113805" y="0"/>
                  </a:cubicBezTo>
                  <a:lnTo>
                    <a:pt x="113805" y="422339"/>
                  </a:lnTo>
                  <a:cubicBezTo>
                    <a:pt x="113805" y="422339"/>
                    <a:pt x="103481" y="422339"/>
                    <a:pt x="90746" y="422339"/>
                  </a:cubicBezTo>
                  <a:lnTo>
                    <a:pt x="23059" y="422339"/>
                  </a:lnTo>
                  <a:cubicBezTo>
                    <a:pt x="10324" y="422339"/>
                    <a:pt x="0" y="422339"/>
                    <a:pt x="0" y="422339"/>
                  </a:cubicBezTo>
                  <a:lnTo>
                    <a:pt x="0" y="0"/>
                  </a:lnTo>
                  <a:cubicBezTo>
                    <a:pt x="0" y="0"/>
                    <a:pt x="10324" y="0"/>
                    <a:pt x="23059" y="0"/>
                  </a:cubicBezTo>
                  <a:close/>
                </a:path>
              </a:pathLst>
            </a:custGeom>
            <a:solidFill>
              <a:srgbClr val="8E8F8F">
                <a:alpha val="20784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7"/>
            <p:cNvSpPr/>
            <p:nvPr/>
          </p:nvSpPr>
          <p:spPr>
            <a:xfrm>
              <a:off x="9615201" y="4025931"/>
              <a:ext cx="84963" cy="399097"/>
            </a:xfrm>
            <a:custGeom>
              <a:rect b="b" l="l" r="r" t="t"/>
              <a:pathLst>
                <a:path extrusionOk="0" h="399097" w="84963">
                  <a:moveTo>
                    <a:pt x="84963" y="0"/>
                  </a:moveTo>
                  <a:lnTo>
                    <a:pt x="84963" y="399098"/>
                  </a:lnTo>
                  <a:lnTo>
                    <a:pt x="0" y="398717"/>
                  </a:lnTo>
                </a:path>
              </a:pathLst>
            </a:custGeom>
            <a:noFill/>
            <a:ln cap="flat" cmpd="sng" w="102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7"/>
            <p:cNvSpPr/>
            <p:nvPr/>
          </p:nvSpPr>
          <p:spPr>
            <a:xfrm>
              <a:off x="9616535" y="4022978"/>
              <a:ext cx="84963" cy="391001"/>
            </a:xfrm>
            <a:custGeom>
              <a:rect b="b" l="l" r="r" t="t"/>
              <a:pathLst>
                <a:path extrusionOk="0" h="391001" w="84963">
                  <a:moveTo>
                    <a:pt x="0" y="391001"/>
                  </a:moveTo>
                  <a:lnTo>
                    <a:pt x="0" y="0"/>
                  </a:lnTo>
                  <a:lnTo>
                    <a:pt x="84963" y="381"/>
                  </a:lnTo>
                </a:path>
              </a:pathLst>
            </a:custGeom>
            <a:noFill/>
            <a:ln cap="flat" cmpd="sng" w="102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8" name="Google Shape;808;p7"/>
            <p:cNvGrpSpPr/>
            <p:nvPr/>
          </p:nvGrpSpPr>
          <p:grpSpPr>
            <a:xfrm>
              <a:off x="9603302" y="5564466"/>
              <a:ext cx="119966" cy="119381"/>
              <a:chOff x="9603302" y="5564466"/>
              <a:chExt cx="119966" cy="119381"/>
            </a:xfrm>
          </p:grpSpPr>
          <p:sp>
            <p:nvSpPr>
              <p:cNvPr id="809" name="Google Shape;809;p7"/>
              <p:cNvSpPr/>
              <p:nvPr/>
            </p:nvSpPr>
            <p:spPr>
              <a:xfrm>
                <a:off x="9641317" y="5605154"/>
                <a:ext cx="42512" cy="36540"/>
              </a:xfrm>
              <a:custGeom>
                <a:rect b="b" l="l" r="r" t="t"/>
                <a:pathLst>
                  <a:path extrusionOk="0" h="36540" w="42512">
                    <a:moveTo>
                      <a:pt x="44" y="-286"/>
                    </a:moveTo>
                    <a:lnTo>
                      <a:pt x="42557" y="-446"/>
                    </a:lnTo>
                    <a:lnTo>
                      <a:pt x="22824" y="36095"/>
                    </a:lnTo>
                    <a:lnTo>
                      <a:pt x="44" y="-286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0" name="Google Shape;810;p7"/>
              <p:cNvSpPr/>
              <p:nvPr/>
            </p:nvSpPr>
            <p:spPr>
              <a:xfrm>
                <a:off x="9603302" y="5564466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446"/>
                    </a:moveTo>
                    <a:cubicBezTo>
                      <a:pt x="109687" y="-446"/>
                      <a:pt x="120011" y="-446"/>
                      <a:pt x="120011" y="-446"/>
                    </a:cubicBezTo>
                    <a:lnTo>
                      <a:pt x="120011" y="118936"/>
                    </a:lnTo>
                    <a:cubicBezTo>
                      <a:pt x="120011" y="118936"/>
                      <a:pt x="109687" y="118936"/>
                      <a:pt x="96951" y="118936"/>
                    </a:cubicBezTo>
                    <a:lnTo>
                      <a:pt x="23104" y="118936"/>
                    </a:lnTo>
                    <a:cubicBezTo>
                      <a:pt x="10368" y="118936"/>
                      <a:pt x="44" y="118936"/>
                      <a:pt x="44" y="118936"/>
                    </a:cubicBezTo>
                    <a:lnTo>
                      <a:pt x="44" y="-446"/>
                    </a:lnTo>
                    <a:cubicBezTo>
                      <a:pt x="44" y="-446"/>
                      <a:pt x="10368" y="-446"/>
                      <a:pt x="23104" y="-446"/>
                    </a:cubicBezTo>
                    <a:close/>
                  </a:path>
                </a:pathLst>
              </a:custGeom>
              <a:solidFill>
                <a:srgbClr val="8E8F8F">
                  <a:alpha val="20784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1" name="Google Shape;811;p7"/>
              <p:cNvSpPr/>
              <p:nvPr/>
            </p:nvSpPr>
            <p:spPr>
              <a:xfrm>
                <a:off x="9626952" y="5573242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446"/>
                    </a:moveTo>
                    <a:lnTo>
                      <a:pt x="84925" y="98164"/>
                    </a:lnTo>
                    <a:lnTo>
                      <a:pt x="44" y="97845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2" name="Google Shape;812;p7"/>
              <p:cNvSpPr/>
              <p:nvPr/>
            </p:nvSpPr>
            <p:spPr>
              <a:xfrm>
                <a:off x="9614765" y="5575156"/>
                <a:ext cx="85025" cy="103237"/>
              </a:xfrm>
              <a:custGeom>
                <a:rect b="b" l="l" r="r" t="t"/>
                <a:pathLst>
                  <a:path extrusionOk="0" h="103237" w="85025">
                    <a:moveTo>
                      <a:pt x="44" y="102792"/>
                    </a:moveTo>
                    <a:lnTo>
                      <a:pt x="44" y="-446"/>
                    </a:lnTo>
                    <a:lnTo>
                      <a:pt x="85069" y="33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13" name="Google Shape;813;p7"/>
            <p:cNvGrpSpPr/>
            <p:nvPr/>
          </p:nvGrpSpPr>
          <p:grpSpPr>
            <a:xfrm>
              <a:off x="8383160" y="3156636"/>
              <a:ext cx="238624" cy="323618"/>
              <a:chOff x="8383160" y="3156636"/>
              <a:chExt cx="238624" cy="323618"/>
            </a:xfrm>
          </p:grpSpPr>
          <p:grpSp>
            <p:nvGrpSpPr>
              <p:cNvPr id="814" name="Google Shape;814;p7"/>
              <p:cNvGrpSpPr/>
              <p:nvPr/>
            </p:nvGrpSpPr>
            <p:grpSpPr>
              <a:xfrm>
                <a:off x="8383160" y="3156636"/>
                <a:ext cx="238624" cy="323618"/>
                <a:chOff x="8383160" y="3156636"/>
                <a:chExt cx="238624" cy="323618"/>
              </a:xfrm>
            </p:grpSpPr>
            <p:sp>
              <p:nvSpPr>
                <p:cNvPr id="815" name="Google Shape;815;p7"/>
                <p:cNvSpPr/>
                <p:nvPr/>
              </p:nvSpPr>
              <p:spPr>
                <a:xfrm>
                  <a:off x="8383160" y="3156636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278" y="-184"/>
                      </a:moveTo>
                      <a:lnTo>
                        <a:pt x="278" y="80720"/>
                      </a:lnTo>
                      <a:lnTo>
                        <a:pt x="278" y="161625"/>
                      </a:lnTo>
                      <a:lnTo>
                        <a:pt x="278" y="242529"/>
                      </a:lnTo>
                      <a:lnTo>
                        <a:pt x="278" y="323434"/>
                      </a:lnTo>
                      <a:lnTo>
                        <a:pt x="59861" y="323434"/>
                      </a:lnTo>
                      <a:lnTo>
                        <a:pt x="119591" y="323434"/>
                      </a:lnTo>
                      <a:lnTo>
                        <a:pt x="171288" y="322266"/>
                      </a:lnTo>
                      <a:lnTo>
                        <a:pt x="238903" y="247348"/>
                      </a:lnTo>
                      <a:lnTo>
                        <a:pt x="238903" y="161625"/>
                      </a:lnTo>
                      <a:lnTo>
                        <a:pt x="238903" y="80720"/>
                      </a:lnTo>
                      <a:lnTo>
                        <a:pt x="238903" y="-184"/>
                      </a:lnTo>
                      <a:lnTo>
                        <a:pt x="179174" y="-184"/>
                      </a:lnTo>
                      <a:lnTo>
                        <a:pt x="119591" y="-184"/>
                      </a:lnTo>
                      <a:lnTo>
                        <a:pt x="59861" y="-184"/>
                      </a:lnTo>
                      <a:lnTo>
                        <a:pt x="278" y="-1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6" name="Google Shape;816;p7"/>
                <p:cNvSpPr/>
                <p:nvPr/>
              </p:nvSpPr>
              <p:spPr>
                <a:xfrm>
                  <a:off x="8383160" y="3156636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278" y="-184"/>
                      </a:moveTo>
                      <a:lnTo>
                        <a:pt x="278" y="80720"/>
                      </a:lnTo>
                      <a:lnTo>
                        <a:pt x="278" y="161625"/>
                      </a:lnTo>
                      <a:lnTo>
                        <a:pt x="278" y="242529"/>
                      </a:lnTo>
                      <a:lnTo>
                        <a:pt x="278" y="323434"/>
                      </a:lnTo>
                      <a:lnTo>
                        <a:pt x="59861" y="323434"/>
                      </a:lnTo>
                      <a:lnTo>
                        <a:pt x="119591" y="323434"/>
                      </a:lnTo>
                      <a:lnTo>
                        <a:pt x="166615" y="323434"/>
                      </a:lnTo>
                      <a:lnTo>
                        <a:pt x="167345" y="242529"/>
                      </a:lnTo>
                      <a:lnTo>
                        <a:pt x="238903" y="242529"/>
                      </a:lnTo>
                      <a:lnTo>
                        <a:pt x="238903" y="161625"/>
                      </a:lnTo>
                      <a:lnTo>
                        <a:pt x="238903" y="80720"/>
                      </a:lnTo>
                      <a:lnTo>
                        <a:pt x="238903" y="-184"/>
                      </a:lnTo>
                      <a:lnTo>
                        <a:pt x="179174" y="-184"/>
                      </a:lnTo>
                      <a:lnTo>
                        <a:pt x="119591" y="-184"/>
                      </a:lnTo>
                      <a:lnTo>
                        <a:pt x="59861" y="-184"/>
                      </a:lnTo>
                      <a:lnTo>
                        <a:pt x="278" y="-1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17" name="Google Shape;817;p7"/>
              <p:cNvSpPr/>
              <p:nvPr/>
            </p:nvSpPr>
            <p:spPr>
              <a:xfrm>
                <a:off x="8427117" y="3203514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89"/>
                    </a:moveTo>
                    <a:lnTo>
                      <a:pt x="146754" y="-18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8" name="Google Shape;818;p7"/>
              <p:cNvSpPr/>
              <p:nvPr/>
            </p:nvSpPr>
            <p:spPr>
              <a:xfrm>
                <a:off x="8427117" y="3255941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87"/>
                    </a:moveTo>
                    <a:lnTo>
                      <a:pt x="146754" y="-18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9" name="Google Shape;819;p7"/>
              <p:cNvSpPr/>
              <p:nvPr/>
            </p:nvSpPr>
            <p:spPr>
              <a:xfrm>
                <a:off x="8427117" y="3308515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85"/>
                    </a:moveTo>
                    <a:lnTo>
                      <a:pt x="146754" y="-18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0" name="Google Shape;820;p7"/>
              <p:cNvSpPr/>
              <p:nvPr/>
            </p:nvSpPr>
            <p:spPr>
              <a:xfrm>
                <a:off x="8427117" y="336108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83"/>
                    </a:moveTo>
                    <a:lnTo>
                      <a:pt x="146754" y="-18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1" name="Google Shape;821;p7"/>
              <p:cNvSpPr/>
              <p:nvPr/>
            </p:nvSpPr>
            <p:spPr>
              <a:xfrm>
                <a:off x="8427117" y="3413515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277" y="-181"/>
                    </a:moveTo>
                    <a:lnTo>
                      <a:pt x="100605" y="-18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22" name="Google Shape;822;p7"/>
            <p:cNvGrpSpPr/>
            <p:nvPr/>
          </p:nvGrpSpPr>
          <p:grpSpPr>
            <a:xfrm>
              <a:off x="8383160" y="3954640"/>
              <a:ext cx="238624" cy="323618"/>
              <a:chOff x="8383160" y="3954640"/>
              <a:chExt cx="238624" cy="323618"/>
            </a:xfrm>
          </p:grpSpPr>
          <p:grpSp>
            <p:nvGrpSpPr>
              <p:cNvPr id="823" name="Google Shape;823;p7"/>
              <p:cNvGrpSpPr/>
              <p:nvPr/>
            </p:nvGrpSpPr>
            <p:grpSpPr>
              <a:xfrm>
                <a:off x="8383160" y="3954640"/>
                <a:ext cx="238624" cy="323618"/>
                <a:chOff x="8383160" y="3954640"/>
                <a:chExt cx="238624" cy="323618"/>
              </a:xfrm>
            </p:grpSpPr>
            <p:sp>
              <p:nvSpPr>
                <p:cNvPr id="824" name="Google Shape;824;p7"/>
                <p:cNvSpPr/>
                <p:nvPr/>
              </p:nvSpPr>
              <p:spPr>
                <a:xfrm>
                  <a:off x="8383160" y="395464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278" y="-101"/>
                      </a:moveTo>
                      <a:lnTo>
                        <a:pt x="278" y="80804"/>
                      </a:lnTo>
                      <a:lnTo>
                        <a:pt x="278" y="161708"/>
                      </a:lnTo>
                      <a:lnTo>
                        <a:pt x="278" y="242613"/>
                      </a:lnTo>
                      <a:lnTo>
                        <a:pt x="278" y="323518"/>
                      </a:lnTo>
                      <a:lnTo>
                        <a:pt x="59861" y="323518"/>
                      </a:lnTo>
                      <a:lnTo>
                        <a:pt x="119591" y="323518"/>
                      </a:lnTo>
                      <a:lnTo>
                        <a:pt x="171288" y="322349"/>
                      </a:lnTo>
                      <a:lnTo>
                        <a:pt x="238903" y="247432"/>
                      </a:lnTo>
                      <a:lnTo>
                        <a:pt x="238903" y="161708"/>
                      </a:lnTo>
                      <a:lnTo>
                        <a:pt x="238903" y="80804"/>
                      </a:lnTo>
                      <a:lnTo>
                        <a:pt x="238903" y="-101"/>
                      </a:lnTo>
                      <a:lnTo>
                        <a:pt x="179174" y="-101"/>
                      </a:lnTo>
                      <a:lnTo>
                        <a:pt x="119591" y="-101"/>
                      </a:lnTo>
                      <a:lnTo>
                        <a:pt x="59861" y="-101"/>
                      </a:lnTo>
                      <a:lnTo>
                        <a:pt x="278" y="-10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5" name="Google Shape;825;p7"/>
                <p:cNvSpPr/>
                <p:nvPr/>
              </p:nvSpPr>
              <p:spPr>
                <a:xfrm>
                  <a:off x="8383160" y="3954640"/>
                  <a:ext cx="238624" cy="323618"/>
                </a:xfrm>
                <a:custGeom>
                  <a:rect b="b" l="l" r="r" t="t"/>
                  <a:pathLst>
                    <a:path extrusionOk="0" h="323618" w="238624">
                      <a:moveTo>
                        <a:pt x="278" y="-101"/>
                      </a:moveTo>
                      <a:lnTo>
                        <a:pt x="278" y="80804"/>
                      </a:lnTo>
                      <a:lnTo>
                        <a:pt x="278" y="161708"/>
                      </a:lnTo>
                      <a:lnTo>
                        <a:pt x="278" y="242613"/>
                      </a:lnTo>
                      <a:lnTo>
                        <a:pt x="278" y="323518"/>
                      </a:lnTo>
                      <a:lnTo>
                        <a:pt x="59861" y="323518"/>
                      </a:lnTo>
                      <a:lnTo>
                        <a:pt x="119591" y="323518"/>
                      </a:lnTo>
                      <a:lnTo>
                        <a:pt x="166615" y="323518"/>
                      </a:lnTo>
                      <a:lnTo>
                        <a:pt x="167345" y="242613"/>
                      </a:lnTo>
                      <a:lnTo>
                        <a:pt x="238903" y="242613"/>
                      </a:lnTo>
                      <a:lnTo>
                        <a:pt x="238903" y="161708"/>
                      </a:lnTo>
                      <a:lnTo>
                        <a:pt x="238903" y="80804"/>
                      </a:lnTo>
                      <a:lnTo>
                        <a:pt x="238903" y="-101"/>
                      </a:lnTo>
                      <a:lnTo>
                        <a:pt x="179174" y="-101"/>
                      </a:lnTo>
                      <a:lnTo>
                        <a:pt x="119591" y="-101"/>
                      </a:lnTo>
                      <a:lnTo>
                        <a:pt x="59861" y="-101"/>
                      </a:lnTo>
                      <a:lnTo>
                        <a:pt x="278" y="-10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1827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26" name="Google Shape;826;p7"/>
              <p:cNvSpPr/>
              <p:nvPr/>
            </p:nvSpPr>
            <p:spPr>
              <a:xfrm>
                <a:off x="8427117" y="4001518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05"/>
                    </a:moveTo>
                    <a:lnTo>
                      <a:pt x="146754" y="-105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7" name="Google Shape;827;p7"/>
              <p:cNvSpPr/>
              <p:nvPr/>
            </p:nvSpPr>
            <p:spPr>
              <a:xfrm>
                <a:off x="8427117" y="4053946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03"/>
                    </a:moveTo>
                    <a:lnTo>
                      <a:pt x="146754" y="-103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8" name="Google Shape;828;p7"/>
              <p:cNvSpPr/>
              <p:nvPr/>
            </p:nvSpPr>
            <p:spPr>
              <a:xfrm>
                <a:off x="8427117" y="4106519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101"/>
                    </a:moveTo>
                    <a:lnTo>
                      <a:pt x="146754" y="-101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9" name="Google Shape;829;p7"/>
              <p:cNvSpPr/>
              <p:nvPr/>
            </p:nvSpPr>
            <p:spPr>
              <a:xfrm>
                <a:off x="8427117" y="4159093"/>
                <a:ext cx="146475" cy="9525"/>
              </a:xfrm>
              <a:custGeom>
                <a:rect b="b" l="l" r="r" t="t"/>
                <a:pathLst>
                  <a:path extrusionOk="0" h="9525" w="146475">
                    <a:moveTo>
                      <a:pt x="278" y="-99"/>
                    </a:moveTo>
                    <a:lnTo>
                      <a:pt x="146754" y="-99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0" name="Google Shape;830;p7"/>
              <p:cNvSpPr/>
              <p:nvPr/>
            </p:nvSpPr>
            <p:spPr>
              <a:xfrm>
                <a:off x="8427117" y="4211520"/>
                <a:ext cx="100327" cy="9525"/>
              </a:xfrm>
              <a:custGeom>
                <a:rect b="b" l="l" r="r" t="t"/>
                <a:pathLst>
                  <a:path extrusionOk="0" h="9525" w="100327">
                    <a:moveTo>
                      <a:pt x="277" y="-97"/>
                    </a:moveTo>
                    <a:lnTo>
                      <a:pt x="100605" y="-97"/>
                    </a:lnTo>
                  </a:path>
                </a:pathLst>
              </a:custGeom>
              <a:noFill/>
              <a:ln cap="flat" cmpd="sng" w="1945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31" name="Google Shape;831;p7"/>
            <p:cNvSpPr/>
            <p:nvPr/>
          </p:nvSpPr>
          <p:spPr>
            <a:xfrm>
              <a:off x="3262864" y="5749194"/>
              <a:ext cx="1791081" cy="9525"/>
            </a:xfrm>
            <a:custGeom>
              <a:rect b="b" l="l" r="r" t="t"/>
              <a:pathLst>
                <a:path extrusionOk="0" h="9525" w="1791081">
                  <a:moveTo>
                    <a:pt x="0" y="0"/>
                  </a:moveTo>
                  <a:lnTo>
                    <a:pt x="1791081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7"/>
            <p:cNvSpPr/>
            <p:nvPr/>
          </p:nvSpPr>
          <p:spPr>
            <a:xfrm>
              <a:off x="4018406" y="2448896"/>
              <a:ext cx="5772340" cy="203053"/>
            </a:xfrm>
            <a:custGeom>
              <a:rect b="b" l="l" r="r" t="t"/>
              <a:pathLst>
                <a:path extrusionOk="0" h="203053" w="5772340">
                  <a:moveTo>
                    <a:pt x="0" y="203054"/>
                  </a:moveTo>
                  <a:lnTo>
                    <a:pt x="3000661" y="203054"/>
                  </a:lnTo>
                  <a:lnTo>
                    <a:pt x="4500944" y="203054"/>
                  </a:lnTo>
                  <a:lnTo>
                    <a:pt x="5251037" y="203054"/>
                  </a:lnTo>
                  <a:lnTo>
                    <a:pt x="5626132" y="203054"/>
                  </a:lnTo>
                  <a:lnTo>
                    <a:pt x="5771864" y="203054"/>
                  </a:lnTo>
                  <a:lnTo>
                    <a:pt x="5772341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7"/>
            <p:cNvSpPr/>
            <p:nvPr/>
          </p:nvSpPr>
          <p:spPr>
            <a:xfrm>
              <a:off x="4006595" y="2433075"/>
              <a:ext cx="5772245" cy="203053"/>
            </a:xfrm>
            <a:custGeom>
              <a:rect b="b" l="l" r="r" t="t"/>
              <a:pathLst>
                <a:path extrusionOk="0" h="203053" w="5772245">
                  <a:moveTo>
                    <a:pt x="5772246" y="0"/>
                  </a:moveTo>
                  <a:lnTo>
                    <a:pt x="2771680" y="0"/>
                  </a:lnTo>
                  <a:lnTo>
                    <a:pt x="1271397" y="0"/>
                  </a:lnTo>
                  <a:lnTo>
                    <a:pt x="521208" y="0"/>
                  </a:lnTo>
                  <a:lnTo>
                    <a:pt x="146114" y="0"/>
                  </a:lnTo>
                  <a:lnTo>
                    <a:pt x="476" y="0"/>
                  </a:lnTo>
                  <a:lnTo>
                    <a:pt x="0" y="203054"/>
                  </a:lnTo>
                </a:path>
              </a:pathLst>
            </a:custGeom>
            <a:noFill/>
            <a:ln cap="flat" cmpd="sng" w="12675">
              <a:solidFill>
                <a:srgbClr val="888688">
                  <a:alpha val="38823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7"/>
            <p:cNvSpPr/>
            <p:nvPr/>
          </p:nvSpPr>
          <p:spPr>
            <a:xfrm>
              <a:off x="3575913" y="3597973"/>
              <a:ext cx="75598" cy="70100"/>
            </a:xfrm>
            <a:custGeom>
              <a:rect b="b" l="l" r="r" t="t"/>
              <a:pathLst>
                <a:path extrusionOk="0" h="70100" w="75598">
                  <a:moveTo>
                    <a:pt x="67035" y="0"/>
                  </a:moveTo>
                  <a:cubicBezTo>
                    <a:pt x="71764" y="0"/>
                    <a:pt x="75598" y="3834"/>
                    <a:pt x="75598" y="8563"/>
                  </a:cubicBezTo>
                  <a:lnTo>
                    <a:pt x="75598" y="61537"/>
                  </a:lnTo>
                  <a:cubicBezTo>
                    <a:pt x="75598" y="66266"/>
                    <a:pt x="71764" y="70100"/>
                    <a:pt x="67035" y="70100"/>
                  </a:cubicBezTo>
                  <a:lnTo>
                    <a:pt x="8563" y="70100"/>
                  </a:lnTo>
                  <a:cubicBezTo>
                    <a:pt x="3834" y="70100"/>
                    <a:pt x="0" y="66266"/>
                    <a:pt x="0" y="61537"/>
                  </a:cubicBezTo>
                  <a:lnTo>
                    <a:pt x="0" y="8563"/>
                  </a:lnTo>
                  <a:cubicBezTo>
                    <a:pt x="0" y="3834"/>
                    <a:pt x="3834" y="0"/>
                    <a:pt x="8563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7"/>
            <p:cNvSpPr/>
            <p:nvPr/>
          </p:nvSpPr>
          <p:spPr>
            <a:xfrm>
              <a:off x="3593944" y="3632834"/>
              <a:ext cx="37271" cy="9525"/>
            </a:xfrm>
            <a:custGeom>
              <a:rect b="b" l="l" r="r" t="t"/>
              <a:pathLst>
                <a:path extrusionOk="0" h="9525" w="37271">
                  <a:moveTo>
                    <a:pt x="0" y="0"/>
                  </a:moveTo>
                  <a:lnTo>
                    <a:pt x="37271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7"/>
            <p:cNvSpPr/>
            <p:nvPr/>
          </p:nvSpPr>
          <p:spPr>
            <a:xfrm>
              <a:off x="3612575" y="3614165"/>
              <a:ext cx="9525" cy="37337"/>
            </a:xfrm>
            <a:custGeom>
              <a:rect b="b" l="l" r="r" t="t"/>
              <a:pathLst>
                <a:path extrusionOk="0" h="37337" w="9525">
                  <a:moveTo>
                    <a:pt x="0" y="0"/>
                  </a:moveTo>
                  <a:lnTo>
                    <a:pt x="0" y="37338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7"/>
            <p:cNvSpPr/>
            <p:nvPr/>
          </p:nvSpPr>
          <p:spPr>
            <a:xfrm>
              <a:off x="3571827" y="4028503"/>
              <a:ext cx="75598" cy="70100"/>
            </a:xfrm>
            <a:custGeom>
              <a:rect b="b" l="l" r="r" t="t"/>
              <a:pathLst>
                <a:path extrusionOk="0" h="70100" w="75598">
                  <a:moveTo>
                    <a:pt x="67035" y="0"/>
                  </a:moveTo>
                  <a:cubicBezTo>
                    <a:pt x="71764" y="0"/>
                    <a:pt x="75598" y="3834"/>
                    <a:pt x="75598" y="8563"/>
                  </a:cubicBezTo>
                  <a:lnTo>
                    <a:pt x="75598" y="61537"/>
                  </a:lnTo>
                  <a:cubicBezTo>
                    <a:pt x="75598" y="66266"/>
                    <a:pt x="71764" y="70100"/>
                    <a:pt x="67035" y="70100"/>
                  </a:cubicBezTo>
                  <a:lnTo>
                    <a:pt x="8563" y="70100"/>
                  </a:lnTo>
                  <a:cubicBezTo>
                    <a:pt x="3834" y="70100"/>
                    <a:pt x="0" y="66266"/>
                    <a:pt x="0" y="61537"/>
                  </a:cubicBezTo>
                  <a:lnTo>
                    <a:pt x="0" y="8563"/>
                  </a:lnTo>
                  <a:cubicBezTo>
                    <a:pt x="0" y="3834"/>
                    <a:pt x="3834" y="0"/>
                    <a:pt x="8563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7"/>
            <p:cNvSpPr/>
            <p:nvPr/>
          </p:nvSpPr>
          <p:spPr>
            <a:xfrm>
              <a:off x="3589982" y="4062602"/>
              <a:ext cx="37271" cy="9525"/>
            </a:xfrm>
            <a:custGeom>
              <a:rect b="b" l="l" r="r" t="t"/>
              <a:pathLst>
                <a:path extrusionOk="0" h="9525" w="37271">
                  <a:moveTo>
                    <a:pt x="0" y="0"/>
                  </a:moveTo>
                  <a:lnTo>
                    <a:pt x="37271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39" name="Google Shape;839;p7"/>
            <p:cNvGrpSpPr/>
            <p:nvPr/>
          </p:nvGrpSpPr>
          <p:grpSpPr>
            <a:xfrm>
              <a:off x="3835361" y="4423834"/>
              <a:ext cx="75600" cy="70100"/>
              <a:chOff x="3835361" y="4423834"/>
              <a:chExt cx="75600" cy="70100"/>
            </a:xfrm>
          </p:grpSpPr>
          <p:sp>
            <p:nvSpPr>
              <p:cNvPr id="840" name="Google Shape;840;p7"/>
              <p:cNvSpPr/>
              <p:nvPr/>
            </p:nvSpPr>
            <p:spPr>
              <a:xfrm>
                <a:off x="3835361" y="4423834"/>
                <a:ext cx="75600" cy="70100"/>
              </a:xfrm>
              <a:custGeom>
                <a:rect b="b" l="l" r="r" t="t"/>
                <a:pathLst>
                  <a:path extrusionOk="0" h="70100" w="75600">
                    <a:moveTo>
                      <a:pt x="66937" y="61"/>
                    </a:moveTo>
                    <a:cubicBezTo>
                      <a:pt x="71667" y="61"/>
                      <a:pt x="75501" y="3895"/>
                      <a:pt x="75501" y="8625"/>
                    </a:cubicBezTo>
                    <a:lnTo>
                      <a:pt x="75501" y="61598"/>
                    </a:lnTo>
                    <a:cubicBezTo>
                      <a:pt x="75501" y="66328"/>
                      <a:pt x="71667" y="70162"/>
                      <a:pt x="66937" y="70162"/>
                    </a:cubicBezTo>
                    <a:lnTo>
                      <a:pt x="8464" y="70162"/>
                    </a:lnTo>
                    <a:cubicBezTo>
                      <a:pt x="3734" y="70162"/>
                      <a:pt x="-99" y="66328"/>
                      <a:pt x="-99" y="61598"/>
                    </a:cubicBezTo>
                    <a:lnTo>
                      <a:pt x="-99" y="8625"/>
                    </a:lnTo>
                    <a:cubicBezTo>
                      <a:pt x="-99" y="3895"/>
                      <a:pt x="3734" y="61"/>
                      <a:pt x="8464" y="6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1" name="Google Shape;841;p7"/>
              <p:cNvSpPr/>
              <p:nvPr/>
            </p:nvSpPr>
            <p:spPr>
              <a:xfrm>
                <a:off x="3853277" y="4458533"/>
                <a:ext cx="37193" cy="9525"/>
              </a:xfrm>
              <a:custGeom>
                <a:rect b="b" l="l" r="r" t="t"/>
                <a:pathLst>
                  <a:path extrusionOk="0" h="9525" w="37193">
                    <a:moveTo>
                      <a:pt x="-100" y="61"/>
                    </a:moveTo>
                    <a:lnTo>
                      <a:pt x="37094" y="61"/>
                    </a:lnTo>
                  </a:path>
                </a:pathLst>
              </a:custGeom>
              <a:noFill/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2" name="Google Shape;842;p7"/>
              <p:cNvSpPr/>
              <p:nvPr/>
            </p:nvSpPr>
            <p:spPr>
              <a:xfrm>
                <a:off x="3871874" y="4439937"/>
                <a:ext cx="9525" cy="37193"/>
              </a:xfrm>
              <a:custGeom>
                <a:rect b="b" l="l" r="r" t="t"/>
                <a:pathLst>
                  <a:path extrusionOk="0" h="37193" w="9525">
                    <a:moveTo>
                      <a:pt x="-100" y="61"/>
                    </a:moveTo>
                    <a:lnTo>
                      <a:pt x="-100" y="37255"/>
                    </a:lnTo>
                  </a:path>
                </a:pathLst>
              </a:custGeom>
              <a:noFill/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43" name="Google Shape;843;p7"/>
            <p:cNvGrpSpPr/>
            <p:nvPr/>
          </p:nvGrpSpPr>
          <p:grpSpPr>
            <a:xfrm>
              <a:off x="3835361" y="4423834"/>
              <a:ext cx="75600" cy="70100"/>
              <a:chOff x="3835361" y="4423834"/>
              <a:chExt cx="75600" cy="70100"/>
            </a:xfrm>
          </p:grpSpPr>
          <p:sp>
            <p:nvSpPr>
              <p:cNvPr id="844" name="Google Shape;844;p7"/>
              <p:cNvSpPr/>
              <p:nvPr/>
            </p:nvSpPr>
            <p:spPr>
              <a:xfrm>
                <a:off x="3835361" y="4423834"/>
                <a:ext cx="75600" cy="70100"/>
              </a:xfrm>
              <a:custGeom>
                <a:rect b="b" l="l" r="r" t="t"/>
                <a:pathLst>
                  <a:path extrusionOk="0" h="70100" w="75600">
                    <a:moveTo>
                      <a:pt x="66937" y="61"/>
                    </a:moveTo>
                    <a:cubicBezTo>
                      <a:pt x="71667" y="61"/>
                      <a:pt x="75501" y="3895"/>
                      <a:pt x="75501" y="8625"/>
                    </a:cubicBezTo>
                    <a:lnTo>
                      <a:pt x="75501" y="61598"/>
                    </a:lnTo>
                    <a:cubicBezTo>
                      <a:pt x="75501" y="66328"/>
                      <a:pt x="71667" y="70162"/>
                      <a:pt x="66937" y="70162"/>
                    </a:cubicBezTo>
                    <a:lnTo>
                      <a:pt x="8464" y="70162"/>
                    </a:lnTo>
                    <a:cubicBezTo>
                      <a:pt x="3734" y="70162"/>
                      <a:pt x="-99" y="66328"/>
                      <a:pt x="-99" y="61598"/>
                    </a:cubicBezTo>
                    <a:lnTo>
                      <a:pt x="-99" y="8625"/>
                    </a:lnTo>
                    <a:cubicBezTo>
                      <a:pt x="-99" y="3895"/>
                      <a:pt x="3734" y="61"/>
                      <a:pt x="8464" y="6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5" name="Google Shape;845;p7"/>
              <p:cNvSpPr/>
              <p:nvPr/>
            </p:nvSpPr>
            <p:spPr>
              <a:xfrm>
                <a:off x="3853277" y="4458533"/>
                <a:ext cx="37193" cy="9525"/>
              </a:xfrm>
              <a:custGeom>
                <a:rect b="b" l="l" r="r" t="t"/>
                <a:pathLst>
                  <a:path extrusionOk="0" h="9525" w="37193">
                    <a:moveTo>
                      <a:pt x="-100" y="61"/>
                    </a:moveTo>
                    <a:lnTo>
                      <a:pt x="37094" y="61"/>
                    </a:lnTo>
                  </a:path>
                </a:pathLst>
              </a:custGeom>
              <a:noFill/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6" name="Google Shape;846;p7"/>
              <p:cNvSpPr/>
              <p:nvPr/>
            </p:nvSpPr>
            <p:spPr>
              <a:xfrm>
                <a:off x="3871874" y="4439937"/>
                <a:ext cx="9525" cy="37193"/>
              </a:xfrm>
              <a:custGeom>
                <a:rect b="b" l="l" r="r" t="t"/>
                <a:pathLst>
                  <a:path extrusionOk="0" h="37193" w="9525">
                    <a:moveTo>
                      <a:pt x="-100" y="61"/>
                    </a:moveTo>
                    <a:lnTo>
                      <a:pt x="-100" y="37255"/>
                    </a:lnTo>
                  </a:path>
                </a:pathLst>
              </a:custGeom>
              <a:noFill/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47" name="Google Shape;847;p7"/>
            <p:cNvSpPr/>
            <p:nvPr/>
          </p:nvSpPr>
          <p:spPr>
            <a:xfrm>
              <a:off x="3837765" y="4879657"/>
              <a:ext cx="75598" cy="70100"/>
            </a:xfrm>
            <a:custGeom>
              <a:rect b="b" l="l" r="r" t="t"/>
              <a:pathLst>
                <a:path extrusionOk="0" h="70100" w="75598">
                  <a:moveTo>
                    <a:pt x="67035" y="0"/>
                  </a:moveTo>
                  <a:cubicBezTo>
                    <a:pt x="71764" y="0"/>
                    <a:pt x="75598" y="3834"/>
                    <a:pt x="75598" y="8563"/>
                  </a:cubicBezTo>
                  <a:lnTo>
                    <a:pt x="75598" y="61537"/>
                  </a:lnTo>
                  <a:cubicBezTo>
                    <a:pt x="75598" y="66266"/>
                    <a:pt x="71764" y="70100"/>
                    <a:pt x="67035" y="70100"/>
                  </a:cubicBezTo>
                  <a:lnTo>
                    <a:pt x="8563" y="70100"/>
                  </a:lnTo>
                  <a:cubicBezTo>
                    <a:pt x="3834" y="70100"/>
                    <a:pt x="0" y="66266"/>
                    <a:pt x="0" y="61537"/>
                  </a:cubicBezTo>
                  <a:lnTo>
                    <a:pt x="0" y="8563"/>
                  </a:lnTo>
                  <a:cubicBezTo>
                    <a:pt x="0" y="3834"/>
                    <a:pt x="3834" y="0"/>
                    <a:pt x="8563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7"/>
            <p:cNvSpPr/>
            <p:nvPr/>
          </p:nvSpPr>
          <p:spPr>
            <a:xfrm>
              <a:off x="3855805" y="4914518"/>
              <a:ext cx="37261" cy="9525"/>
            </a:xfrm>
            <a:custGeom>
              <a:rect b="b" l="l" r="r" t="t"/>
              <a:pathLst>
                <a:path extrusionOk="0" h="9525" w="37261">
                  <a:moveTo>
                    <a:pt x="0" y="0"/>
                  </a:moveTo>
                  <a:lnTo>
                    <a:pt x="37262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7"/>
            <p:cNvSpPr/>
            <p:nvPr/>
          </p:nvSpPr>
          <p:spPr>
            <a:xfrm>
              <a:off x="3874436" y="4895849"/>
              <a:ext cx="9525" cy="37242"/>
            </a:xfrm>
            <a:custGeom>
              <a:rect b="b" l="l" r="r" t="t"/>
              <a:pathLst>
                <a:path extrusionOk="0" h="37242" w="9525">
                  <a:moveTo>
                    <a:pt x="0" y="0"/>
                  </a:moveTo>
                  <a:lnTo>
                    <a:pt x="0" y="37243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50" name="Google Shape;850;p7"/>
          <p:cNvSpPr/>
          <p:nvPr/>
        </p:nvSpPr>
        <p:spPr>
          <a:xfrm>
            <a:off x="-812" y="-4"/>
            <a:ext cx="12192000" cy="480600"/>
          </a:xfrm>
          <a:prstGeom prst="rect">
            <a:avLst/>
          </a:prstGeom>
          <a:solidFill>
            <a:srgbClr val="000000">
              <a:alpha val="31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1" name="Google Shape;851;p7"/>
          <p:cNvGrpSpPr/>
          <p:nvPr/>
        </p:nvGrpSpPr>
        <p:grpSpPr>
          <a:xfrm>
            <a:off x="3724959" y="1184698"/>
            <a:ext cx="7548428" cy="6354145"/>
            <a:chOff x="4643234" y="503848"/>
            <a:chExt cx="7548428" cy="6354145"/>
          </a:xfrm>
        </p:grpSpPr>
        <p:grpSp>
          <p:nvGrpSpPr>
            <p:cNvPr id="852" name="Google Shape;852;p7"/>
            <p:cNvGrpSpPr/>
            <p:nvPr/>
          </p:nvGrpSpPr>
          <p:grpSpPr>
            <a:xfrm>
              <a:off x="4643234" y="503848"/>
              <a:ext cx="7548428" cy="6354145"/>
              <a:chOff x="3238036" y="2375353"/>
              <a:chExt cx="6594818" cy="3440997"/>
            </a:xfrm>
          </p:grpSpPr>
          <p:sp>
            <p:nvSpPr>
              <p:cNvPr id="853" name="Google Shape;853;p7"/>
              <p:cNvSpPr/>
              <p:nvPr/>
            </p:nvSpPr>
            <p:spPr>
              <a:xfrm flipH="1">
                <a:off x="3238036" y="2375353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4" name="Google Shape;854;p7"/>
              <p:cNvSpPr/>
              <p:nvPr/>
            </p:nvSpPr>
            <p:spPr>
              <a:xfrm flipH="1">
                <a:off x="3246488" y="2375356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55" name="Google Shape;855;p7"/>
            <p:cNvSpPr/>
            <p:nvPr/>
          </p:nvSpPr>
          <p:spPr>
            <a:xfrm>
              <a:off x="4731187" y="574974"/>
              <a:ext cx="7438958" cy="5598448"/>
            </a:xfrm>
            <a:custGeom>
              <a:rect b="b" l="l" r="r" t="t"/>
              <a:pathLst>
                <a:path extrusionOk="0" h="3030283" w="4634865">
                  <a:moveTo>
                    <a:pt x="0" y="0"/>
                  </a:moveTo>
                  <a:lnTo>
                    <a:pt x="4634865" y="0"/>
                  </a:lnTo>
                  <a:lnTo>
                    <a:pt x="4634865" y="3030284"/>
                  </a:lnTo>
                  <a:lnTo>
                    <a:pt x="0" y="3030284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7"/>
            <p:cNvSpPr/>
            <p:nvPr/>
          </p:nvSpPr>
          <p:spPr>
            <a:xfrm>
              <a:off x="4718305" y="603456"/>
              <a:ext cx="7452257" cy="5594224"/>
            </a:xfrm>
            <a:custGeom>
              <a:rect b="b" l="l" r="r" t="t"/>
              <a:pathLst>
                <a:path extrusionOk="0" h="3027997" w="4643151">
                  <a:moveTo>
                    <a:pt x="0" y="3027998"/>
                  </a:moveTo>
                  <a:lnTo>
                    <a:pt x="0" y="1976914"/>
                  </a:lnTo>
                  <a:lnTo>
                    <a:pt x="0" y="922211"/>
                  </a:lnTo>
                  <a:lnTo>
                    <a:pt x="0" y="394811"/>
                  </a:lnTo>
                  <a:lnTo>
                    <a:pt x="0" y="0"/>
                  </a:lnTo>
                  <a:lnTo>
                    <a:pt x="4643152" y="572"/>
                  </a:lnTo>
                </a:path>
              </a:pathLst>
            </a:custGeom>
            <a:noFill/>
            <a:ln cap="flat" cmpd="sng" w="95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7"/>
            <p:cNvSpPr/>
            <p:nvPr/>
          </p:nvSpPr>
          <p:spPr>
            <a:xfrm>
              <a:off x="4724746" y="616649"/>
              <a:ext cx="7463844" cy="5635930"/>
            </a:xfrm>
            <a:custGeom>
              <a:rect b="b" l="l" r="r" t="t"/>
              <a:pathLst>
                <a:path extrusionOk="0" h="3050571" w="4672203">
                  <a:moveTo>
                    <a:pt x="0" y="3050572"/>
                  </a:moveTo>
                  <a:lnTo>
                    <a:pt x="1707833" y="3050572"/>
                  </a:lnTo>
                  <a:lnTo>
                    <a:pt x="2578799" y="3050572"/>
                  </a:lnTo>
                  <a:lnTo>
                    <a:pt x="3014377" y="3050572"/>
                  </a:lnTo>
                  <a:lnTo>
                    <a:pt x="4672203" y="3050572"/>
                  </a:lnTo>
                  <a:lnTo>
                    <a:pt x="4670107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58" name="Google Shape;858;p7"/>
            <p:cNvGrpSpPr/>
            <p:nvPr/>
          </p:nvGrpSpPr>
          <p:grpSpPr>
            <a:xfrm>
              <a:off x="11810241" y="652077"/>
              <a:ext cx="322402" cy="5517964"/>
              <a:chOff x="9575546" y="2720099"/>
              <a:chExt cx="174592" cy="2988175"/>
            </a:xfrm>
          </p:grpSpPr>
          <p:sp>
            <p:nvSpPr>
              <p:cNvPr id="859" name="Google Shape;859;p7"/>
              <p:cNvSpPr/>
              <p:nvPr/>
            </p:nvSpPr>
            <p:spPr>
              <a:xfrm flipH="1">
                <a:off x="9575546" y="2720099"/>
                <a:ext cx="174592" cy="2988175"/>
              </a:xfrm>
              <a:custGeom>
                <a:rect b="b" l="l" r="r" t="t"/>
                <a:pathLst>
                  <a:path extrusionOk="0" h="2988175" w="174592">
                    <a:moveTo>
                      <a:pt x="933" y="-303"/>
                    </a:moveTo>
                    <a:lnTo>
                      <a:pt x="175525" y="-303"/>
                    </a:lnTo>
                    <a:lnTo>
                      <a:pt x="175525" y="2987873"/>
                    </a:lnTo>
                    <a:lnTo>
                      <a:pt x="933" y="2987873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0" name="Google Shape;860;p7"/>
              <p:cNvSpPr/>
              <p:nvPr/>
            </p:nvSpPr>
            <p:spPr>
              <a:xfrm>
                <a:off x="9591986" y="2734340"/>
                <a:ext cx="136969" cy="2957979"/>
              </a:xfrm>
              <a:custGeom>
                <a:rect b="b" l="l" r="r" t="t"/>
                <a:pathLst>
                  <a:path extrusionOk="0" h="2957979" w="136969">
                    <a:moveTo>
                      <a:pt x="455" y="2957677"/>
                    </a:moveTo>
                    <a:lnTo>
                      <a:pt x="455" y="-303"/>
                    </a:lnTo>
                    <a:lnTo>
                      <a:pt x="137425" y="-303"/>
                    </a:lnTo>
                  </a:path>
                </a:pathLst>
              </a:custGeom>
              <a:noFill/>
              <a:ln cap="flat" cmpd="sng" w="1590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61" name="Google Shape;861;p7"/>
            <p:cNvSpPr/>
            <p:nvPr/>
          </p:nvSpPr>
          <p:spPr>
            <a:xfrm>
              <a:off x="11852709" y="665365"/>
              <a:ext cx="254986" cy="5489697"/>
            </a:xfrm>
            <a:custGeom>
              <a:rect b="b" l="l" r="r" t="t"/>
              <a:pathLst>
                <a:path extrusionOk="0" h="2971419" w="138017">
                  <a:moveTo>
                    <a:pt x="138018" y="0"/>
                  </a:moveTo>
                  <a:lnTo>
                    <a:pt x="138018" y="1528191"/>
                  </a:lnTo>
                  <a:lnTo>
                    <a:pt x="138018" y="2298192"/>
                  </a:lnTo>
                  <a:lnTo>
                    <a:pt x="138018" y="2683193"/>
                  </a:lnTo>
                  <a:lnTo>
                    <a:pt x="138018" y="2971419"/>
                  </a:lnTo>
                  <a:lnTo>
                    <a:pt x="0" y="2971038"/>
                  </a:lnTo>
                </a:path>
              </a:pathLst>
            </a:custGeom>
            <a:noFill/>
            <a:ln cap="flat" cmpd="sng" w="140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62" name="Google Shape;862;p7"/>
            <p:cNvGrpSpPr/>
            <p:nvPr/>
          </p:nvGrpSpPr>
          <p:grpSpPr>
            <a:xfrm>
              <a:off x="11861536" y="710674"/>
              <a:ext cx="221529" cy="220449"/>
              <a:chOff x="9603302" y="2751829"/>
              <a:chExt cx="119966" cy="119381"/>
            </a:xfrm>
          </p:grpSpPr>
          <p:sp>
            <p:nvSpPr>
              <p:cNvPr id="863" name="Google Shape;863;p7"/>
              <p:cNvSpPr/>
              <p:nvPr/>
            </p:nvSpPr>
            <p:spPr>
              <a:xfrm>
                <a:off x="9641317" y="2792518"/>
                <a:ext cx="42512" cy="36699"/>
              </a:xfrm>
              <a:custGeom>
                <a:rect b="b" l="l" r="r" t="t"/>
                <a:pathLst>
                  <a:path extrusionOk="0" h="36699" w="42512">
                    <a:moveTo>
                      <a:pt x="44" y="35801"/>
                    </a:moveTo>
                    <a:lnTo>
                      <a:pt x="42557" y="36119"/>
                    </a:lnTo>
                    <a:lnTo>
                      <a:pt x="22824" y="-580"/>
                    </a:lnTo>
                    <a:lnTo>
                      <a:pt x="44" y="35801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4" name="Google Shape;864;p7"/>
              <p:cNvSpPr/>
              <p:nvPr/>
            </p:nvSpPr>
            <p:spPr>
              <a:xfrm>
                <a:off x="9603302" y="2751829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580"/>
                    </a:moveTo>
                    <a:cubicBezTo>
                      <a:pt x="109687" y="-580"/>
                      <a:pt x="120011" y="-580"/>
                      <a:pt x="120011" y="-580"/>
                    </a:cubicBezTo>
                    <a:lnTo>
                      <a:pt x="120011" y="118802"/>
                    </a:lnTo>
                    <a:cubicBezTo>
                      <a:pt x="120011" y="118802"/>
                      <a:pt x="109687" y="118802"/>
                      <a:pt x="96951" y="118802"/>
                    </a:cubicBezTo>
                    <a:lnTo>
                      <a:pt x="23104" y="118802"/>
                    </a:lnTo>
                    <a:cubicBezTo>
                      <a:pt x="10368" y="118802"/>
                      <a:pt x="44" y="118802"/>
                      <a:pt x="44" y="118802"/>
                    </a:cubicBezTo>
                    <a:lnTo>
                      <a:pt x="44" y="-580"/>
                    </a:lnTo>
                    <a:cubicBezTo>
                      <a:pt x="44" y="-580"/>
                      <a:pt x="10368" y="-580"/>
                      <a:pt x="23104" y="-580"/>
                    </a:cubicBezTo>
                    <a:close/>
                  </a:path>
                </a:pathLst>
              </a:custGeom>
              <a:solidFill>
                <a:srgbClr val="8E8F8F">
                  <a:alpha val="2078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5" name="Google Shape;865;p7"/>
              <p:cNvSpPr/>
              <p:nvPr/>
            </p:nvSpPr>
            <p:spPr>
              <a:xfrm>
                <a:off x="9626952" y="2760765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580"/>
                    </a:moveTo>
                    <a:lnTo>
                      <a:pt x="84925" y="98029"/>
                    </a:lnTo>
                    <a:lnTo>
                      <a:pt x="44" y="97551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6" name="Google Shape;866;p7"/>
              <p:cNvSpPr/>
              <p:nvPr/>
            </p:nvSpPr>
            <p:spPr>
              <a:xfrm>
                <a:off x="9614765" y="2762680"/>
                <a:ext cx="85025" cy="103236"/>
              </a:xfrm>
              <a:custGeom>
                <a:rect b="b" l="l" r="r" t="t"/>
                <a:pathLst>
                  <a:path extrusionOk="0" h="103236" w="85025">
                    <a:moveTo>
                      <a:pt x="44" y="102657"/>
                    </a:moveTo>
                    <a:lnTo>
                      <a:pt x="44" y="-580"/>
                    </a:lnTo>
                    <a:lnTo>
                      <a:pt x="85069" y="-261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67" name="Google Shape;867;p7"/>
            <p:cNvSpPr/>
            <p:nvPr/>
          </p:nvSpPr>
          <p:spPr>
            <a:xfrm>
              <a:off x="11857812" y="5020539"/>
              <a:ext cx="210253" cy="780269"/>
            </a:xfrm>
            <a:custGeom>
              <a:rect b="b" l="l" r="r" t="t"/>
              <a:pathLst>
                <a:path extrusionOk="0" h="422338" w="113804">
                  <a:moveTo>
                    <a:pt x="90746" y="0"/>
                  </a:moveTo>
                  <a:cubicBezTo>
                    <a:pt x="103481" y="0"/>
                    <a:pt x="113805" y="0"/>
                    <a:pt x="113805" y="0"/>
                  </a:cubicBezTo>
                  <a:lnTo>
                    <a:pt x="113805" y="422339"/>
                  </a:lnTo>
                  <a:cubicBezTo>
                    <a:pt x="113805" y="422339"/>
                    <a:pt x="103481" y="422339"/>
                    <a:pt x="90746" y="422339"/>
                  </a:cubicBezTo>
                  <a:lnTo>
                    <a:pt x="23059" y="422339"/>
                  </a:lnTo>
                  <a:cubicBezTo>
                    <a:pt x="10324" y="422339"/>
                    <a:pt x="0" y="422339"/>
                    <a:pt x="0" y="422339"/>
                  </a:cubicBezTo>
                  <a:lnTo>
                    <a:pt x="0" y="0"/>
                  </a:lnTo>
                  <a:cubicBezTo>
                    <a:pt x="0" y="0"/>
                    <a:pt x="10324" y="0"/>
                    <a:pt x="23059" y="0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7"/>
            <p:cNvSpPr/>
            <p:nvPr/>
          </p:nvSpPr>
          <p:spPr>
            <a:xfrm>
              <a:off x="11883491" y="5044635"/>
              <a:ext cx="156969" cy="737332"/>
            </a:xfrm>
            <a:custGeom>
              <a:rect b="b" l="l" r="r" t="t"/>
              <a:pathLst>
                <a:path extrusionOk="0" h="399097" w="84963">
                  <a:moveTo>
                    <a:pt x="84963" y="0"/>
                  </a:moveTo>
                  <a:lnTo>
                    <a:pt x="84963" y="399098"/>
                  </a:lnTo>
                  <a:lnTo>
                    <a:pt x="0" y="398717"/>
                  </a:lnTo>
                </a:path>
              </a:pathLst>
            </a:custGeom>
            <a:noFill/>
            <a:ln cap="flat" cmpd="sng" w="102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7"/>
            <p:cNvSpPr/>
            <p:nvPr/>
          </p:nvSpPr>
          <p:spPr>
            <a:xfrm>
              <a:off x="11885954" y="5039182"/>
              <a:ext cx="156969" cy="722374"/>
            </a:xfrm>
            <a:custGeom>
              <a:rect b="b" l="l" r="r" t="t"/>
              <a:pathLst>
                <a:path extrusionOk="0" h="391001" w="84963">
                  <a:moveTo>
                    <a:pt x="0" y="391001"/>
                  </a:moveTo>
                  <a:lnTo>
                    <a:pt x="0" y="0"/>
                  </a:lnTo>
                  <a:lnTo>
                    <a:pt x="84963" y="381"/>
                  </a:lnTo>
                </a:path>
              </a:pathLst>
            </a:custGeom>
            <a:noFill/>
            <a:ln cap="flat" cmpd="sng" w="102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70" name="Google Shape;870;p7"/>
            <p:cNvGrpSpPr/>
            <p:nvPr/>
          </p:nvGrpSpPr>
          <p:grpSpPr>
            <a:xfrm>
              <a:off x="11861536" y="5904495"/>
              <a:ext cx="221529" cy="220449"/>
              <a:chOff x="9603302" y="5564466"/>
              <a:chExt cx="119966" cy="119381"/>
            </a:xfrm>
          </p:grpSpPr>
          <p:sp>
            <p:nvSpPr>
              <p:cNvPr id="871" name="Google Shape;871;p7"/>
              <p:cNvSpPr/>
              <p:nvPr/>
            </p:nvSpPr>
            <p:spPr>
              <a:xfrm>
                <a:off x="9641317" y="5605154"/>
                <a:ext cx="42512" cy="36540"/>
              </a:xfrm>
              <a:custGeom>
                <a:rect b="b" l="l" r="r" t="t"/>
                <a:pathLst>
                  <a:path extrusionOk="0" h="36540" w="42512">
                    <a:moveTo>
                      <a:pt x="44" y="-286"/>
                    </a:moveTo>
                    <a:lnTo>
                      <a:pt x="42557" y="-446"/>
                    </a:lnTo>
                    <a:lnTo>
                      <a:pt x="22824" y="36095"/>
                    </a:lnTo>
                    <a:lnTo>
                      <a:pt x="44" y="-286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2" name="Google Shape;872;p7"/>
              <p:cNvSpPr/>
              <p:nvPr/>
            </p:nvSpPr>
            <p:spPr>
              <a:xfrm>
                <a:off x="9603302" y="5564466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446"/>
                    </a:moveTo>
                    <a:cubicBezTo>
                      <a:pt x="109687" y="-446"/>
                      <a:pt x="120011" y="-446"/>
                      <a:pt x="120011" y="-446"/>
                    </a:cubicBezTo>
                    <a:lnTo>
                      <a:pt x="120011" y="118936"/>
                    </a:lnTo>
                    <a:cubicBezTo>
                      <a:pt x="120011" y="118936"/>
                      <a:pt x="109687" y="118936"/>
                      <a:pt x="96951" y="118936"/>
                    </a:cubicBezTo>
                    <a:lnTo>
                      <a:pt x="23104" y="118936"/>
                    </a:lnTo>
                    <a:cubicBezTo>
                      <a:pt x="10368" y="118936"/>
                      <a:pt x="44" y="118936"/>
                      <a:pt x="44" y="118936"/>
                    </a:cubicBezTo>
                    <a:lnTo>
                      <a:pt x="44" y="-446"/>
                    </a:lnTo>
                    <a:cubicBezTo>
                      <a:pt x="44" y="-446"/>
                      <a:pt x="10368" y="-446"/>
                      <a:pt x="23104" y="-446"/>
                    </a:cubicBezTo>
                    <a:close/>
                  </a:path>
                </a:pathLst>
              </a:custGeom>
              <a:solidFill>
                <a:srgbClr val="8E8F8F">
                  <a:alpha val="2078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3" name="Google Shape;873;p7"/>
              <p:cNvSpPr/>
              <p:nvPr/>
            </p:nvSpPr>
            <p:spPr>
              <a:xfrm>
                <a:off x="9626952" y="5573242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446"/>
                    </a:moveTo>
                    <a:lnTo>
                      <a:pt x="84925" y="98164"/>
                    </a:lnTo>
                    <a:lnTo>
                      <a:pt x="44" y="97845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4" name="Google Shape;874;p7"/>
              <p:cNvSpPr/>
              <p:nvPr/>
            </p:nvSpPr>
            <p:spPr>
              <a:xfrm>
                <a:off x="9614765" y="5575156"/>
                <a:ext cx="85025" cy="103237"/>
              </a:xfrm>
              <a:custGeom>
                <a:rect b="b" l="l" r="r" t="t"/>
                <a:pathLst>
                  <a:path extrusionOk="0" h="103237" w="85025">
                    <a:moveTo>
                      <a:pt x="44" y="102792"/>
                    </a:moveTo>
                    <a:lnTo>
                      <a:pt x="44" y="-446"/>
                    </a:lnTo>
                    <a:lnTo>
                      <a:pt x="85069" y="33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75" name="Google Shape;875;p7"/>
          <p:cNvGrpSpPr/>
          <p:nvPr/>
        </p:nvGrpSpPr>
        <p:grpSpPr>
          <a:xfrm>
            <a:off x="3012201" y="1274518"/>
            <a:ext cx="190861" cy="190866"/>
            <a:chOff x="3458013" y="-1231468"/>
            <a:chExt cx="235631" cy="235637"/>
          </a:xfrm>
        </p:grpSpPr>
        <p:grpSp>
          <p:nvGrpSpPr>
            <p:cNvPr id="876" name="Google Shape;876;p7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877" name="Google Shape;877;p7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878" name="Google Shape;878;p7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879" name="Google Shape;879;p7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880" name="Google Shape;880;p7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881" name="Google Shape;881;p7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FEFE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882" name="Google Shape;882;p7"/>
            <p:cNvGrpSpPr/>
            <p:nvPr/>
          </p:nvGrpSpPr>
          <p:grpSpPr>
            <a:xfrm>
              <a:off x="3458013" y="-1231468"/>
              <a:ext cx="235631" cy="235637"/>
              <a:chOff x="2905588" y="681225"/>
              <a:chExt cx="323224" cy="323100"/>
            </a:xfrm>
          </p:grpSpPr>
          <p:cxnSp>
            <p:nvCxnSpPr>
              <p:cNvPr id="883" name="Google Shape;883;p7"/>
              <p:cNvCxnSpPr/>
              <p:nvPr/>
            </p:nvCxnSpPr>
            <p:spPr>
              <a:xfrm>
                <a:off x="2905712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884" name="Google Shape;884;p7"/>
              <p:cNvCxnSpPr/>
              <p:nvPr/>
            </p:nvCxnSpPr>
            <p:spPr>
              <a:xfrm flipH="1">
                <a:off x="2905588" y="681225"/>
                <a:ext cx="323100" cy="3231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885" name="Google Shape;885;p7"/>
          <p:cNvSpPr txBox="1"/>
          <p:nvPr/>
        </p:nvSpPr>
        <p:spPr>
          <a:xfrm>
            <a:off x="321746" y="589725"/>
            <a:ext cx="1118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86" name="Google Shape;886;p7"/>
          <p:cNvSpPr txBox="1"/>
          <p:nvPr/>
        </p:nvSpPr>
        <p:spPr>
          <a:xfrm>
            <a:off x="1440146" y="586040"/>
            <a:ext cx="7441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C://My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87" name="Google Shape;887;p7"/>
          <p:cNvSpPr txBox="1"/>
          <p:nvPr/>
        </p:nvSpPr>
        <p:spPr>
          <a:xfrm>
            <a:off x="1119371" y="1926250"/>
            <a:ext cx="17664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88" name="Google Shape;888;p7"/>
          <p:cNvSpPr txBox="1"/>
          <p:nvPr/>
        </p:nvSpPr>
        <p:spPr>
          <a:xfrm>
            <a:off x="2003599" y="4108113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Videos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89" name="Google Shape;889;p7"/>
          <p:cNvSpPr txBox="1"/>
          <p:nvPr/>
        </p:nvSpPr>
        <p:spPr>
          <a:xfrm>
            <a:off x="2003599" y="4981294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Other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0" name="Google Shape;890;p7"/>
          <p:cNvSpPr txBox="1"/>
          <p:nvPr/>
        </p:nvSpPr>
        <p:spPr>
          <a:xfrm>
            <a:off x="2003599" y="58544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latin typeface="Tahoma"/>
                <a:ea typeface="Tahoma"/>
                <a:cs typeface="Tahoma"/>
                <a:sym typeface="Tahoma"/>
              </a:rPr>
              <a:t>Groups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891" name="Google Shape;891;p7"/>
          <p:cNvGrpSpPr/>
          <p:nvPr/>
        </p:nvGrpSpPr>
        <p:grpSpPr>
          <a:xfrm>
            <a:off x="10875148" y="58325"/>
            <a:ext cx="1251926" cy="402055"/>
            <a:chOff x="10875148" y="58325"/>
            <a:chExt cx="1251926" cy="402055"/>
          </a:xfrm>
        </p:grpSpPr>
        <p:grpSp>
          <p:nvGrpSpPr>
            <p:cNvPr id="892" name="Google Shape;892;p7"/>
            <p:cNvGrpSpPr/>
            <p:nvPr/>
          </p:nvGrpSpPr>
          <p:grpSpPr>
            <a:xfrm>
              <a:off x="11726562" y="62199"/>
              <a:ext cx="400512" cy="394306"/>
              <a:chOff x="7861040" y="128295"/>
              <a:chExt cx="482080" cy="474610"/>
            </a:xfrm>
          </p:grpSpPr>
          <p:sp>
            <p:nvSpPr>
              <p:cNvPr id="893" name="Google Shape;893;p7"/>
              <p:cNvSpPr/>
              <p:nvPr/>
            </p:nvSpPr>
            <p:spPr>
              <a:xfrm>
                <a:off x="7875036" y="132336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94" name="Google Shape;894;p7"/>
              <p:cNvGrpSpPr/>
              <p:nvPr/>
            </p:nvGrpSpPr>
            <p:grpSpPr>
              <a:xfrm>
                <a:off x="7861040" y="128295"/>
                <a:ext cx="482080" cy="474610"/>
                <a:chOff x="6032241" y="4026158"/>
                <a:chExt cx="482080" cy="474610"/>
              </a:xfrm>
            </p:grpSpPr>
            <p:sp>
              <p:nvSpPr>
                <p:cNvPr id="895" name="Google Shape;895;p7"/>
                <p:cNvSpPr/>
                <p:nvPr/>
              </p:nvSpPr>
              <p:spPr>
                <a:xfrm flipH="1">
                  <a:off x="6032241" y="4026158"/>
                  <a:ext cx="482080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6" name="Google Shape;896;p7"/>
                <p:cNvSpPr/>
                <p:nvPr/>
              </p:nvSpPr>
              <p:spPr>
                <a:xfrm>
                  <a:off x="6049424" y="4063346"/>
                  <a:ext cx="420736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7" name="Google Shape;897;p7"/>
                <p:cNvSpPr/>
                <p:nvPr/>
              </p:nvSpPr>
              <p:spPr>
                <a:xfrm>
                  <a:off x="6060233" y="4046956"/>
                  <a:ext cx="421207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898" name="Google Shape;898;p7"/>
                <p:cNvGrpSpPr/>
                <p:nvPr/>
              </p:nvGrpSpPr>
              <p:grpSpPr>
                <a:xfrm>
                  <a:off x="6174522" y="4174513"/>
                  <a:ext cx="190860" cy="190866"/>
                  <a:chOff x="3458013" y="-1231468"/>
                  <a:chExt cx="235631" cy="235637"/>
                </a:xfrm>
              </p:grpSpPr>
              <p:grpSp>
                <p:nvGrpSpPr>
                  <p:cNvPr id="899" name="Google Shape;899;p7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900" name="Google Shape;900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01" name="Google Shape;901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902" name="Google Shape;902;p7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903" name="Google Shape;903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04" name="Google Shape;904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905" name="Google Shape;905;p7"/>
                  <p:cNvGrpSpPr/>
                  <p:nvPr/>
                </p:nvGrpSpPr>
                <p:grpSpPr>
                  <a:xfrm>
                    <a:off x="3458013" y="-1231468"/>
                    <a:ext cx="235631" cy="235637"/>
                    <a:chOff x="2905588" y="681225"/>
                    <a:chExt cx="323224" cy="323100"/>
                  </a:xfrm>
                </p:grpSpPr>
                <p:cxnSp>
                  <p:nvCxnSpPr>
                    <p:cNvPr id="906" name="Google Shape;906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07" name="Google Shape;907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908" name="Google Shape;908;p7"/>
            <p:cNvGrpSpPr/>
            <p:nvPr/>
          </p:nvGrpSpPr>
          <p:grpSpPr>
            <a:xfrm>
              <a:off x="10875148" y="58325"/>
              <a:ext cx="400512" cy="402055"/>
              <a:chOff x="1545771" y="2852059"/>
              <a:chExt cx="482080" cy="483937"/>
            </a:xfrm>
          </p:grpSpPr>
          <p:sp>
            <p:nvSpPr>
              <p:cNvPr id="909" name="Google Shape;909;p7"/>
              <p:cNvSpPr/>
              <p:nvPr/>
            </p:nvSpPr>
            <p:spPr>
              <a:xfrm>
                <a:off x="1559767" y="2852059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0" name="Google Shape;910;p7"/>
              <p:cNvSpPr/>
              <p:nvPr/>
            </p:nvSpPr>
            <p:spPr>
              <a:xfrm flipH="1">
                <a:off x="1545771" y="2861386"/>
                <a:ext cx="482080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1" name="Google Shape;911;p7"/>
              <p:cNvSpPr/>
              <p:nvPr/>
            </p:nvSpPr>
            <p:spPr>
              <a:xfrm>
                <a:off x="1562954" y="2898574"/>
                <a:ext cx="420736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2" name="Google Shape;912;p7"/>
              <p:cNvSpPr/>
              <p:nvPr/>
            </p:nvSpPr>
            <p:spPr>
              <a:xfrm>
                <a:off x="1573763" y="2882184"/>
                <a:ext cx="421207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13" name="Google Shape;913;p7"/>
              <p:cNvCxnSpPr/>
              <p:nvPr/>
            </p:nvCxnSpPr>
            <p:spPr>
              <a:xfrm rot="10800000">
                <a:off x="1656951" y="3244149"/>
                <a:ext cx="255825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914" name="Google Shape;914;p7"/>
            <p:cNvGrpSpPr/>
            <p:nvPr/>
          </p:nvGrpSpPr>
          <p:grpSpPr>
            <a:xfrm>
              <a:off x="11300855" y="58325"/>
              <a:ext cx="400512" cy="402055"/>
              <a:chOff x="2083836" y="2872275"/>
              <a:chExt cx="482080" cy="483937"/>
            </a:xfrm>
          </p:grpSpPr>
          <p:sp>
            <p:nvSpPr>
              <p:cNvPr id="915" name="Google Shape;915;p7"/>
              <p:cNvSpPr/>
              <p:nvPr/>
            </p:nvSpPr>
            <p:spPr>
              <a:xfrm>
                <a:off x="2097832" y="2872275"/>
                <a:ext cx="461866" cy="46652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6" name="Google Shape;916;p7"/>
              <p:cNvSpPr/>
              <p:nvPr/>
            </p:nvSpPr>
            <p:spPr>
              <a:xfrm flipH="1">
                <a:off x="2083836" y="2881602"/>
                <a:ext cx="482080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7" name="Google Shape;917;p7"/>
              <p:cNvSpPr/>
              <p:nvPr/>
            </p:nvSpPr>
            <p:spPr>
              <a:xfrm>
                <a:off x="2101019" y="2918790"/>
                <a:ext cx="420736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7"/>
              <p:cNvSpPr/>
              <p:nvPr/>
            </p:nvSpPr>
            <p:spPr>
              <a:xfrm>
                <a:off x="2111828" y="2902400"/>
                <a:ext cx="421207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9" name="Google Shape;919;p7"/>
              <p:cNvSpPr/>
              <p:nvPr/>
            </p:nvSpPr>
            <p:spPr>
              <a:xfrm>
                <a:off x="2192693" y="2999792"/>
                <a:ext cx="237931" cy="237931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20" name="Google Shape;920;p7"/>
          <p:cNvSpPr txBox="1"/>
          <p:nvPr>
            <p:ph idx="12" type="sldNum"/>
          </p:nvPr>
        </p:nvSpPr>
        <p:spPr>
          <a:xfrm>
            <a:off x="10378335" y="689847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21" name="Google Shape;921;p7"/>
          <p:cNvSpPr txBox="1"/>
          <p:nvPr>
            <p:ph idx="2" type="sldNum"/>
          </p:nvPr>
        </p:nvSpPr>
        <p:spPr>
          <a:xfrm>
            <a:off x="10471744" y="6410098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22" name="Google Shape;922;p7"/>
          <p:cNvSpPr txBox="1"/>
          <p:nvPr>
            <p:ph type="title"/>
          </p:nvPr>
        </p:nvSpPr>
        <p:spPr>
          <a:xfrm>
            <a:off x="3836125" y="1287025"/>
            <a:ext cx="70389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1"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9pPr>
          </a:lstStyle>
          <a:p/>
        </p:txBody>
      </p:sp>
      <p:sp>
        <p:nvSpPr>
          <p:cNvPr id="923" name="Google Shape;923;p7"/>
          <p:cNvSpPr txBox="1"/>
          <p:nvPr/>
        </p:nvSpPr>
        <p:spPr>
          <a:xfrm>
            <a:off x="166412" y="59100"/>
            <a:ext cx="31890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My Documents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4" name="Google Shape;924;p7"/>
          <p:cNvSpPr txBox="1"/>
          <p:nvPr/>
        </p:nvSpPr>
        <p:spPr>
          <a:xfrm>
            <a:off x="1597646" y="3409079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5" name="Google Shape;925;p7"/>
          <p:cNvSpPr txBox="1"/>
          <p:nvPr/>
        </p:nvSpPr>
        <p:spPr>
          <a:xfrm>
            <a:off x="1607549" y="2667675"/>
            <a:ext cx="1480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926" name="Google Shape;926;p7"/>
          <p:cNvGrpSpPr/>
          <p:nvPr/>
        </p:nvGrpSpPr>
        <p:grpSpPr>
          <a:xfrm>
            <a:off x="1410903" y="5807002"/>
            <a:ext cx="592709" cy="495451"/>
            <a:chOff x="3972191" y="4771938"/>
            <a:chExt cx="320973" cy="268304"/>
          </a:xfrm>
        </p:grpSpPr>
        <p:sp>
          <p:nvSpPr>
            <p:cNvPr id="927" name="Google Shape;927;p7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7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7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7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1" name="Google Shape;931;p7"/>
          <p:cNvGrpSpPr/>
          <p:nvPr/>
        </p:nvGrpSpPr>
        <p:grpSpPr>
          <a:xfrm>
            <a:off x="901717" y="2628880"/>
            <a:ext cx="678945" cy="478083"/>
            <a:chOff x="3974493" y="5216757"/>
            <a:chExt cx="367673" cy="258899"/>
          </a:xfrm>
        </p:grpSpPr>
        <p:sp>
          <p:nvSpPr>
            <p:cNvPr id="932" name="Google Shape;932;p7"/>
            <p:cNvSpPr/>
            <p:nvPr/>
          </p:nvSpPr>
          <p:spPr>
            <a:xfrm>
              <a:off x="3976825" y="5216757"/>
              <a:ext cx="312046" cy="258899"/>
            </a:xfrm>
            <a:custGeom>
              <a:rect b="b" l="l" r="r" t="t"/>
              <a:pathLst>
                <a:path extrusionOk="0" h="258899" w="312046">
                  <a:moveTo>
                    <a:pt x="10491" y="27531"/>
                  </a:moveTo>
                  <a:lnTo>
                    <a:pt x="43511" y="-217"/>
                  </a:lnTo>
                  <a:lnTo>
                    <a:pt x="119972" y="-217"/>
                  </a:lnTo>
                  <a:lnTo>
                    <a:pt x="156457" y="35365"/>
                  </a:lnTo>
                  <a:lnTo>
                    <a:pt x="298945" y="35365"/>
                  </a:lnTo>
                  <a:lnTo>
                    <a:pt x="309381" y="46650"/>
                  </a:lnTo>
                  <a:lnTo>
                    <a:pt x="312116" y="247397"/>
                  </a:lnTo>
                  <a:lnTo>
                    <a:pt x="300684" y="258683"/>
                  </a:lnTo>
                  <a:lnTo>
                    <a:pt x="8752" y="257886"/>
                  </a:lnTo>
                  <a:lnTo>
                    <a:pt x="69" y="248326"/>
                  </a:lnTo>
                  <a:lnTo>
                    <a:pt x="69" y="35365"/>
                  </a:lnTo>
                  <a:lnTo>
                    <a:pt x="10491" y="27531"/>
                  </a:lnTo>
                  <a:close/>
                </a:path>
              </a:pathLst>
            </a:custGeom>
            <a:solidFill>
              <a:schemeClr val="accent4"/>
            </a:solidFill>
            <a:ln cap="rnd" cmpd="sng" w="152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3" name="Google Shape;933;p7"/>
            <p:cNvSpPr/>
            <p:nvPr/>
          </p:nvSpPr>
          <p:spPr>
            <a:xfrm>
              <a:off x="3974493" y="5296844"/>
              <a:ext cx="367673" cy="177179"/>
            </a:xfrm>
            <a:custGeom>
              <a:rect b="b" l="l" r="r" t="t"/>
              <a:pathLst>
                <a:path extrusionOk="0" h="177179" w="367673">
                  <a:moveTo>
                    <a:pt x="344614" y="0"/>
                  </a:moveTo>
                  <a:cubicBezTo>
                    <a:pt x="357350" y="0"/>
                    <a:pt x="364740" y="9241"/>
                    <a:pt x="361121" y="20643"/>
                  </a:cubicBezTo>
                  <a:lnTo>
                    <a:pt x="317988" y="156537"/>
                  </a:lnTo>
                  <a:cubicBezTo>
                    <a:pt x="314370" y="167937"/>
                    <a:pt x="301112" y="177179"/>
                    <a:pt x="288377" y="177179"/>
                  </a:cubicBezTo>
                  <a:lnTo>
                    <a:pt x="23059" y="177179"/>
                  </a:lnTo>
                  <a:cubicBezTo>
                    <a:pt x="10324" y="177179"/>
                    <a:pt x="2934" y="167938"/>
                    <a:pt x="6552" y="156537"/>
                  </a:cubicBezTo>
                  <a:lnTo>
                    <a:pt x="49686" y="20643"/>
                  </a:lnTo>
                  <a:cubicBezTo>
                    <a:pt x="53304" y="9242"/>
                    <a:pt x="66562" y="0"/>
                    <a:pt x="79297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156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34" name="Google Shape;934;p7"/>
          <p:cNvSpPr/>
          <p:nvPr/>
        </p:nvSpPr>
        <p:spPr>
          <a:xfrm>
            <a:off x="3724850" y="726950"/>
            <a:ext cx="7548600" cy="52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5" name="Google Shape;935;p7"/>
          <p:cNvSpPr txBox="1"/>
          <p:nvPr/>
        </p:nvSpPr>
        <p:spPr>
          <a:xfrm>
            <a:off x="3879034" y="766725"/>
            <a:ext cx="26319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Instructions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936" name="Google Shape;936;p7"/>
          <p:cNvGrpSpPr/>
          <p:nvPr/>
        </p:nvGrpSpPr>
        <p:grpSpPr>
          <a:xfrm>
            <a:off x="9948672" y="758952"/>
            <a:ext cx="1253670" cy="402055"/>
            <a:chOff x="9949780" y="788275"/>
            <a:chExt cx="1253670" cy="402055"/>
          </a:xfrm>
        </p:grpSpPr>
        <p:grpSp>
          <p:nvGrpSpPr>
            <p:cNvPr id="937" name="Google Shape;937;p7"/>
            <p:cNvGrpSpPr/>
            <p:nvPr/>
          </p:nvGrpSpPr>
          <p:grpSpPr>
            <a:xfrm>
              <a:off x="10801193" y="792149"/>
              <a:ext cx="402256" cy="394306"/>
              <a:chOff x="7858941" y="128295"/>
              <a:chExt cx="484179" cy="474610"/>
            </a:xfrm>
          </p:grpSpPr>
          <p:sp>
            <p:nvSpPr>
              <p:cNvPr id="938" name="Google Shape;938;p7"/>
              <p:cNvSpPr/>
              <p:nvPr/>
            </p:nvSpPr>
            <p:spPr>
              <a:xfrm>
                <a:off x="7875036" y="132336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39" name="Google Shape;939;p7"/>
              <p:cNvGrpSpPr/>
              <p:nvPr/>
            </p:nvGrpSpPr>
            <p:grpSpPr>
              <a:xfrm>
                <a:off x="7858941" y="128295"/>
                <a:ext cx="484179" cy="474610"/>
                <a:chOff x="6030142" y="4026158"/>
                <a:chExt cx="484179" cy="474610"/>
              </a:xfrm>
            </p:grpSpPr>
            <p:sp>
              <p:nvSpPr>
                <p:cNvPr id="940" name="Google Shape;940;p7"/>
                <p:cNvSpPr/>
                <p:nvPr/>
              </p:nvSpPr>
              <p:spPr>
                <a:xfrm flipH="1">
                  <a:off x="6030142" y="4026158"/>
                  <a:ext cx="484179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1" name="Google Shape;941;p7"/>
                <p:cNvSpPr/>
                <p:nvPr/>
              </p:nvSpPr>
              <p:spPr>
                <a:xfrm>
                  <a:off x="6049424" y="4063346"/>
                  <a:ext cx="421109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2" name="Google Shape;942;p7"/>
                <p:cNvSpPr/>
                <p:nvPr/>
              </p:nvSpPr>
              <p:spPr>
                <a:xfrm>
                  <a:off x="6060233" y="4046956"/>
                  <a:ext cx="421580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943" name="Google Shape;943;p7"/>
                <p:cNvGrpSpPr/>
                <p:nvPr/>
              </p:nvGrpSpPr>
              <p:grpSpPr>
                <a:xfrm>
                  <a:off x="6174523" y="4174513"/>
                  <a:ext cx="190860" cy="190866"/>
                  <a:chOff x="3458009" y="-1231468"/>
                  <a:chExt cx="235630" cy="235637"/>
                </a:xfrm>
              </p:grpSpPr>
              <p:grpSp>
                <p:nvGrpSpPr>
                  <p:cNvPr id="944" name="Google Shape;944;p7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945" name="Google Shape;945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46" name="Google Shape;946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947" name="Google Shape;947;p7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948" name="Google Shape;948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49" name="Google Shape;949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950" name="Google Shape;950;p7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951" name="Google Shape;951;p7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952" name="Google Shape;952;p7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953" name="Google Shape;953;p7"/>
            <p:cNvGrpSpPr/>
            <p:nvPr/>
          </p:nvGrpSpPr>
          <p:grpSpPr>
            <a:xfrm>
              <a:off x="9949780" y="788275"/>
              <a:ext cx="402256" cy="402055"/>
              <a:chOff x="1543672" y="2852059"/>
              <a:chExt cx="484179" cy="483937"/>
            </a:xfrm>
          </p:grpSpPr>
          <p:sp>
            <p:nvSpPr>
              <p:cNvPr id="954" name="Google Shape;954;p7"/>
              <p:cNvSpPr/>
              <p:nvPr/>
            </p:nvSpPr>
            <p:spPr>
              <a:xfrm>
                <a:off x="1559767" y="2852059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5" name="Google Shape;955;p7"/>
              <p:cNvSpPr/>
              <p:nvPr/>
            </p:nvSpPr>
            <p:spPr>
              <a:xfrm flipH="1">
                <a:off x="1543672" y="2861386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6" name="Google Shape;956;p7"/>
              <p:cNvSpPr/>
              <p:nvPr/>
            </p:nvSpPr>
            <p:spPr>
              <a:xfrm>
                <a:off x="1562954" y="2898574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7" name="Google Shape;957;p7"/>
              <p:cNvSpPr/>
              <p:nvPr/>
            </p:nvSpPr>
            <p:spPr>
              <a:xfrm>
                <a:off x="1573763" y="2882184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58" name="Google Shape;958;p7"/>
              <p:cNvCxnSpPr/>
              <p:nvPr/>
            </p:nvCxnSpPr>
            <p:spPr>
              <a:xfrm rot="10800000">
                <a:off x="1656876" y="3244149"/>
                <a:ext cx="2559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959" name="Google Shape;959;p7"/>
            <p:cNvGrpSpPr/>
            <p:nvPr/>
          </p:nvGrpSpPr>
          <p:grpSpPr>
            <a:xfrm>
              <a:off x="10375487" y="788275"/>
              <a:ext cx="402256" cy="402055"/>
              <a:chOff x="2081737" y="2872275"/>
              <a:chExt cx="484179" cy="483937"/>
            </a:xfrm>
          </p:grpSpPr>
          <p:sp>
            <p:nvSpPr>
              <p:cNvPr id="960" name="Google Shape;960;p7"/>
              <p:cNvSpPr/>
              <p:nvPr/>
            </p:nvSpPr>
            <p:spPr>
              <a:xfrm>
                <a:off x="2097832" y="2872275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1" name="Google Shape;961;p7"/>
              <p:cNvSpPr/>
              <p:nvPr/>
            </p:nvSpPr>
            <p:spPr>
              <a:xfrm flipH="1">
                <a:off x="2081737" y="2881602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2" name="Google Shape;962;p7"/>
              <p:cNvSpPr/>
              <p:nvPr/>
            </p:nvSpPr>
            <p:spPr>
              <a:xfrm>
                <a:off x="2101019" y="2918790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3" name="Google Shape;963;p7"/>
              <p:cNvSpPr/>
              <p:nvPr/>
            </p:nvSpPr>
            <p:spPr>
              <a:xfrm>
                <a:off x="2111828" y="2902400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4" name="Google Shape;964;p7"/>
              <p:cNvSpPr/>
              <p:nvPr/>
            </p:nvSpPr>
            <p:spPr>
              <a:xfrm>
                <a:off x="2192693" y="2999792"/>
                <a:ext cx="237900" cy="237900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65" name="Google Shape;965;p7"/>
          <p:cNvSpPr txBox="1"/>
          <p:nvPr/>
        </p:nvSpPr>
        <p:spPr>
          <a:xfrm rot="5400000">
            <a:off x="-602550" y="6186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me">
  <p:cSld name="CUSTOM_20">
    <p:bg>
      <p:bgPr>
        <a:solidFill>
          <a:srgbClr val="1C4587"/>
        </a:solidFill>
      </p:bgPr>
    </p:bg>
    <p:spTree>
      <p:nvGrpSpPr>
        <p:cNvPr id="966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7" name="Google Shape;967;p8"/>
          <p:cNvGrpSpPr/>
          <p:nvPr/>
        </p:nvGrpSpPr>
        <p:grpSpPr>
          <a:xfrm>
            <a:off x="4419259" y="666873"/>
            <a:ext cx="7548428" cy="6354145"/>
            <a:chOff x="4643234" y="503848"/>
            <a:chExt cx="7548428" cy="6354145"/>
          </a:xfrm>
        </p:grpSpPr>
        <p:grpSp>
          <p:nvGrpSpPr>
            <p:cNvPr id="968" name="Google Shape;968;p8"/>
            <p:cNvGrpSpPr/>
            <p:nvPr/>
          </p:nvGrpSpPr>
          <p:grpSpPr>
            <a:xfrm>
              <a:off x="4643234" y="503848"/>
              <a:ext cx="7548428" cy="6354145"/>
              <a:chOff x="3238036" y="2375353"/>
              <a:chExt cx="6594818" cy="3440997"/>
            </a:xfrm>
          </p:grpSpPr>
          <p:sp>
            <p:nvSpPr>
              <p:cNvPr id="969" name="Google Shape;969;p8"/>
              <p:cNvSpPr/>
              <p:nvPr/>
            </p:nvSpPr>
            <p:spPr>
              <a:xfrm flipH="1">
                <a:off x="3238036" y="2375353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0" name="Google Shape;970;p8"/>
              <p:cNvSpPr/>
              <p:nvPr/>
            </p:nvSpPr>
            <p:spPr>
              <a:xfrm flipH="1">
                <a:off x="3246488" y="2375356"/>
                <a:ext cx="6586366" cy="3440994"/>
              </a:xfrm>
              <a:custGeom>
                <a:rect b="b" l="l" r="r" t="t"/>
                <a:pathLst>
                  <a:path extrusionOk="0" h="3440994" w="6586366">
                    <a:moveTo>
                      <a:pt x="716" y="-84"/>
                    </a:moveTo>
                    <a:lnTo>
                      <a:pt x="6587083" y="-84"/>
                    </a:lnTo>
                    <a:lnTo>
                      <a:pt x="6587083" y="3440910"/>
                    </a:lnTo>
                    <a:lnTo>
                      <a:pt x="716" y="3440910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1" name="Google Shape;971;p8"/>
            <p:cNvSpPr/>
            <p:nvPr/>
          </p:nvSpPr>
          <p:spPr>
            <a:xfrm>
              <a:off x="4731187" y="574974"/>
              <a:ext cx="7438958" cy="5598448"/>
            </a:xfrm>
            <a:custGeom>
              <a:rect b="b" l="l" r="r" t="t"/>
              <a:pathLst>
                <a:path extrusionOk="0" h="3030283" w="4634865">
                  <a:moveTo>
                    <a:pt x="0" y="0"/>
                  </a:moveTo>
                  <a:lnTo>
                    <a:pt x="4634865" y="0"/>
                  </a:lnTo>
                  <a:lnTo>
                    <a:pt x="4634865" y="3030284"/>
                  </a:lnTo>
                  <a:lnTo>
                    <a:pt x="0" y="3030284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8"/>
            <p:cNvSpPr/>
            <p:nvPr/>
          </p:nvSpPr>
          <p:spPr>
            <a:xfrm>
              <a:off x="4718305" y="603456"/>
              <a:ext cx="7452257" cy="5594224"/>
            </a:xfrm>
            <a:custGeom>
              <a:rect b="b" l="l" r="r" t="t"/>
              <a:pathLst>
                <a:path extrusionOk="0" h="3027997" w="4643151">
                  <a:moveTo>
                    <a:pt x="0" y="3027998"/>
                  </a:moveTo>
                  <a:lnTo>
                    <a:pt x="0" y="1976914"/>
                  </a:lnTo>
                  <a:lnTo>
                    <a:pt x="0" y="922211"/>
                  </a:lnTo>
                  <a:lnTo>
                    <a:pt x="0" y="394811"/>
                  </a:lnTo>
                  <a:lnTo>
                    <a:pt x="0" y="0"/>
                  </a:lnTo>
                  <a:lnTo>
                    <a:pt x="4643152" y="572"/>
                  </a:lnTo>
                </a:path>
              </a:pathLst>
            </a:custGeom>
            <a:noFill/>
            <a:ln cap="flat" cmpd="sng" w="9525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3" name="Google Shape;973;p8"/>
            <p:cNvSpPr/>
            <p:nvPr/>
          </p:nvSpPr>
          <p:spPr>
            <a:xfrm>
              <a:off x="4724746" y="616649"/>
              <a:ext cx="7463844" cy="5635930"/>
            </a:xfrm>
            <a:custGeom>
              <a:rect b="b" l="l" r="r" t="t"/>
              <a:pathLst>
                <a:path extrusionOk="0" h="3050571" w="4672203">
                  <a:moveTo>
                    <a:pt x="0" y="3050572"/>
                  </a:moveTo>
                  <a:lnTo>
                    <a:pt x="1707833" y="3050572"/>
                  </a:lnTo>
                  <a:lnTo>
                    <a:pt x="2578799" y="3050572"/>
                  </a:lnTo>
                  <a:lnTo>
                    <a:pt x="3014377" y="3050572"/>
                  </a:lnTo>
                  <a:lnTo>
                    <a:pt x="4672203" y="3050572"/>
                  </a:lnTo>
                  <a:lnTo>
                    <a:pt x="4670107" y="0"/>
                  </a:lnTo>
                </a:path>
              </a:pathLst>
            </a:custGeom>
            <a:noFill/>
            <a:ln cap="flat" cmpd="sng" w="12675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74" name="Google Shape;974;p8"/>
            <p:cNvGrpSpPr/>
            <p:nvPr/>
          </p:nvGrpSpPr>
          <p:grpSpPr>
            <a:xfrm>
              <a:off x="11810241" y="652077"/>
              <a:ext cx="322402" cy="5517964"/>
              <a:chOff x="9575546" y="2720099"/>
              <a:chExt cx="174592" cy="2988175"/>
            </a:xfrm>
          </p:grpSpPr>
          <p:sp>
            <p:nvSpPr>
              <p:cNvPr id="975" name="Google Shape;975;p8"/>
              <p:cNvSpPr/>
              <p:nvPr/>
            </p:nvSpPr>
            <p:spPr>
              <a:xfrm flipH="1">
                <a:off x="9575546" y="2720099"/>
                <a:ext cx="174592" cy="2988175"/>
              </a:xfrm>
              <a:custGeom>
                <a:rect b="b" l="l" r="r" t="t"/>
                <a:pathLst>
                  <a:path extrusionOk="0" h="2988175" w="174592">
                    <a:moveTo>
                      <a:pt x="933" y="-303"/>
                    </a:moveTo>
                    <a:lnTo>
                      <a:pt x="175525" y="-303"/>
                    </a:lnTo>
                    <a:lnTo>
                      <a:pt x="175525" y="2987873"/>
                    </a:lnTo>
                    <a:lnTo>
                      <a:pt x="933" y="2987873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6" name="Google Shape;976;p8"/>
              <p:cNvSpPr/>
              <p:nvPr/>
            </p:nvSpPr>
            <p:spPr>
              <a:xfrm>
                <a:off x="9591986" y="2734340"/>
                <a:ext cx="136969" cy="2957979"/>
              </a:xfrm>
              <a:custGeom>
                <a:rect b="b" l="l" r="r" t="t"/>
                <a:pathLst>
                  <a:path extrusionOk="0" h="2957979" w="136969">
                    <a:moveTo>
                      <a:pt x="455" y="2957677"/>
                    </a:moveTo>
                    <a:lnTo>
                      <a:pt x="455" y="-303"/>
                    </a:lnTo>
                    <a:lnTo>
                      <a:pt x="137425" y="-303"/>
                    </a:lnTo>
                  </a:path>
                </a:pathLst>
              </a:custGeom>
              <a:noFill/>
              <a:ln cap="flat" cmpd="sng" w="1590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7" name="Google Shape;977;p8"/>
            <p:cNvSpPr/>
            <p:nvPr/>
          </p:nvSpPr>
          <p:spPr>
            <a:xfrm>
              <a:off x="11852709" y="665365"/>
              <a:ext cx="254986" cy="5489697"/>
            </a:xfrm>
            <a:custGeom>
              <a:rect b="b" l="l" r="r" t="t"/>
              <a:pathLst>
                <a:path extrusionOk="0" h="2971419" w="138017">
                  <a:moveTo>
                    <a:pt x="138018" y="0"/>
                  </a:moveTo>
                  <a:lnTo>
                    <a:pt x="138018" y="1528191"/>
                  </a:lnTo>
                  <a:lnTo>
                    <a:pt x="138018" y="2298192"/>
                  </a:lnTo>
                  <a:lnTo>
                    <a:pt x="138018" y="2683193"/>
                  </a:lnTo>
                  <a:lnTo>
                    <a:pt x="138018" y="2971419"/>
                  </a:lnTo>
                  <a:lnTo>
                    <a:pt x="0" y="2971038"/>
                  </a:lnTo>
                </a:path>
              </a:pathLst>
            </a:custGeom>
            <a:noFill/>
            <a:ln cap="flat" cmpd="sng" w="140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78" name="Google Shape;978;p8"/>
            <p:cNvGrpSpPr/>
            <p:nvPr/>
          </p:nvGrpSpPr>
          <p:grpSpPr>
            <a:xfrm>
              <a:off x="11861536" y="710674"/>
              <a:ext cx="221529" cy="220449"/>
              <a:chOff x="9603302" y="2751829"/>
              <a:chExt cx="119966" cy="119381"/>
            </a:xfrm>
          </p:grpSpPr>
          <p:sp>
            <p:nvSpPr>
              <p:cNvPr id="979" name="Google Shape;979;p8"/>
              <p:cNvSpPr/>
              <p:nvPr/>
            </p:nvSpPr>
            <p:spPr>
              <a:xfrm>
                <a:off x="9641317" y="2792518"/>
                <a:ext cx="42512" cy="36699"/>
              </a:xfrm>
              <a:custGeom>
                <a:rect b="b" l="l" r="r" t="t"/>
                <a:pathLst>
                  <a:path extrusionOk="0" h="36699" w="42512">
                    <a:moveTo>
                      <a:pt x="44" y="35801"/>
                    </a:moveTo>
                    <a:lnTo>
                      <a:pt x="42557" y="36119"/>
                    </a:lnTo>
                    <a:lnTo>
                      <a:pt x="22824" y="-580"/>
                    </a:lnTo>
                    <a:lnTo>
                      <a:pt x="44" y="35801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0" name="Google Shape;980;p8"/>
              <p:cNvSpPr/>
              <p:nvPr/>
            </p:nvSpPr>
            <p:spPr>
              <a:xfrm>
                <a:off x="9603302" y="2751829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580"/>
                    </a:moveTo>
                    <a:cubicBezTo>
                      <a:pt x="109687" y="-580"/>
                      <a:pt x="120011" y="-580"/>
                      <a:pt x="120011" y="-580"/>
                    </a:cubicBezTo>
                    <a:lnTo>
                      <a:pt x="120011" y="118802"/>
                    </a:lnTo>
                    <a:cubicBezTo>
                      <a:pt x="120011" y="118802"/>
                      <a:pt x="109687" y="118802"/>
                      <a:pt x="96951" y="118802"/>
                    </a:cubicBezTo>
                    <a:lnTo>
                      <a:pt x="23104" y="118802"/>
                    </a:lnTo>
                    <a:cubicBezTo>
                      <a:pt x="10368" y="118802"/>
                      <a:pt x="44" y="118802"/>
                      <a:pt x="44" y="118802"/>
                    </a:cubicBezTo>
                    <a:lnTo>
                      <a:pt x="44" y="-580"/>
                    </a:lnTo>
                    <a:cubicBezTo>
                      <a:pt x="44" y="-580"/>
                      <a:pt x="10368" y="-580"/>
                      <a:pt x="23104" y="-580"/>
                    </a:cubicBezTo>
                    <a:close/>
                  </a:path>
                </a:pathLst>
              </a:custGeom>
              <a:solidFill>
                <a:srgbClr val="8E8F8F">
                  <a:alpha val="2078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1" name="Google Shape;981;p8"/>
              <p:cNvSpPr/>
              <p:nvPr/>
            </p:nvSpPr>
            <p:spPr>
              <a:xfrm>
                <a:off x="9626952" y="2760765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580"/>
                    </a:moveTo>
                    <a:lnTo>
                      <a:pt x="84925" y="98029"/>
                    </a:lnTo>
                    <a:lnTo>
                      <a:pt x="44" y="97551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2" name="Google Shape;982;p8"/>
              <p:cNvSpPr/>
              <p:nvPr/>
            </p:nvSpPr>
            <p:spPr>
              <a:xfrm>
                <a:off x="9614765" y="2762680"/>
                <a:ext cx="85025" cy="103236"/>
              </a:xfrm>
              <a:custGeom>
                <a:rect b="b" l="l" r="r" t="t"/>
                <a:pathLst>
                  <a:path extrusionOk="0" h="103236" w="85025">
                    <a:moveTo>
                      <a:pt x="44" y="102657"/>
                    </a:moveTo>
                    <a:lnTo>
                      <a:pt x="44" y="-580"/>
                    </a:lnTo>
                    <a:lnTo>
                      <a:pt x="85069" y="-261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83" name="Google Shape;983;p8"/>
            <p:cNvSpPr/>
            <p:nvPr/>
          </p:nvSpPr>
          <p:spPr>
            <a:xfrm>
              <a:off x="11857812" y="5020539"/>
              <a:ext cx="210253" cy="780269"/>
            </a:xfrm>
            <a:custGeom>
              <a:rect b="b" l="l" r="r" t="t"/>
              <a:pathLst>
                <a:path extrusionOk="0" h="422338" w="113804">
                  <a:moveTo>
                    <a:pt x="90746" y="0"/>
                  </a:moveTo>
                  <a:cubicBezTo>
                    <a:pt x="103481" y="0"/>
                    <a:pt x="113805" y="0"/>
                    <a:pt x="113805" y="0"/>
                  </a:cubicBezTo>
                  <a:lnTo>
                    <a:pt x="113805" y="422339"/>
                  </a:lnTo>
                  <a:cubicBezTo>
                    <a:pt x="113805" y="422339"/>
                    <a:pt x="103481" y="422339"/>
                    <a:pt x="90746" y="422339"/>
                  </a:cubicBezTo>
                  <a:lnTo>
                    <a:pt x="23059" y="422339"/>
                  </a:lnTo>
                  <a:cubicBezTo>
                    <a:pt x="10324" y="422339"/>
                    <a:pt x="0" y="422339"/>
                    <a:pt x="0" y="422339"/>
                  </a:cubicBezTo>
                  <a:lnTo>
                    <a:pt x="0" y="0"/>
                  </a:lnTo>
                  <a:cubicBezTo>
                    <a:pt x="0" y="0"/>
                    <a:pt x="10324" y="0"/>
                    <a:pt x="23059" y="0"/>
                  </a:cubicBezTo>
                  <a:close/>
                </a:path>
              </a:pathLst>
            </a:custGeom>
            <a:solidFill>
              <a:srgbClr val="8E8F8F">
                <a:alpha val="20780"/>
              </a:srgbClr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8"/>
            <p:cNvSpPr/>
            <p:nvPr/>
          </p:nvSpPr>
          <p:spPr>
            <a:xfrm>
              <a:off x="11883491" y="5044635"/>
              <a:ext cx="156969" cy="737332"/>
            </a:xfrm>
            <a:custGeom>
              <a:rect b="b" l="l" r="r" t="t"/>
              <a:pathLst>
                <a:path extrusionOk="0" h="399097" w="84963">
                  <a:moveTo>
                    <a:pt x="84963" y="0"/>
                  </a:moveTo>
                  <a:lnTo>
                    <a:pt x="84963" y="399098"/>
                  </a:lnTo>
                  <a:lnTo>
                    <a:pt x="0" y="398717"/>
                  </a:lnTo>
                </a:path>
              </a:pathLst>
            </a:custGeom>
            <a:noFill/>
            <a:ln cap="flat" cmpd="sng" w="10200">
              <a:solidFill>
                <a:srgbClr val="7F808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8"/>
            <p:cNvSpPr/>
            <p:nvPr/>
          </p:nvSpPr>
          <p:spPr>
            <a:xfrm>
              <a:off x="11885954" y="5039182"/>
              <a:ext cx="156969" cy="722374"/>
            </a:xfrm>
            <a:custGeom>
              <a:rect b="b" l="l" r="r" t="t"/>
              <a:pathLst>
                <a:path extrusionOk="0" h="391001" w="84963">
                  <a:moveTo>
                    <a:pt x="0" y="391001"/>
                  </a:moveTo>
                  <a:lnTo>
                    <a:pt x="0" y="0"/>
                  </a:lnTo>
                  <a:lnTo>
                    <a:pt x="84963" y="381"/>
                  </a:lnTo>
                </a:path>
              </a:pathLst>
            </a:custGeom>
            <a:noFill/>
            <a:ln cap="flat" cmpd="sng" w="102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86" name="Google Shape;986;p8"/>
            <p:cNvGrpSpPr/>
            <p:nvPr/>
          </p:nvGrpSpPr>
          <p:grpSpPr>
            <a:xfrm>
              <a:off x="11861536" y="5904495"/>
              <a:ext cx="221529" cy="220449"/>
              <a:chOff x="9603302" y="5564466"/>
              <a:chExt cx="119966" cy="119381"/>
            </a:xfrm>
          </p:grpSpPr>
          <p:sp>
            <p:nvSpPr>
              <p:cNvPr id="987" name="Google Shape;987;p8"/>
              <p:cNvSpPr/>
              <p:nvPr/>
            </p:nvSpPr>
            <p:spPr>
              <a:xfrm>
                <a:off x="9641317" y="5605154"/>
                <a:ext cx="42512" cy="36540"/>
              </a:xfrm>
              <a:custGeom>
                <a:rect b="b" l="l" r="r" t="t"/>
                <a:pathLst>
                  <a:path extrusionOk="0" h="36540" w="42512">
                    <a:moveTo>
                      <a:pt x="44" y="-286"/>
                    </a:moveTo>
                    <a:lnTo>
                      <a:pt x="42557" y="-446"/>
                    </a:lnTo>
                    <a:lnTo>
                      <a:pt x="22824" y="36095"/>
                    </a:lnTo>
                    <a:lnTo>
                      <a:pt x="44" y="-286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02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8" name="Google Shape;988;p8"/>
              <p:cNvSpPr/>
              <p:nvPr/>
            </p:nvSpPr>
            <p:spPr>
              <a:xfrm>
                <a:off x="9603302" y="5564466"/>
                <a:ext cx="119966" cy="119381"/>
              </a:xfrm>
              <a:custGeom>
                <a:rect b="b" l="l" r="r" t="t"/>
                <a:pathLst>
                  <a:path extrusionOk="0" h="119381" w="119966">
                    <a:moveTo>
                      <a:pt x="96951" y="-446"/>
                    </a:moveTo>
                    <a:cubicBezTo>
                      <a:pt x="109687" y="-446"/>
                      <a:pt x="120011" y="-446"/>
                      <a:pt x="120011" y="-446"/>
                    </a:cubicBezTo>
                    <a:lnTo>
                      <a:pt x="120011" y="118936"/>
                    </a:lnTo>
                    <a:cubicBezTo>
                      <a:pt x="120011" y="118936"/>
                      <a:pt x="109687" y="118936"/>
                      <a:pt x="96951" y="118936"/>
                    </a:cubicBezTo>
                    <a:lnTo>
                      <a:pt x="23104" y="118936"/>
                    </a:lnTo>
                    <a:cubicBezTo>
                      <a:pt x="10368" y="118936"/>
                      <a:pt x="44" y="118936"/>
                      <a:pt x="44" y="118936"/>
                    </a:cubicBezTo>
                    <a:lnTo>
                      <a:pt x="44" y="-446"/>
                    </a:lnTo>
                    <a:cubicBezTo>
                      <a:pt x="44" y="-446"/>
                      <a:pt x="10368" y="-446"/>
                      <a:pt x="23104" y="-446"/>
                    </a:cubicBezTo>
                    <a:close/>
                  </a:path>
                </a:pathLst>
              </a:custGeom>
              <a:solidFill>
                <a:srgbClr val="8E8F8F">
                  <a:alpha val="20780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9" name="Google Shape;989;p8"/>
              <p:cNvSpPr/>
              <p:nvPr/>
            </p:nvSpPr>
            <p:spPr>
              <a:xfrm>
                <a:off x="9626952" y="5573242"/>
                <a:ext cx="84880" cy="98609"/>
              </a:xfrm>
              <a:custGeom>
                <a:rect b="b" l="l" r="r" t="t"/>
                <a:pathLst>
                  <a:path extrusionOk="0" h="98609" w="84880">
                    <a:moveTo>
                      <a:pt x="84925" y="-446"/>
                    </a:moveTo>
                    <a:lnTo>
                      <a:pt x="84925" y="98164"/>
                    </a:lnTo>
                    <a:lnTo>
                      <a:pt x="44" y="97845"/>
                    </a:lnTo>
                  </a:path>
                </a:pathLst>
              </a:custGeom>
              <a:noFill/>
              <a:ln cap="flat" cmpd="sng" w="10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0" name="Google Shape;990;p8"/>
              <p:cNvSpPr/>
              <p:nvPr/>
            </p:nvSpPr>
            <p:spPr>
              <a:xfrm>
                <a:off x="9614765" y="5575156"/>
                <a:ext cx="85025" cy="103237"/>
              </a:xfrm>
              <a:custGeom>
                <a:rect b="b" l="l" r="r" t="t"/>
                <a:pathLst>
                  <a:path extrusionOk="0" h="103237" w="85025">
                    <a:moveTo>
                      <a:pt x="44" y="102792"/>
                    </a:moveTo>
                    <a:lnTo>
                      <a:pt x="44" y="-446"/>
                    </a:lnTo>
                    <a:lnTo>
                      <a:pt x="85069" y="33"/>
                    </a:lnTo>
                  </a:path>
                </a:pathLst>
              </a:custGeom>
              <a:noFill/>
              <a:ln cap="flat" cmpd="sng" w="1022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91" name="Google Shape;991;p8"/>
          <p:cNvSpPr txBox="1"/>
          <p:nvPr>
            <p:ph type="title"/>
          </p:nvPr>
        </p:nvSpPr>
        <p:spPr>
          <a:xfrm>
            <a:off x="4530425" y="769200"/>
            <a:ext cx="70389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VT323"/>
              <a:buNone/>
              <a:defRPr sz="3000">
                <a:latin typeface="VT323"/>
                <a:ea typeface="VT323"/>
                <a:cs typeface="VT323"/>
                <a:sym typeface="VT323"/>
              </a:defRPr>
            </a:lvl9pPr>
          </a:lstStyle>
          <a:p/>
        </p:txBody>
      </p:sp>
      <p:sp>
        <p:nvSpPr>
          <p:cNvPr id="992" name="Google Shape;992;p8"/>
          <p:cNvSpPr/>
          <p:nvPr/>
        </p:nvSpPr>
        <p:spPr>
          <a:xfrm>
            <a:off x="4419150" y="209125"/>
            <a:ext cx="7548600" cy="52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93" name="Google Shape;993;p8"/>
          <p:cNvGrpSpPr/>
          <p:nvPr/>
        </p:nvGrpSpPr>
        <p:grpSpPr>
          <a:xfrm>
            <a:off x="10642972" y="241127"/>
            <a:ext cx="1253670" cy="402055"/>
            <a:chOff x="9949780" y="788275"/>
            <a:chExt cx="1253670" cy="402055"/>
          </a:xfrm>
        </p:grpSpPr>
        <p:grpSp>
          <p:nvGrpSpPr>
            <p:cNvPr id="994" name="Google Shape;994;p8"/>
            <p:cNvGrpSpPr/>
            <p:nvPr/>
          </p:nvGrpSpPr>
          <p:grpSpPr>
            <a:xfrm>
              <a:off x="10801193" y="792149"/>
              <a:ext cx="402256" cy="394306"/>
              <a:chOff x="7858941" y="128295"/>
              <a:chExt cx="484179" cy="474610"/>
            </a:xfrm>
          </p:grpSpPr>
          <p:sp>
            <p:nvSpPr>
              <p:cNvPr id="995" name="Google Shape;995;p8"/>
              <p:cNvSpPr/>
              <p:nvPr/>
            </p:nvSpPr>
            <p:spPr>
              <a:xfrm>
                <a:off x="7875036" y="132336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96" name="Google Shape;996;p8"/>
              <p:cNvGrpSpPr/>
              <p:nvPr/>
            </p:nvGrpSpPr>
            <p:grpSpPr>
              <a:xfrm>
                <a:off x="7858941" y="128295"/>
                <a:ext cx="484179" cy="474610"/>
                <a:chOff x="6030142" y="4026158"/>
                <a:chExt cx="484179" cy="474610"/>
              </a:xfrm>
            </p:grpSpPr>
            <p:sp>
              <p:nvSpPr>
                <p:cNvPr id="997" name="Google Shape;997;p8"/>
                <p:cNvSpPr/>
                <p:nvPr/>
              </p:nvSpPr>
              <p:spPr>
                <a:xfrm flipH="1">
                  <a:off x="6030142" y="4026158"/>
                  <a:ext cx="484179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8" name="Google Shape;998;p8"/>
                <p:cNvSpPr/>
                <p:nvPr/>
              </p:nvSpPr>
              <p:spPr>
                <a:xfrm>
                  <a:off x="6049424" y="4063346"/>
                  <a:ext cx="421109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9" name="Google Shape;999;p8"/>
                <p:cNvSpPr/>
                <p:nvPr/>
              </p:nvSpPr>
              <p:spPr>
                <a:xfrm>
                  <a:off x="6060233" y="4046956"/>
                  <a:ext cx="421580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000" name="Google Shape;1000;p8"/>
                <p:cNvGrpSpPr/>
                <p:nvPr/>
              </p:nvGrpSpPr>
              <p:grpSpPr>
                <a:xfrm>
                  <a:off x="6174523" y="4174513"/>
                  <a:ext cx="190860" cy="190866"/>
                  <a:chOff x="3458009" y="-1231468"/>
                  <a:chExt cx="235630" cy="235637"/>
                </a:xfrm>
              </p:grpSpPr>
              <p:grpSp>
                <p:nvGrpSpPr>
                  <p:cNvPr id="1001" name="Google Shape;1001;p8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1002" name="Google Shape;1002;p8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003" name="Google Shape;1003;p8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1004" name="Google Shape;1004;p8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1005" name="Google Shape;1005;p8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006" name="Google Shape;1006;p8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EFEFE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1007" name="Google Shape;1007;p8"/>
                  <p:cNvGrpSpPr/>
                  <p:nvPr/>
                </p:nvGrpSpPr>
                <p:grpSpPr>
                  <a:xfrm>
                    <a:off x="3458009" y="-1231468"/>
                    <a:ext cx="235630" cy="235637"/>
                    <a:chOff x="2905588" y="681225"/>
                    <a:chExt cx="323224" cy="323100"/>
                  </a:xfrm>
                </p:grpSpPr>
                <p:cxnSp>
                  <p:nvCxnSpPr>
                    <p:cNvPr id="1008" name="Google Shape;1008;p8"/>
                    <p:cNvCxnSpPr/>
                    <p:nvPr/>
                  </p:nvCxnSpPr>
                  <p:spPr>
                    <a:xfrm>
                      <a:off x="2905712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1009" name="Google Shape;1009;p8"/>
                    <p:cNvCxnSpPr/>
                    <p:nvPr/>
                  </p:nvCxnSpPr>
                  <p:spPr>
                    <a:xfrm flipH="1">
                      <a:off x="2905588" y="681225"/>
                      <a:ext cx="323100" cy="3231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</p:grpSp>
        </p:grpSp>
        <p:grpSp>
          <p:nvGrpSpPr>
            <p:cNvPr id="1010" name="Google Shape;1010;p8"/>
            <p:cNvGrpSpPr/>
            <p:nvPr/>
          </p:nvGrpSpPr>
          <p:grpSpPr>
            <a:xfrm>
              <a:off x="9949780" y="788275"/>
              <a:ext cx="402256" cy="402055"/>
              <a:chOff x="1543672" y="2852059"/>
              <a:chExt cx="484179" cy="483937"/>
            </a:xfrm>
          </p:grpSpPr>
          <p:sp>
            <p:nvSpPr>
              <p:cNvPr id="1011" name="Google Shape;1011;p8"/>
              <p:cNvSpPr/>
              <p:nvPr/>
            </p:nvSpPr>
            <p:spPr>
              <a:xfrm>
                <a:off x="1559767" y="2852059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2" name="Google Shape;1012;p8"/>
              <p:cNvSpPr/>
              <p:nvPr/>
            </p:nvSpPr>
            <p:spPr>
              <a:xfrm flipH="1">
                <a:off x="1543672" y="2861386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3" name="Google Shape;1013;p8"/>
              <p:cNvSpPr/>
              <p:nvPr/>
            </p:nvSpPr>
            <p:spPr>
              <a:xfrm>
                <a:off x="1562954" y="2898574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4" name="Google Shape;1014;p8"/>
              <p:cNvSpPr/>
              <p:nvPr/>
            </p:nvSpPr>
            <p:spPr>
              <a:xfrm>
                <a:off x="1573763" y="2882184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15" name="Google Shape;1015;p8"/>
              <p:cNvCxnSpPr/>
              <p:nvPr/>
            </p:nvCxnSpPr>
            <p:spPr>
              <a:xfrm rot="10800000">
                <a:off x="1656876" y="3244149"/>
                <a:ext cx="2559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016" name="Google Shape;1016;p8"/>
            <p:cNvGrpSpPr/>
            <p:nvPr/>
          </p:nvGrpSpPr>
          <p:grpSpPr>
            <a:xfrm>
              <a:off x="10375487" y="788275"/>
              <a:ext cx="402256" cy="402055"/>
              <a:chOff x="2081737" y="2872275"/>
              <a:chExt cx="484179" cy="483937"/>
            </a:xfrm>
          </p:grpSpPr>
          <p:sp>
            <p:nvSpPr>
              <p:cNvPr id="1017" name="Google Shape;1017;p8"/>
              <p:cNvSpPr/>
              <p:nvPr/>
            </p:nvSpPr>
            <p:spPr>
              <a:xfrm>
                <a:off x="2097832" y="2872275"/>
                <a:ext cx="462000" cy="466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8" name="Google Shape;1018;p8"/>
              <p:cNvSpPr/>
              <p:nvPr/>
            </p:nvSpPr>
            <p:spPr>
              <a:xfrm flipH="1">
                <a:off x="2081737" y="2881602"/>
                <a:ext cx="484179" cy="474610"/>
              </a:xfrm>
              <a:custGeom>
                <a:rect b="b" l="l" r="r" t="t"/>
                <a:pathLst>
                  <a:path extrusionOk="0" h="256546" w="1744789">
                    <a:moveTo>
                      <a:pt x="234" y="0"/>
                    </a:moveTo>
                    <a:lnTo>
                      <a:pt x="1745023" y="0"/>
                    </a:lnTo>
                    <a:lnTo>
                      <a:pt x="1745023" y="256546"/>
                    </a:lnTo>
                    <a:lnTo>
                      <a:pt x="234" y="256546"/>
                    </a:lnTo>
                    <a:close/>
                  </a:path>
                </a:pathLst>
              </a:custGeom>
              <a:solidFill>
                <a:srgbClr val="95959A">
                  <a:alpha val="4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9" name="Google Shape;1019;p8"/>
              <p:cNvSpPr/>
              <p:nvPr/>
            </p:nvSpPr>
            <p:spPr>
              <a:xfrm>
                <a:off x="2101019" y="2918790"/>
                <a:ext cx="421109" cy="400355"/>
              </a:xfrm>
              <a:custGeom>
                <a:rect b="b" l="l" r="r" t="t"/>
                <a:pathLst>
                  <a:path extrusionOk="0" h="216408" w="1701450">
                    <a:moveTo>
                      <a:pt x="0" y="216408"/>
                    </a:moveTo>
                    <a:lnTo>
                      <a:pt x="0" y="0"/>
                    </a:lnTo>
                    <a:lnTo>
                      <a:pt x="1701451" y="0"/>
                    </a:lnTo>
                  </a:path>
                </a:pathLst>
              </a:custGeom>
              <a:noFill/>
              <a:ln cap="flat" cmpd="sng" w="20350">
                <a:solidFill>
                  <a:srgbClr val="FFFBF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0" name="Google Shape;1020;p8"/>
              <p:cNvSpPr/>
              <p:nvPr/>
            </p:nvSpPr>
            <p:spPr>
              <a:xfrm>
                <a:off x="2111828" y="2902400"/>
                <a:ext cx="421580" cy="431544"/>
              </a:xfrm>
              <a:custGeom>
                <a:rect b="b" l="l" r="r" t="t"/>
                <a:pathLst>
                  <a:path extrusionOk="0" h="233267" w="1703355">
                    <a:moveTo>
                      <a:pt x="1703356" y="0"/>
                    </a:moveTo>
                    <a:lnTo>
                      <a:pt x="1703356" y="233267"/>
                    </a:lnTo>
                    <a:lnTo>
                      <a:pt x="0" y="232696"/>
                    </a:lnTo>
                  </a:path>
                </a:pathLst>
              </a:custGeom>
              <a:noFill/>
              <a:ln cap="flat" cmpd="sng" w="162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1" name="Google Shape;1021;p8"/>
              <p:cNvSpPr/>
              <p:nvPr/>
            </p:nvSpPr>
            <p:spPr>
              <a:xfrm>
                <a:off x="2192693" y="2999792"/>
                <a:ext cx="237900" cy="237900"/>
              </a:xfrm>
              <a:prstGeom prst="rect">
                <a:avLst/>
              </a:prstGeom>
              <a:noFill/>
              <a:ln cap="flat" cmpd="sng" w="2540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oups">
  <p:cSld name="Custom Layout"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9"/>
          <p:cNvSpPr txBox="1"/>
          <p:nvPr>
            <p:ph idx="12" type="sldNum"/>
          </p:nvPr>
        </p:nvSpPr>
        <p:spPr>
          <a:xfrm>
            <a:off x="11390019" y="5729248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24" name="Google Shape;1024;p9"/>
          <p:cNvGrpSpPr/>
          <p:nvPr/>
        </p:nvGrpSpPr>
        <p:grpSpPr>
          <a:xfrm>
            <a:off x="0" y="13996"/>
            <a:ext cx="12192000" cy="6844005"/>
            <a:chOff x="0" y="13996"/>
            <a:chExt cx="12192000" cy="6844005"/>
          </a:xfrm>
        </p:grpSpPr>
        <p:sp>
          <p:nvSpPr>
            <p:cNvPr id="1025" name="Google Shape;1025;p9"/>
            <p:cNvSpPr/>
            <p:nvPr/>
          </p:nvSpPr>
          <p:spPr>
            <a:xfrm>
              <a:off x="0" y="13996"/>
              <a:ext cx="12192000" cy="4805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26" name="Google Shape;1026;p9"/>
            <p:cNvGrpSpPr/>
            <p:nvPr/>
          </p:nvGrpSpPr>
          <p:grpSpPr>
            <a:xfrm>
              <a:off x="10874827" y="58319"/>
              <a:ext cx="1251855" cy="402032"/>
              <a:chOff x="6836228" y="123632"/>
              <a:chExt cx="1506892" cy="483937"/>
            </a:xfrm>
          </p:grpSpPr>
          <p:grpSp>
            <p:nvGrpSpPr>
              <p:cNvPr id="1027" name="Google Shape;1027;p9"/>
              <p:cNvGrpSpPr/>
              <p:nvPr/>
            </p:nvGrpSpPr>
            <p:grpSpPr>
              <a:xfrm>
                <a:off x="7861040" y="128295"/>
                <a:ext cx="482080" cy="474610"/>
                <a:chOff x="7861040" y="128295"/>
                <a:chExt cx="482080" cy="474610"/>
              </a:xfrm>
            </p:grpSpPr>
            <p:sp>
              <p:nvSpPr>
                <p:cNvPr id="1028" name="Google Shape;1028;p9"/>
                <p:cNvSpPr/>
                <p:nvPr/>
              </p:nvSpPr>
              <p:spPr>
                <a:xfrm>
                  <a:off x="7875036" y="132336"/>
                  <a:ext cx="461866" cy="466528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029" name="Google Shape;1029;p9"/>
                <p:cNvGrpSpPr/>
                <p:nvPr/>
              </p:nvGrpSpPr>
              <p:grpSpPr>
                <a:xfrm>
                  <a:off x="7861040" y="128295"/>
                  <a:ext cx="482080" cy="474610"/>
                  <a:chOff x="6032241" y="4026158"/>
                  <a:chExt cx="482080" cy="474610"/>
                </a:xfrm>
              </p:grpSpPr>
              <p:sp>
                <p:nvSpPr>
                  <p:cNvPr id="1030" name="Google Shape;1030;p9"/>
                  <p:cNvSpPr/>
                  <p:nvPr/>
                </p:nvSpPr>
                <p:spPr>
                  <a:xfrm flipH="1">
                    <a:off x="6032241" y="4026158"/>
                    <a:ext cx="482080" cy="474610"/>
                  </a:xfrm>
                  <a:custGeom>
                    <a:rect b="b" l="l" r="r" t="t"/>
                    <a:pathLst>
                      <a:path extrusionOk="0" h="256546" w="1744789">
                        <a:moveTo>
                          <a:pt x="234" y="0"/>
                        </a:moveTo>
                        <a:lnTo>
                          <a:pt x="1745023" y="0"/>
                        </a:lnTo>
                        <a:lnTo>
                          <a:pt x="1745023" y="256546"/>
                        </a:lnTo>
                        <a:lnTo>
                          <a:pt x="234" y="256546"/>
                        </a:lnTo>
                        <a:close/>
                      </a:path>
                    </a:pathLst>
                  </a:custGeom>
                  <a:solidFill>
                    <a:srgbClr val="95959A">
                      <a:alpha val="40000"/>
                    </a:srgbClr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31" name="Google Shape;1031;p9"/>
                  <p:cNvSpPr/>
                  <p:nvPr/>
                </p:nvSpPr>
                <p:spPr>
                  <a:xfrm>
                    <a:off x="6049424" y="4063346"/>
                    <a:ext cx="420736" cy="400355"/>
                  </a:xfrm>
                  <a:custGeom>
                    <a:rect b="b" l="l" r="r" t="t"/>
                    <a:pathLst>
                      <a:path extrusionOk="0" h="216408" w="1701450">
                        <a:moveTo>
                          <a:pt x="0" y="216408"/>
                        </a:moveTo>
                        <a:lnTo>
                          <a:pt x="0" y="0"/>
                        </a:lnTo>
                        <a:lnTo>
                          <a:pt x="1701451" y="0"/>
                        </a:lnTo>
                      </a:path>
                    </a:pathLst>
                  </a:custGeom>
                  <a:noFill/>
                  <a:ln cap="flat" cmpd="sng" w="20350">
                    <a:solidFill>
                      <a:srgbClr val="FFFBFE"/>
                    </a:solidFill>
                    <a:prstDash val="solid"/>
                    <a:miter lim="8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32" name="Google Shape;1032;p9"/>
                  <p:cNvSpPr/>
                  <p:nvPr/>
                </p:nvSpPr>
                <p:spPr>
                  <a:xfrm>
                    <a:off x="6060233" y="4046956"/>
                    <a:ext cx="421207" cy="431544"/>
                  </a:xfrm>
                  <a:custGeom>
                    <a:rect b="b" l="l" r="r" t="t"/>
                    <a:pathLst>
                      <a:path extrusionOk="0" h="233267" w="1703355">
                        <a:moveTo>
                          <a:pt x="1703356" y="0"/>
                        </a:moveTo>
                        <a:lnTo>
                          <a:pt x="1703356" y="233267"/>
                        </a:lnTo>
                        <a:lnTo>
                          <a:pt x="0" y="232696"/>
                        </a:lnTo>
                      </a:path>
                    </a:pathLst>
                  </a:custGeom>
                  <a:noFill/>
                  <a:ln cap="flat" cmpd="sng" w="16225">
                    <a:solidFill>
                      <a:srgbClr val="7F8080"/>
                    </a:solidFill>
                    <a:prstDash val="solid"/>
                    <a:miter lim="8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033" name="Google Shape;1033;p9"/>
                  <p:cNvGrpSpPr/>
                  <p:nvPr/>
                </p:nvGrpSpPr>
                <p:grpSpPr>
                  <a:xfrm>
                    <a:off x="6174522" y="4174513"/>
                    <a:ext cx="190860" cy="190866"/>
                    <a:chOff x="3458013" y="-1231468"/>
                    <a:chExt cx="235631" cy="235637"/>
                  </a:xfrm>
                </p:grpSpPr>
                <p:grpSp>
                  <p:nvGrpSpPr>
                    <p:cNvPr id="1034" name="Google Shape;1034;p9"/>
                    <p:cNvGrpSpPr/>
                    <p:nvPr/>
                  </p:nvGrpSpPr>
                  <p:grpSpPr>
                    <a:xfrm>
                      <a:off x="3458013" y="-1231468"/>
                      <a:ext cx="235631" cy="235637"/>
                      <a:chOff x="2905588" y="681225"/>
                      <a:chExt cx="323224" cy="323100"/>
                    </a:xfrm>
                  </p:grpSpPr>
                  <p:cxnSp>
                    <p:nvCxnSpPr>
                      <p:cNvPr id="1035" name="Google Shape;1035;p9"/>
                      <p:cNvCxnSpPr/>
                      <p:nvPr/>
                    </p:nvCxnSpPr>
                    <p:spPr>
                      <a:xfrm>
                        <a:off x="2905712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FFFFFF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1036" name="Google Shape;1036;p9"/>
                      <p:cNvCxnSpPr/>
                      <p:nvPr/>
                    </p:nvCxnSpPr>
                    <p:spPr>
                      <a:xfrm flipH="1">
                        <a:off x="2905588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FFFFFF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  <p:grpSp>
                  <p:nvGrpSpPr>
                    <p:cNvPr id="1037" name="Google Shape;1037;p9"/>
                    <p:cNvGrpSpPr/>
                    <p:nvPr/>
                  </p:nvGrpSpPr>
                  <p:grpSpPr>
                    <a:xfrm>
                      <a:off x="3458013" y="-1231468"/>
                      <a:ext cx="235631" cy="235637"/>
                      <a:chOff x="2905588" y="681225"/>
                      <a:chExt cx="323224" cy="323100"/>
                    </a:xfrm>
                  </p:grpSpPr>
                  <p:cxnSp>
                    <p:nvCxnSpPr>
                      <p:cNvPr id="1038" name="Google Shape;1038;p9"/>
                      <p:cNvCxnSpPr/>
                      <p:nvPr/>
                    </p:nvCxnSpPr>
                    <p:spPr>
                      <a:xfrm>
                        <a:off x="2905712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EFEFEF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1039" name="Google Shape;1039;p9"/>
                      <p:cNvCxnSpPr/>
                      <p:nvPr/>
                    </p:nvCxnSpPr>
                    <p:spPr>
                      <a:xfrm flipH="1">
                        <a:off x="2905588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EFEFEF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  <p:grpSp>
                  <p:nvGrpSpPr>
                    <p:cNvPr id="1040" name="Google Shape;1040;p9"/>
                    <p:cNvGrpSpPr/>
                    <p:nvPr/>
                  </p:nvGrpSpPr>
                  <p:grpSpPr>
                    <a:xfrm>
                      <a:off x="3458013" y="-1231468"/>
                      <a:ext cx="235631" cy="235637"/>
                      <a:chOff x="2905588" y="681225"/>
                      <a:chExt cx="323224" cy="323100"/>
                    </a:xfrm>
                  </p:grpSpPr>
                  <p:cxnSp>
                    <p:nvCxnSpPr>
                      <p:cNvPr id="1041" name="Google Shape;1041;p9"/>
                      <p:cNvCxnSpPr/>
                      <p:nvPr/>
                    </p:nvCxnSpPr>
                    <p:spPr>
                      <a:xfrm>
                        <a:off x="2905712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434343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1042" name="Google Shape;1042;p9"/>
                      <p:cNvCxnSpPr/>
                      <p:nvPr/>
                    </p:nvCxnSpPr>
                    <p:spPr>
                      <a:xfrm flipH="1">
                        <a:off x="2905588" y="681225"/>
                        <a:ext cx="323100" cy="323100"/>
                      </a:xfrm>
                      <a:prstGeom prst="straightConnector1">
                        <a:avLst/>
                      </a:prstGeom>
                      <a:noFill/>
                      <a:ln cap="flat" cmpd="sng" w="28575">
                        <a:solidFill>
                          <a:srgbClr val="434343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</p:grpSp>
          </p:grpSp>
          <p:grpSp>
            <p:nvGrpSpPr>
              <p:cNvPr id="1043" name="Google Shape;1043;p9"/>
              <p:cNvGrpSpPr/>
              <p:nvPr/>
            </p:nvGrpSpPr>
            <p:grpSpPr>
              <a:xfrm>
                <a:off x="6836228" y="123632"/>
                <a:ext cx="482080" cy="483937"/>
                <a:chOff x="1545771" y="2852059"/>
                <a:chExt cx="482080" cy="483937"/>
              </a:xfrm>
            </p:grpSpPr>
            <p:sp>
              <p:nvSpPr>
                <p:cNvPr id="1044" name="Google Shape;1044;p9"/>
                <p:cNvSpPr/>
                <p:nvPr/>
              </p:nvSpPr>
              <p:spPr>
                <a:xfrm>
                  <a:off x="1559767" y="2852059"/>
                  <a:ext cx="461866" cy="466528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5" name="Google Shape;1045;p9"/>
                <p:cNvSpPr/>
                <p:nvPr/>
              </p:nvSpPr>
              <p:spPr>
                <a:xfrm flipH="1">
                  <a:off x="1545771" y="2861386"/>
                  <a:ext cx="482080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6" name="Google Shape;1046;p9"/>
                <p:cNvSpPr/>
                <p:nvPr/>
              </p:nvSpPr>
              <p:spPr>
                <a:xfrm>
                  <a:off x="1562954" y="2898574"/>
                  <a:ext cx="420736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7" name="Google Shape;1047;p9"/>
                <p:cNvSpPr/>
                <p:nvPr/>
              </p:nvSpPr>
              <p:spPr>
                <a:xfrm>
                  <a:off x="1573763" y="2882184"/>
                  <a:ext cx="421207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048" name="Google Shape;1048;p9"/>
                <p:cNvCxnSpPr/>
                <p:nvPr/>
              </p:nvCxnSpPr>
              <p:spPr>
                <a:xfrm rot="10800000">
                  <a:off x="1656951" y="3244149"/>
                  <a:ext cx="255825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49" name="Google Shape;1049;p9"/>
              <p:cNvGrpSpPr/>
              <p:nvPr/>
            </p:nvGrpSpPr>
            <p:grpSpPr>
              <a:xfrm>
                <a:off x="7348634" y="123632"/>
                <a:ext cx="482080" cy="483937"/>
                <a:chOff x="2083836" y="2872275"/>
                <a:chExt cx="482080" cy="483937"/>
              </a:xfrm>
            </p:grpSpPr>
            <p:sp>
              <p:nvSpPr>
                <p:cNvPr id="1050" name="Google Shape;1050;p9"/>
                <p:cNvSpPr/>
                <p:nvPr/>
              </p:nvSpPr>
              <p:spPr>
                <a:xfrm>
                  <a:off x="2097832" y="2872275"/>
                  <a:ext cx="461866" cy="466528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1" name="Google Shape;1051;p9"/>
                <p:cNvSpPr/>
                <p:nvPr/>
              </p:nvSpPr>
              <p:spPr>
                <a:xfrm flipH="1">
                  <a:off x="2083836" y="2881602"/>
                  <a:ext cx="482080" cy="474610"/>
                </a:xfrm>
                <a:custGeom>
                  <a:rect b="b" l="l" r="r" t="t"/>
                  <a:pathLst>
                    <a:path extrusionOk="0" h="256546" w="1744789">
                      <a:moveTo>
                        <a:pt x="234" y="0"/>
                      </a:moveTo>
                      <a:lnTo>
                        <a:pt x="1745023" y="0"/>
                      </a:lnTo>
                      <a:lnTo>
                        <a:pt x="1745023" y="256546"/>
                      </a:lnTo>
                      <a:lnTo>
                        <a:pt x="234" y="256546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2" name="Google Shape;1052;p9"/>
                <p:cNvSpPr/>
                <p:nvPr/>
              </p:nvSpPr>
              <p:spPr>
                <a:xfrm>
                  <a:off x="2101019" y="2918790"/>
                  <a:ext cx="420736" cy="400355"/>
                </a:xfrm>
                <a:custGeom>
                  <a:rect b="b" l="l" r="r" t="t"/>
                  <a:pathLst>
                    <a:path extrusionOk="0" h="216408" w="1701450">
                      <a:moveTo>
                        <a:pt x="0" y="216408"/>
                      </a:moveTo>
                      <a:lnTo>
                        <a:pt x="0" y="0"/>
                      </a:lnTo>
                      <a:lnTo>
                        <a:pt x="1701451" y="0"/>
                      </a:lnTo>
                    </a:path>
                  </a:pathLst>
                </a:custGeom>
                <a:noFill/>
                <a:ln cap="flat" cmpd="sng" w="2035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3" name="Google Shape;1053;p9"/>
                <p:cNvSpPr/>
                <p:nvPr/>
              </p:nvSpPr>
              <p:spPr>
                <a:xfrm>
                  <a:off x="2111828" y="2902400"/>
                  <a:ext cx="421207" cy="431544"/>
                </a:xfrm>
                <a:custGeom>
                  <a:rect b="b" l="l" r="r" t="t"/>
                  <a:pathLst>
                    <a:path extrusionOk="0" h="233267" w="1703355">
                      <a:moveTo>
                        <a:pt x="1703356" y="0"/>
                      </a:moveTo>
                      <a:lnTo>
                        <a:pt x="1703356" y="233267"/>
                      </a:lnTo>
                      <a:lnTo>
                        <a:pt x="0" y="232696"/>
                      </a:lnTo>
                    </a:path>
                  </a:pathLst>
                </a:custGeom>
                <a:noFill/>
                <a:ln cap="flat" cmpd="sng" w="16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4" name="Google Shape;1054;p9"/>
                <p:cNvSpPr/>
                <p:nvPr/>
              </p:nvSpPr>
              <p:spPr>
                <a:xfrm>
                  <a:off x="2192693" y="2999792"/>
                  <a:ext cx="237931" cy="237931"/>
                </a:xfrm>
                <a:prstGeom prst="rect">
                  <a:avLst/>
                </a:prstGeom>
                <a:noFill/>
                <a:ln cap="flat" cmpd="sng" w="2540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055" name="Google Shape;1055;p9"/>
            <p:cNvGrpSpPr/>
            <p:nvPr/>
          </p:nvGrpSpPr>
          <p:grpSpPr>
            <a:xfrm>
              <a:off x="13996" y="503848"/>
              <a:ext cx="12178004" cy="6354153"/>
              <a:chOff x="13996" y="503848"/>
              <a:chExt cx="12178004" cy="6354153"/>
            </a:xfrm>
          </p:grpSpPr>
          <p:grpSp>
            <p:nvGrpSpPr>
              <p:cNvPr id="1056" name="Google Shape;1056;p9"/>
              <p:cNvGrpSpPr/>
              <p:nvPr/>
            </p:nvGrpSpPr>
            <p:grpSpPr>
              <a:xfrm>
                <a:off x="13996" y="503848"/>
                <a:ext cx="12178004" cy="6354153"/>
                <a:chOff x="3238036" y="2375353"/>
                <a:chExt cx="6594817" cy="3440997"/>
              </a:xfrm>
            </p:grpSpPr>
            <p:sp>
              <p:nvSpPr>
                <p:cNvPr id="1057" name="Google Shape;1057;p9"/>
                <p:cNvSpPr/>
                <p:nvPr/>
              </p:nvSpPr>
              <p:spPr>
                <a:xfrm flipH="1">
                  <a:off x="3238036" y="2375353"/>
                  <a:ext cx="6586366" cy="3440994"/>
                </a:xfrm>
                <a:custGeom>
                  <a:rect b="b" l="l" r="r" t="t"/>
                  <a:pathLst>
                    <a:path extrusionOk="0" h="3440994" w="6586366">
                      <a:moveTo>
                        <a:pt x="716" y="-84"/>
                      </a:moveTo>
                      <a:lnTo>
                        <a:pt x="6587083" y="-84"/>
                      </a:lnTo>
                      <a:lnTo>
                        <a:pt x="6587083" y="3440910"/>
                      </a:lnTo>
                      <a:lnTo>
                        <a:pt x="716" y="34409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8" name="Google Shape;1058;p9"/>
                <p:cNvSpPr/>
                <p:nvPr/>
              </p:nvSpPr>
              <p:spPr>
                <a:xfrm flipH="1">
                  <a:off x="3246488" y="2375356"/>
                  <a:ext cx="6586366" cy="3440994"/>
                </a:xfrm>
                <a:custGeom>
                  <a:rect b="b" l="l" r="r" t="t"/>
                  <a:pathLst>
                    <a:path extrusionOk="0" h="3440994" w="6586366">
                      <a:moveTo>
                        <a:pt x="716" y="-84"/>
                      </a:moveTo>
                      <a:lnTo>
                        <a:pt x="6587083" y="-84"/>
                      </a:lnTo>
                      <a:lnTo>
                        <a:pt x="6587083" y="3440910"/>
                      </a:lnTo>
                      <a:lnTo>
                        <a:pt x="716" y="3440910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059" name="Google Shape;1059;p9"/>
              <p:cNvSpPr/>
              <p:nvPr/>
            </p:nvSpPr>
            <p:spPr>
              <a:xfrm>
                <a:off x="155864" y="574970"/>
                <a:ext cx="11990757" cy="5595728"/>
              </a:xfrm>
              <a:custGeom>
                <a:rect b="b" l="l" r="r" t="t"/>
                <a:pathLst>
                  <a:path extrusionOk="0" h="3030283" w="4634865">
                    <a:moveTo>
                      <a:pt x="0" y="0"/>
                    </a:moveTo>
                    <a:lnTo>
                      <a:pt x="4634865" y="0"/>
                    </a:lnTo>
                    <a:lnTo>
                      <a:pt x="4634865" y="3030284"/>
                    </a:lnTo>
                    <a:lnTo>
                      <a:pt x="0" y="3030284"/>
                    </a:lnTo>
                    <a:close/>
                  </a:path>
                </a:pathLst>
              </a:custGeom>
              <a:solidFill>
                <a:srgbClr val="F9F9F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0" name="Google Shape;1060;p9"/>
              <p:cNvSpPr/>
              <p:nvPr/>
            </p:nvSpPr>
            <p:spPr>
              <a:xfrm>
                <a:off x="135082" y="603452"/>
                <a:ext cx="12018397" cy="5591506"/>
              </a:xfrm>
              <a:custGeom>
                <a:rect b="b" l="l" r="r" t="t"/>
                <a:pathLst>
                  <a:path extrusionOk="0" h="3027997" w="4643151">
                    <a:moveTo>
                      <a:pt x="0" y="3027998"/>
                    </a:moveTo>
                    <a:lnTo>
                      <a:pt x="0" y="1976914"/>
                    </a:lnTo>
                    <a:lnTo>
                      <a:pt x="0" y="922211"/>
                    </a:lnTo>
                    <a:lnTo>
                      <a:pt x="0" y="394811"/>
                    </a:lnTo>
                    <a:lnTo>
                      <a:pt x="0" y="0"/>
                    </a:lnTo>
                    <a:lnTo>
                      <a:pt x="4643152" y="572"/>
                    </a:lnTo>
                  </a:path>
                </a:pathLst>
              </a:custGeom>
              <a:noFill/>
              <a:ln cap="flat" cmpd="sng" w="9525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1" name="Google Shape;1061;p9"/>
              <p:cNvSpPr/>
              <p:nvPr/>
            </p:nvSpPr>
            <p:spPr>
              <a:xfrm>
                <a:off x="145473" y="616645"/>
                <a:ext cx="12046527" cy="5633191"/>
              </a:xfrm>
              <a:custGeom>
                <a:rect b="b" l="l" r="r" t="t"/>
                <a:pathLst>
                  <a:path extrusionOk="0" h="3050571" w="4672203">
                    <a:moveTo>
                      <a:pt x="0" y="3050572"/>
                    </a:moveTo>
                    <a:lnTo>
                      <a:pt x="1707833" y="3050572"/>
                    </a:lnTo>
                    <a:lnTo>
                      <a:pt x="2578799" y="3050572"/>
                    </a:lnTo>
                    <a:lnTo>
                      <a:pt x="3014377" y="3050572"/>
                    </a:lnTo>
                    <a:lnTo>
                      <a:pt x="4672203" y="3050572"/>
                    </a:lnTo>
                    <a:lnTo>
                      <a:pt x="4670107" y="0"/>
                    </a:lnTo>
                  </a:path>
                </a:pathLst>
              </a:custGeom>
              <a:noFill/>
              <a:ln cap="flat" cmpd="sng" w="12675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62" name="Google Shape;1062;p9"/>
              <p:cNvGrpSpPr/>
              <p:nvPr/>
            </p:nvGrpSpPr>
            <p:grpSpPr>
              <a:xfrm>
                <a:off x="11810263" y="652083"/>
                <a:ext cx="322402" cy="5517971"/>
                <a:chOff x="9575546" y="2720099"/>
                <a:chExt cx="174592" cy="2988175"/>
              </a:xfrm>
            </p:grpSpPr>
            <p:sp>
              <p:nvSpPr>
                <p:cNvPr id="1063" name="Google Shape;1063;p9"/>
                <p:cNvSpPr/>
                <p:nvPr/>
              </p:nvSpPr>
              <p:spPr>
                <a:xfrm flipH="1">
                  <a:off x="9575546" y="2720099"/>
                  <a:ext cx="174592" cy="2988175"/>
                </a:xfrm>
                <a:custGeom>
                  <a:rect b="b" l="l" r="r" t="t"/>
                  <a:pathLst>
                    <a:path extrusionOk="0" h="2988175" w="174592">
                      <a:moveTo>
                        <a:pt x="933" y="-303"/>
                      </a:moveTo>
                      <a:lnTo>
                        <a:pt x="175525" y="-303"/>
                      </a:lnTo>
                      <a:lnTo>
                        <a:pt x="175525" y="2987873"/>
                      </a:lnTo>
                      <a:lnTo>
                        <a:pt x="933" y="2987873"/>
                      </a:lnTo>
                      <a:close/>
                    </a:path>
                  </a:pathLst>
                </a:custGeom>
                <a:solidFill>
                  <a:srgbClr val="95959A">
                    <a:alpha val="40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4" name="Google Shape;1064;p9"/>
                <p:cNvSpPr/>
                <p:nvPr/>
              </p:nvSpPr>
              <p:spPr>
                <a:xfrm>
                  <a:off x="9591986" y="2734340"/>
                  <a:ext cx="136969" cy="2957979"/>
                </a:xfrm>
                <a:custGeom>
                  <a:rect b="b" l="l" r="r" t="t"/>
                  <a:pathLst>
                    <a:path extrusionOk="0" h="2957979" w="136969">
                      <a:moveTo>
                        <a:pt x="455" y="2957677"/>
                      </a:moveTo>
                      <a:lnTo>
                        <a:pt x="455" y="-303"/>
                      </a:lnTo>
                      <a:lnTo>
                        <a:pt x="137425" y="-303"/>
                      </a:lnTo>
                    </a:path>
                  </a:pathLst>
                </a:custGeom>
                <a:noFill/>
                <a:ln cap="flat" cmpd="sng" w="15900">
                  <a:solidFill>
                    <a:srgbClr val="FFFBFE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065" name="Google Shape;1065;p9"/>
              <p:cNvSpPr/>
              <p:nvPr/>
            </p:nvSpPr>
            <p:spPr>
              <a:xfrm>
                <a:off x="11852709" y="665365"/>
                <a:ext cx="254862" cy="5487029"/>
              </a:xfrm>
              <a:custGeom>
                <a:rect b="b" l="l" r="r" t="t"/>
                <a:pathLst>
                  <a:path extrusionOk="0" h="2971419" w="138017">
                    <a:moveTo>
                      <a:pt x="138018" y="0"/>
                    </a:moveTo>
                    <a:lnTo>
                      <a:pt x="138018" y="1528191"/>
                    </a:lnTo>
                    <a:lnTo>
                      <a:pt x="138018" y="2298192"/>
                    </a:lnTo>
                    <a:lnTo>
                      <a:pt x="138018" y="2683193"/>
                    </a:lnTo>
                    <a:lnTo>
                      <a:pt x="138018" y="2971419"/>
                    </a:lnTo>
                    <a:lnTo>
                      <a:pt x="0" y="2971038"/>
                    </a:lnTo>
                  </a:path>
                </a:pathLst>
              </a:custGeom>
              <a:noFill/>
              <a:ln cap="flat" cmpd="sng" w="14000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66" name="Google Shape;1066;p9"/>
              <p:cNvGrpSpPr/>
              <p:nvPr/>
            </p:nvGrpSpPr>
            <p:grpSpPr>
              <a:xfrm>
                <a:off x="11861518" y="710675"/>
                <a:ext cx="221529" cy="220449"/>
                <a:chOff x="9603302" y="2751829"/>
                <a:chExt cx="119966" cy="119381"/>
              </a:xfrm>
            </p:grpSpPr>
            <p:sp>
              <p:nvSpPr>
                <p:cNvPr id="1067" name="Google Shape;1067;p9"/>
                <p:cNvSpPr/>
                <p:nvPr/>
              </p:nvSpPr>
              <p:spPr>
                <a:xfrm>
                  <a:off x="9641317" y="2792518"/>
                  <a:ext cx="42512" cy="36699"/>
                </a:xfrm>
                <a:custGeom>
                  <a:rect b="b" l="l" r="r" t="t"/>
                  <a:pathLst>
                    <a:path extrusionOk="0" h="36699" w="42512">
                      <a:moveTo>
                        <a:pt x="44" y="35801"/>
                      </a:moveTo>
                      <a:lnTo>
                        <a:pt x="42557" y="36119"/>
                      </a:lnTo>
                      <a:lnTo>
                        <a:pt x="22824" y="-580"/>
                      </a:lnTo>
                      <a:lnTo>
                        <a:pt x="44" y="3580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020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8" name="Google Shape;1068;p9"/>
                <p:cNvSpPr/>
                <p:nvPr/>
              </p:nvSpPr>
              <p:spPr>
                <a:xfrm>
                  <a:off x="9603302" y="2751829"/>
                  <a:ext cx="119966" cy="119381"/>
                </a:xfrm>
                <a:custGeom>
                  <a:rect b="b" l="l" r="r" t="t"/>
                  <a:pathLst>
                    <a:path extrusionOk="0" h="119381" w="119966">
                      <a:moveTo>
                        <a:pt x="96951" y="-580"/>
                      </a:moveTo>
                      <a:cubicBezTo>
                        <a:pt x="109687" y="-580"/>
                        <a:pt x="120011" y="-580"/>
                        <a:pt x="120011" y="-580"/>
                      </a:cubicBezTo>
                      <a:lnTo>
                        <a:pt x="120011" y="118802"/>
                      </a:lnTo>
                      <a:cubicBezTo>
                        <a:pt x="120011" y="118802"/>
                        <a:pt x="109687" y="118802"/>
                        <a:pt x="96951" y="118802"/>
                      </a:cubicBezTo>
                      <a:lnTo>
                        <a:pt x="23104" y="118802"/>
                      </a:lnTo>
                      <a:cubicBezTo>
                        <a:pt x="10368" y="118802"/>
                        <a:pt x="44" y="118802"/>
                        <a:pt x="44" y="118802"/>
                      </a:cubicBezTo>
                      <a:lnTo>
                        <a:pt x="44" y="-580"/>
                      </a:lnTo>
                      <a:cubicBezTo>
                        <a:pt x="44" y="-580"/>
                        <a:pt x="10368" y="-580"/>
                        <a:pt x="23104" y="-580"/>
                      </a:cubicBezTo>
                      <a:close/>
                    </a:path>
                  </a:pathLst>
                </a:custGeom>
                <a:solidFill>
                  <a:srgbClr val="8E8F8F">
                    <a:alpha val="20784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9" name="Google Shape;1069;p9"/>
                <p:cNvSpPr/>
                <p:nvPr/>
              </p:nvSpPr>
              <p:spPr>
                <a:xfrm>
                  <a:off x="9626952" y="2760765"/>
                  <a:ext cx="84880" cy="98609"/>
                </a:xfrm>
                <a:custGeom>
                  <a:rect b="b" l="l" r="r" t="t"/>
                  <a:pathLst>
                    <a:path extrusionOk="0" h="98609" w="84880">
                      <a:moveTo>
                        <a:pt x="84925" y="-580"/>
                      </a:moveTo>
                      <a:lnTo>
                        <a:pt x="84925" y="98029"/>
                      </a:lnTo>
                      <a:lnTo>
                        <a:pt x="44" y="97551"/>
                      </a:lnTo>
                    </a:path>
                  </a:pathLst>
                </a:custGeom>
                <a:noFill/>
                <a:ln cap="flat" cmpd="sng" w="10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0" name="Google Shape;1070;p9"/>
                <p:cNvSpPr/>
                <p:nvPr/>
              </p:nvSpPr>
              <p:spPr>
                <a:xfrm>
                  <a:off x="9614765" y="2762680"/>
                  <a:ext cx="85025" cy="103236"/>
                </a:xfrm>
                <a:custGeom>
                  <a:rect b="b" l="l" r="r" t="t"/>
                  <a:pathLst>
                    <a:path extrusionOk="0" h="103236" w="85025">
                      <a:moveTo>
                        <a:pt x="44" y="102657"/>
                      </a:moveTo>
                      <a:lnTo>
                        <a:pt x="44" y="-580"/>
                      </a:lnTo>
                      <a:lnTo>
                        <a:pt x="85069" y="-261"/>
                      </a:lnTo>
                    </a:path>
                  </a:pathLst>
                </a:custGeom>
                <a:noFill/>
                <a:ln cap="flat" cmpd="sng" w="10225">
                  <a:solidFill>
                    <a:srgbClr val="FFFFFF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071" name="Google Shape;1071;p9"/>
              <p:cNvSpPr/>
              <p:nvPr/>
            </p:nvSpPr>
            <p:spPr>
              <a:xfrm>
                <a:off x="11857812" y="3039339"/>
                <a:ext cx="210151" cy="779890"/>
              </a:xfrm>
              <a:custGeom>
                <a:rect b="b" l="l" r="r" t="t"/>
                <a:pathLst>
                  <a:path extrusionOk="0" h="422338" w="113804">
                    <a:moveTo>
                      <a:pt x="90746" y="0"/>
                    </a:moveTo>
                    <a:cubicBezTo>
                      <a:pt x="103481" y="0"/>
                      <a:pt x="113805" y="0"/>
                      <a:pt x="113805" y="0"/>
                    </a:cubicBezTo>
                    <a:lnTo>
                      <a:pt x="113805" y="422339"/>
                    </a:lnTo>
                    <a:cubicBezTo>
                      <a:pt x="113805" y="422339"/>
                      <a:pt x="103481" y="422339"/>
                      <a:pt x="90746" y="422339"/>
                    </a:cubicBezTo>
                    <a:lnTo>
                      <a:pt x="23059" y="422339"/>
                    </a:lnTo>
                    <a:cubicBezTo>
                      <a:pt x="10324" y="422339"/>
                      <a:pt x="0" y="422339"/>
                      <a:pt x="0" y="422339"/>
                    </a:cubicBezTo>
                    <a:lnTo>
                      <a:pt x="0" y="0"/>
                    </a:lnTo>
                    <a:cubicBezTo>
                      <a:pt x="0" y="0"/>
                      <a:pt x="10324" y="0"/>
                      <a:pt x="23059" y="0"/>
                    </a:cubicBezTo>
                    <a:close/>
                  </a:path>
                </a:pathLst>
              </a:custGeom>
              <a:solidFill>
                <a:srgbClr val="8E8F8F">
                  <a:alpha val="20784"/>
                </a:srgbClr>
              </a:solidFill>
              <a:ln cap="flat" cmpd="sng" w="952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2" name="Google Shape;1072;p9"/>
              <p:cNvSpPr/>
              <p:nvPr/>
            </p:nvSpPr>
            <p:spPr>
              <a:xfrm>
                <a:off x="11883491" y="3063435"/>
                <a:ext cx="156893" cy="736973"/>
              </a:xfrm>
              <a:custGeom>
                <a:rect b="b" l="l" r="r" t="t"/>
                <a:pathLst>
                  <a:path extrusionOk="0" h="399097" w="84963">
                    <a:moveTo>
                      <a:pt x="84963" y="0"/>
                    </a:moveTo>
                    <a:lnTo>
                      <a:pt x="84963" y="399098"/>
                    </a:lnTo>
                    <a:lnTo>
                      <a:pt x="0" y="398717"/>
                    </a:lnTo>
                  </a:path>
                </a:pathLst>
              </a:custGeom>
              <a:noFill/>
              <a:ln cap="flat" cmpd="sng" w="10200">
                <a:solidFill>
                  <a:srgbClr val="7F808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3" name="Google Shape;1073;p9"/>
              <p:cNvSpPr/>
              <p:nvPr/>
            </p:nvSpPr>
            <p:spPr>
              <a:xfrm>
                <a:off x="11885954" y="3057982"/>
                <a:ext cx="156893" cy="722023"/>
              </a:xfrm>
              <a:custGeom>
                <a:rect b="b" l="l" r="r" t="t"/>
                <a:pathLst>
                  <a:path extrusionOk="0" h="391001" w="84963">
                    <a:moveTo>
                      <a:pt x="0" y="391001"/>
                    </a:moveTo>
                    <a:lnTo>
                      <a:pt x="0" y="0"/>
                    </a:lnTo>
                    <a:lnTo>
                      <a:pt x="84963" y="381"/>
                    </a:lnTo>
                  </a:path>
                </a:pathLst>
              </a:custGeom>
              <a:noFill/>
              <a:ln cap="flat" cmpd="sng" w="10200">
                <a:solidFill>
                  <a:srgbClr val="FFFF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74" name="Google Shape;1074;p9"/>
              <p:cNvGrpSpPr/>
              <p:nvPr/>
            </p:nvGrpSpPr>
            <p:grpSpPr>
              <a:xfrm>
                <a:off x="11861518" y="5904497"/>
                <a:ext cx="221529" cy="220449"/>
                <a:chOff x="9603302" y="5564466"/>
                <a:chExt cx="119966" cy="119381"/>
              </a:xfrm>
            </p:grpSpPr>
            <p:sp>
              <p:nvSpPr>
                <p:cNvPr id="1075" name="Google Shape;1075;p9"/>
                <p:cNvSpPr/>
                <p:nvPr/>
              </p:nvSpPr>
              <p:spPr>
                <a:xfrm>
                  <a:off x="9641317" y="5605154"/>
                  <a:ext cx="42512" cy="36540"/>
                </a:xfrm>
                <a:custGeom>
                  <a:rect b="b" l="l" r="r" t="t"/>
                  <a:pathLst>
                    <a:path extrusionOk="0" h="36540" w="42512">
                      <a:moveTo>
                        <a:pt x="44" y="-286"/>
                      </a:moveTo>
                      <a:lnTo>
                        <a:pt x="42557" y="-446"/>
                      </a:lnTo>
                      <a:lnTo>
                        <a:pt x="22824" y="36095"/>
                      </a:lnTo>
                      <a:lnTo>
                        <a:pt x="44" y="-2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 cmpd="sng" w="10200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6" name="Google Shape;1076;p9"/>
                <p:cNvSpPr/>
                <p:nvPr/>
              </p:nvSpPr>
              <p:spPr>
                <a:xfrm>
                  <a:off x="9603302" y="5564466"/>
                  <a:ext cx="119966" cy="119381"/>
                </a:xfrm>
                <a:custGeom>
                  <a:rect b="b" l="l" r="r" t="t"/>
                  <a:pathLst>
                    <a:path extrusionOk="0" h="119381" w="119966">
                      <a:moveTo>
                        <a:pt x="96951" y="-446"/>
                      </a:moveTo>
                      <a:cubicBezTo>
                        <a:pt x="109687" y="-446"/>
                        <a:pt x="120011" y="-446"/>
                        <a:pt x="120011" y="-446"/>
                      </a:cubicBezTo>
                      <a:lnTo>
                        <a:pt x="120011" y="118936"/>
                      </a:lnTo>
                      <a:cubicBezTo>
                        <a:pt x="120011" y="118936"/>
                        <a:pt x="109687" y="118936"/>
                        <a:pt x="96951" y="118936"/>
                      </a:cubicBezTo>
                      <a:lnTo>
                        <a:pt x="23104" y="118936"/>
                      </a:lnTo>
                      <a:cubicBezTo>
                        <a:pt x="10368" y="118936"/>
                        <a:pt x="44" y="118936"/>
                        <a:pt x="44" y="118936"/>
                      </a:cubicBezTo>
                      <a:lnTo>
                        <a:pt x="44" y="-446"/>
                      </a:lnTo>
                      <a:cubicBezTo>
                        <a:pt x="44" y="-446"/>
                        <a:pt x="10368" y="-446"/>
                        <a:pt x="23104" y="-446"/>
                      </a:cubicBezTo>
                      <a:close/>
                    </a:path>
                  </a:pathLst>
                </a:custGeom>
                <a:solidFill>
                  <a:srgbClr val="8E8F8F">
                    <a:alpha val="20784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7" name="Google Shape;1077;p9"/>
                <p:cNvSpPr/>
                <p:nvPr/>
              </p:nvSpPr>
              <p:spPr>
                <a:xfrm>
                  <a:off x="9626952" y="5573242"/>
                  <a:ext cx="84880" cy="98609"/>
                </a:xfrm>
                <a:custGeom>
                  <a:rect b="b" l="l" r="r" t="t"/>
                  <a:pathLst>
                    <a:path extrusionOk="0" h="98609" w="84880">
                      <a:moveTo>
                        <a:pt x="84925" y="-446"/>
                      </a:moveTo>
                      <a:lnTo>
                        <a:pt x="84925" y="98164"/>
                      </a:lnTo>
                      <a:lnTo>
                        <a:pt x="44" y="97845"/>
                      </a:lnTo>
                    </a:path>
                  </a:pathLst>
                </a:custGeom>
                <a:noFill/>
                <a:ln cap="flat" cmpd="sng" w="10225">
                  <a:solidFill>
                    <a:srgbClr val="7F808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8" name="Google Shape;1078;p9"/>
                <p:cNvSpPr/>
                <p:nvPr/>
              </p:nvSpPr>
              <p:spPr>
                <a:xfrm>
                  <a:off x="9614765" y="5575156"/>
                  <a:ext cx="85025" cy="103237"/>
                </a:xfrm>
                <a:custGeom>
                  <a:rect b="b" l="l" r="r" t="t"/>
                  <a:pathLst>
                    <a:path extrusionOk="0" h="103237" w="85025">
                      <a:moveTo>
                        <a:pt x="44" y="102792"/>
                      </a:moveTo>
                      <a:lnTo>
                        <a:pt x="44" y="-446"/>
                      </a:lnTo>
                      <a:lnTo>
                        <a:pt x="85069" y="33"/>
                      </a:lnTo>
                    </a:path>
                  </a:pathLst>
                </a:custGeom>
                <a:noFill/>
                <a:ln cap="flat" cmpd="sng" w="10225">
                  <a:solidFill>
                    <a:srgbClr val="FFFFFF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079" name="Google Shape;1079;p9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PT Mono"/>
              <a:buNone/>
              <a:defRPr b="1" sz="3000">
                <a:latin typeface="PT Mono"/>
                <a:ea typeface="PT Mono"/>
                <a:cs typeface="PT Mono"/>
                <a:sym typeface="PT Mon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Aldrich"/>
              <a:buNone/>
              <a:defRPr sz="3000">
                <a:latin typeface="Aldrich"/>
                <a:ea typeface="Aldrich"/>
                <a:cs typeface="Aldrich"/>
                <a:sym typeface="Aldrich"/>
              </a:defRPr>
            </a:lvl9pPr>
          </a:lstStyle>
          <a:p/>
        </p:txBody>
      </p:sp>
      <p:sp>
        <p:nvSpPr>
          <p:cNvPr id="1080" name="Google Shape;1080;p9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PT Mono"/>
              <a:buChar char="●"/>
              <a:defRPr sz="1600">
                <a:latin typeface="PT Mono"/>
                <a:ea typeface="PT Mono"/>
                <a:cs typeface="PT Mono"/>
                <a:sym typeface="PT Mono"/>
              </a:defRPr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081" name="Google Shape;1081;p9"/>
          <p:cNvSpPr txBox="1"/>
          <p:nvPr/>
        </p:nvSpPr>
        <p:spPr>
          <a:xfrm rot="5400000">
            <a:off x="-566675" y="57286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400" u="none" cap="none" strike="noStrike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338675" y="376575"/>
            <a:ext cx="11556600" cy="8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Font typeface="PT Mono"/>
              <a:buNone/>
              <a:defRPr b="1" sz="5000">
                <a:latin typeface="PT Mono"/>
                <a:ea typeface="PT Mono"/>
                <a:cs typeface="PT Mono"/>
                <a:sym typeface="PT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Font typeface="Aldrich"/>
              <a:buNone/>
              <a:defRPr sz="5000">
                <a:latin typeface="Aldrich"/>
                <a:ea typeface="Aldrich"/>
                <a:cs typeface="Aldrich"/>
                <a:sym typeface="Aldrich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62275" y="2271300"/>
            <a:ext cx="112623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Font typeface="PT Mono"/>
              <a:buChar char="●"/>
              <a:defRPr sz="1600">
                <a:latin typeface="PT Mono"/>
                <a:ea typeface="PT Mono"/>
                <a:cs typeface="PT Mono"/>
                <a:sym typeface="PT Mono"/>
              </a:defRPr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Relationship Id="rId4" Type="http://schemas.openxmlformats.org/officeDocument/2006/relationships/slide" Target="/ppt/slides/slide2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Relationship Id="rId4" Type="http://schemas.openxmlformats.org/officeDocument/2006/relationships/slide" Target="/ppt/slides/slide3.xml"/><Relationship Id="rId9" Type="http://schemas.openxmlformats.org/officeDocument/2006/relationships/slide" Target="/ppt/slides/slide1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11" Type="http://schemas.openxmlformats.org/officeDocument/2006/relationships/slide" Target="/ppt/slides/slide1.xml"/><Relationship Id="rId10" Type="http://schemas.openxmlformats.org/officeDocument/2006/relationships/slide" Target="/ppt/slides/slide2.xml"/><Relationship Id="rId9" Type="http://schemas.openxmlformats.org/officeDocument/2006/relationships/slide" Target="/ppt/slides/slide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5.xml"/><Relationship Id="rId8" Type="http://schemas.openxmlformats.org/officeDocument/2006/relationships/slide" Target="/ppt/slides/slide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2.xml"/><Relationship Id="rId8" Type="http://schemas.openxmlformats.org/officeDocument/2006/relationships/slide" Target="/ppt/slides/slide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2.xml"/><Relationship Id="rId8" Type="http://schemas.openxmlformats.org/officeDocument/2006/relationships/slide" Target="/ppt/slides/slide1.xm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9" Type="http://schemas.openxmlformats.org/officeDocument/2006/relationships/slide" Target="/ppt/slides/slide8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6" Type="http://schemas.openxmlformats.org/officeDocument/2006/relationships/slide" Target="/ppt/slides/slide1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2.xml"/><Relationship Id="rId8" Type="http://schemas.openxmlformats.org/officeDocument/2006/relationships/slide" Target="/ppt/slides/slide7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gif"/><Relationship Id="rId4" Type="http://schemas.openxmlformats.org/officeDocument/2006/relationships/slide" Target="/ppt/slides/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5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10"/>
          <p:cNvSpPr txBox="1"/>
          <p:nvPr>
            <p:ph type="title"/>
          </p:nvPr>
        </p:nvSpPr>
        <p:spPr>
          <a:xfrm>
            <a:off x="4530425" y="769200"/>
            <a:ext cx="70389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Class...</a:t>
            </a:r>
            <a:endParaRPr/>
          </a:p>
        </p:txBody>
      </p:sp>
      <p:pic>
        <p:nvPicPr>
          <p:cNvPr id="1087" name="Google Shape;1087;p10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7639025" y="1785500"/>
            <a:ext cx="54876" cy="5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8" name="Google Shape;1088;p10"/>
          <p:cNvSpPr txBox="1"/>
          <p:nvPr/>
        </p:nvSpPr>
        <p:spPr>
          <a:xfrm>
            <a:off x="4530424" y="264700"/>
            <a:ext cx="5917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Welcome! Today is Monday October 19th.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1089" name="Google Shape;1089;p10"/>
          <p:cNvGrpSpPr/>
          <p:nvPr/>
        </p:nvGrpSpPr>
        <p:grpSpPr>
          <a:xfrm>
            <a:off x="1417978" y="4949239"/>
            <a:ext cx="592709" cy="495451"/>
            <a:chOff x="3972191" y="4771938"/>
            <a:chExt cx="320973" cy="268304"/>
          </a:xfrm>
        </p:grpSpPr>
        <p:sp>
          <p:nvSpPr>
            <p:cNvPr id="1090" name="Google Shape;1090;p10"/>
            <p:cNvSpPr/>
            <p:nvPr/>
          </p:nvSpPr>
          <p:spPr>
            <a:xfrm>
              <a:off x="3995395" y="4831180"/>
              <a:ext cx="297769" cy="209062"/>
            </a:xfrm>
            <a:custGeom>
              <a:rect b="b" l="l" r="r" t="t"/>
              <a:pathLst>
                <a:path extrusionOk="0" h="209062" w="297769">
                  <a:moveTo>
                    <a:pt x="-271" y="209107"/>
                  </a:moveTo>
                  <a:lnTo>
                    <a:pt x="282503" y="209107"/>
                  </a:lnTo>
                  <a:lnTo>
                    <a:pt x="297499" y="194403"/>
                  </a:lnTo>
                  <a:lnTo>
                    <a:pt x="295356" y="45"/>
                  </a:lnTo>
                </a:path>
              </a:pathLst>
            </a:custGeom>
            <a:noFill/>
            <a:ln cap="rnd" cmpd="sng" w="129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1" name="Google Shape;1091;p10"/>
            <p:cNvSpPr/>
            <p:nvPr/>
          </p:nvSpPr>
          <p:spPr>
            <a:xfrm>
              <a:off x="3972191" y="4771938"/>
              <a:ext cx="312084" cy="258917"/>
            </a:xfrm>
            <a:custGeom>
              <a:rect b="b" l="l" r="r" t="t"/>
              <a:pathLst>
                <a:path extrusionOk="0" h="258917" w="312084">
                  <a:moveTo>
                    <a:pt x="10160" y="27845"/>
                  </a:moveTo>
                  <a:lnTo>
                    <a:pt x="43170" y="93"/>
                  </a:lnTo>
                  <a:lnTo>
                    <a:pt x="119608" y="93"/>
                  </a:lnTo>
                  <a:lnTo>
                    <a:pt x="156124" y="35732"/>
                  </a:lnTo>
                  <a:lnTo>
                    <a:pt x="298582" y="35732"/>
                  </a:lnTo>
                  <a:lnTo>
                    <a:pt x="309001" y="47027"/>
                  </a:lnTo>
                  <a:lnTo>
                    <a:pt x="311825" y="247618"/>
                  </a:lnTo>
                  <a:lnTo>
                    <a:pt x="300335" y="259011"/>
                  </a:lnTo>
                  <a:lnTo>
                    <a:pt x="8407" y="258134"/>
                  </a:lnTo>
                  <a:lnTo>
                    <a:pt x="-259" y="248592"/>
                  </a:lnTo>
                  <a:lnTo>
                    <a:pt x="-259" y="35732"/>
                  </a:lnTo>
                  <a:lnTo>
                    <a:pt x="10160" y="27845"/>
                  </a:lnTo>
                  <a:close/>
                </a:path>
              </a:pathLst>
            </a:custGeom>
            <a:solidFill>
              <a:schemeClr val="accent6"/>
            </a:solidFill>
            <a:ln cap="flat" cmpd="sng" w="129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2" name="Google Shape;1092;p10"/>
            <p:cNvSpPr/>
            <p:nvPr/>
          </p:nvSpPr>
          <p:spPr>
            <a:xfrm>
              <a:off x="3995269" y="4828902"/>
              <a:ext cx="265149" cy="176441"/>
            </a:xfrm>
            <a:custGeom>
              <a:rect b="b" l="l" r="r" t="t"/>
              <a:pathLst>
                <a:path extrusionOk="0" h="176441" w="265149">
                  <a:moveTo>
                    <a:pt x="-259" y="176535"/>
                  </a:moveTo>
                  <a:lnTo>
                    <a:pt x="-259" y="93"/>
                  </a:lnTo>
                  <a:lnTo>
                    <a:pt x="264890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3" name="Google Shape;1093;p10"/>
            <p:cNvSpPr/>
            <p:nvPr/>
          </p:nvSpPr>
          <p:spPr>
            <a:xfrm>
              <a:off x="4024578" y="4794042"/>
              <a:ext cx="59203" cy="9525"/>
            </a:xfrm>
            <a:custGeom>
              <a:rect b="b" l="l" r="r" t="t"/>
              <a:pathLst>
                <a:path extrusionOk="0" h="9525" w="59203">
                  <a:moveTo>
                    <a:pt x="-260" y="93"/>
                  </a:moveTo>
                  <a:lnTo>
                    <a:pt x="58944" y="93"/>
                  </a:lnTo>
                </a:path>
              </a:pathLst>
            </a:custGeom>
            <a:noFill/>
            <a:ln cap="rnd" cmpd="sng" w="170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4" name="Google Shape;1094;p10"/>
          <p:cNvSpPr txBox="1"/>
          <p:nvPr/>
        </p:nvSpPr>
        <p:spPr>
          <a:xfrm>
            <a:off x="1043066" y="5419162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600">
                <a:solidFill>
                  <a:srgbClr val="CCCCCC"/>
                </a:solidFill>
                <a:latin typeface="Tahoma"/>
                <a:ea typeface="Tahoma"/>
                <a:cs typeface="Tahoma"/>
                <a:sym typeface="Tahoma"/>
              </a:rPr>
              <a:t>Start here</a:t>
            </a:r>
            <a:endParaRPr b="0" i="0" sz="1600" u="none" cap="none" strike="noStrike">
              <a:solidFill>
                <a:srgbClr val="CCCCC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95" name="Google Shape;1095;p10">
            <a:hlinkClick action="ppaction://hlinksldjump" r:id="rId4"/>
          </p:cNvPr>
          <p:cNvSpPr/>
          <p:nvPr/>
        </p:nvSpPr>
        <p:spPr>
          <a:xfrm>
            <a:off x="1089675" y="4811000"/>
            <a:ext cx="1223400" cy="9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9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04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92" name="Google Shape;1292;p19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293" name="Google Shape;1293;p19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294" name="Google Shape;1294;p19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95" name="Google Shape;1295;p19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9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Google Shape;1300;p20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05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01" name="Google Shape;1301;p20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302" name="Google Shape;1302;p20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303" name="Google Shape;1303;p20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4" name="Google Shape;1304;p20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21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06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10" name="Google Shape;1310;p21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311" name="Google Shape;1311;p21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312" name="Google Shape;1312;p21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3" name="Google Shape;1313;p21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7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p22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07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19" name="Google Shape;1319;p22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320" name="Google Shape;1320;p22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321" name="Google Shape;1321;p22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2" name="Google Shape;1322;p22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23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08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28" name="Google Shape;1328;p23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329" name="Google Shape;1329;p23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330" name="Google Shape;1330;p23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3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5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11"/>
          <p:cNvSpPr txBox="1"/>
          <p:nvPr>
            <p:ph type="title"/>
          </p:nvPr>
        </p:nvSpPr>
        <p:spPr>
          <a:xfrm>
            <a:off x="3836125" y="1287025"/>
            <a:ext cx="70389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PT Mono"/>
                <a:ea typeface="PT Mono"/>
                <a:cs typeface="PT Mono"/>
                <a:sym typeface="PT Mono"/>
              </a:rPr>
              <a:t>Add your instructions here.</a:t>
            </a:r>
            <a:endParaRPr b="1" u="sng">
              <a:latin typeface="PT Mono"/>
              <a:ea typeface="PT Mono"/>
              <a:cs typeface="PT Mono"/>
              <a:sym typeface="PT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latin typeface="PT Mono"/>
              <a:ea typeface="PT Mono"/>
              <a:cs typeface="PT Mono"/>
              <a:sym typeface="PT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/>
              <a:t>If you want to change the names of the folders, use Edit &gt; Find and Replace</a:t>
            </a:r>
            <a:endParaRPr b="0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/>
              <a:t>Find: Videos</a:t>
            </a:r>
            <a:endParaRPr b="0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/>
              <a:t>Replace with: Your Title</a:t>
            </a:r>
            <a:endParaRPr b="0" sz="2000"/>
          </a:p>
        </p:txBody>
      </p:sp>
      <p:pic>
        <p:nvPicPr>
          <p:cNvPr id="1101" name="Google Shape;1101;p11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7636575" y="3520125"/>
            <a:ext cx="54864" cy="3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2" name="Google Shape;1102;p11">
            <a:hlinkClick action="ppaction://hlinksldjump" r:id="rId4"/>
          </p:cNvPr>
          <p:cNvSpPr/>
          <p:nvPr/>
        </p:nvSpPr>
        <p:spPr>
          <a:xfrm>
            <a:off x="832675" y="3322050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3" name="Google Shape;1103;p11">
            <a:hlinkClick action="ppaction://hlinksldjump" r:id="rId5"/>
          </p:cNvPr>
          <p:cNvSpPr/>
          <p:nvPr/>
        </p:nvSpPr>
        <p:spPr>
          <a:xfrm>
            <a:off x="1129000" y="401927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4" name="Google Shape;1104;p11">
            <a:hlinkClick action="ppaction://hlinksldjump" r:id="rId6"/>
          </p:cNvPr>
          <p:cNvSpPr/>
          <p:nvPr/>
        </p:nvSpPr>
        <p:spPr>
          <a:xfrm>
            <a:off x="1129000" y="4850150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5" name="Google Shape;1105;p11">
            <a:hlinkClick action="ppaction://hlinksldjump" r:id="rId7"/>
          </p:cNvPr>
          <p:cNvSpPr/>
          <p:nvPr/>
        </p:nvSpPr>
        <p:spPr>
          <a:xfrm>
            <a:off x="1129000" y="577352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6" name="Google Shape;1106;p11">
            <a:hlinkClick action="ppaction://hlinksldjump" r:id="rId8"/>
          </p:cNvPr>
          <p:cNvSpPr/>
          <p:nvPr/>
        </p:nvSpPr>
        <p:spPr>
          <a:xfrm>
            <a:off x="832675" y="2540775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11">
            <a:hlinkClick action="ppaction://hlinksldjump" r:id="rId9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12">
            <a:hlinkClick action="ppaction://hlinksldjump" r:id="rId3"/>
          </p:cNvPr>
          <p:cNvSpPr/>
          <p:nvPr/>
        </p:nvSpPr>
        <p:spPr>
          <a:xfrm>
            <a:off x="832675" y="3322050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12">
            <a:hlinkClick action="ppaction://hlinksldjump" r:id="rId4"/>
          </p:cNvPr>
          <p:cNvSpPr/>
          <p:nvPr/>
        </p:nvSpPr>
        <p:spPr>
          <a:xfrm>
            <a:off x="1129000" y="401927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4" name="Google Shape;1114;p12">
            <a:hlinkClick action="ppaction://hlinksldjump" r:id="rId5"/>
          </p:cNvPr>
          <p:cNvSpPr/>
          <p:nvPr/>
        </p:nvSpPr>
        <p:spPr>
          <a:xfrm>
            <a:off x="4393800" y="1597450"/>
            <a:ext cx="1204500" cy="13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5" name="Google Shape;1115;p12">
            <a:hlinkClick action="ppaction://hlinksldjump" r:id="rId6"/>
          </p:cNvPr>
          <p:cNvSpPr/>
          <p:nvPr/>
        </p:nvSpPr>
        <p:spPr>
          <a:xfrm>
            <a:off x="1129000" y="4850150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12">
            <a:hlinkClick action="ppaction://hlinksldjump" r:id="rId7"/>
          </p:cNvPr>
          <p:cNvSpPr/>
          <p:nvPr/>
        </p:nvSpPr>
        <p:spPr>
          <a:xfrm>
            <a:off x="5989625" y="1597450"/>
            <a:ext cx="1204500" cy="13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12">
            <a:hlinkClick action="ppaction://hlinksldjump" r:id="rId8"/>
          </p:cNvPr>
          <p:cNvSpPr/>
          <p:nvPr/>
        </p:nvSpPr>
        <p:spPr>
          <a:xfrm>
            <a:off x="1129000" y="577352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12">
            <a:hlinkClick action="ppaction://hlinksldjump" r:id="rId9"/>
          </p:cNvPr>
          <p:cNvSpPr/>
          <p:nvPr/>
        </p:nvSpPr>
        <p:spPr>
          <a:xfrm>
            <a:off x="7585450" y="1505550"/>
            <a:ext cx="1204500" cy="14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12">
            <a:hlinkClick action="ppaction://hlinksldjump" r:id="rId10"/>
          </p:cNvPr>
          <p:cNvSpPr/>
          <p:nvPr/>
        </p:nvSpPr>
        <p:spPr>
          <a:xfrm>
            <a:off x="832675" y="2540775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12">
            <a:hlinkClick action="ppaction://hlinksldjump" r:id="rId11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13">
            <a:hlinkClick action="ppaction://hlinksldjump" r:id="rId3"/>
          </p:cNvPr>
          <p:cNvSpPr/>
          <p:nvPr/>
        </p:nvSpPr>
        <p:spPr>
          <a:xfrm>
            <a:off x="832675" y="3322050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13">
            <a:hlinkClick action="ppaction://hlinksldjump" r:id="rId4"/>
          </p:cNvPr>
          <p:cNvSpPr/>
          <p:nvPr/>
        </p:nvSpPr>
        <p:spPr>
          <a:xfrm>
            <a:off x="1129000" y="401927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13">
            <a:hlinkClick action="ppaction://hlinksldjump" r:id="rId5"/>
          </p:cNvPr>
          <p:cNvSpPr/>
          <p:nvPr/>
        </p:nvSpPr>
        <p:spPr>
          <a:xfrm>
            <a:off x="1129000" y="4850150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13">
            <a:hlinkClick action="ppaction://hlinksldjump" r:id="rId6"/>
          </p:cNvPr>
          <p:cNvSpPr/>
          <p:nvPr/>
        </p:nvSpPr>
        <p:spPr>
          <a:xfrm>
            <a:off x="1129000" y="577352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13">
            <a:hlinkClick action="ppaction://hlinksldjump" r:id="rId7"/>
          </p:cNvPr>
          <p:cNvSpPr/>
          <p:nvPr/>
        </p:nvSpPr>
        <p:spPr>
          <a:xfrm>
            <a:off x="832675" y="2540775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p13">
            <a:hlinkClick/>
          </p:cNvPr>
          <p:cNvSpPr/>
          <p:nvPr/>
        </p:nvSpPr>
        <p:spPr>
          <a:xfrm>
            <a:off x="441680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1" name="Google Shape;1131;p13">
            <a:hlinkClick/>
          </p:cNvPr>
          <p:cNvSpPr/>
          <p:nvPr/>
        </p:nvSpPr>
        <p:spPr>
          <a:xfrm>
            <a:off x="602895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2" name="Google Shape;1132;p13">
            <a:hlinkClick/>
          </p:cNvPr>
          <p:cNvSpPr/>
          <p:nvPr/>
        </p:nvSpPr>
        <p:spPr>
          <a:xfrm>
            <a:off x="759150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3" name="Google Shape;1133;p13">
            <a:hlinkClick/>
          </p:cNvPr>
          <p:cNvSpPr/>
          <p:nvPr/>
        </p:nvSpPr>
        <p:spPr>
          <a:xfrm>
            <a:off x="920365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13">
            <a:hlinkClick/>
          </p:cNvPr>
          <p:cNvSpPr/>
          <p:nvPr/>
        </p:nvSpPr>
        <p:spPr>
          <a:xfrm>
            <a:off x="441680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5" name="Google Shape;1135;p13">
            <a:hlinkClick/>
          </p:cNvPr>
          <p:cNvSpPr/>
          <p:nvPr/>
        </p:nvSpPr>
        <p:spPr>
          <a:xfrm>
            <a:off x="602895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p13">
            <a:hlinkClick/>
          </p:cNvPr>
          <p:cNvSpPr/>
          <p:nvPr/>
        </p:nvSpPr>
        <p:spPr>
          <a:xfrm>
            <a:off x="759150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13">
            <a:hlinkClick/>
          </p:cNvPr>
          <p:cNvSpPr/>
          <p:nvPr/>
        </p:nvSpPr>
        <p:spPr>
          <a:xfrm>
            <a:off x="920365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13"/>
          <p:cNvSpPr txBox="1"/>
          <p:nvPr>
            <p:ph type="title"/>
          </p:nvPr>
        </p:nvSpPr>
        <p:spPr>
          <a:xfrm>
            <a:off x="3716100" y="1419500"/>
            <a:ext cx="76695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Videos</a:t>
            </a:r>
            <a:endParaRPr/>
          </a:p>
        </p:txBody>
      </p:sp>
      <p:sp>
        <p:nvSpPr>
          <p:cNvPr id="1139" name="Google Shape;1139;p13"/>
          <p:cNvSpPr txBox="1"/>
          <p:nvPr>
            <p:ph idx="1" type="body"/>
          </p:nvPr>
        </p:nvSpPr>
        <p:spPr>
          <a:xfrm>
            <a:off x="3716200" y="2145875"/>
            <a:ext cx="7669500" cy="41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the links to videos here. Or change the title and use this slide for something else. Use edit &gt; Find and Replace to edit it faster </a:t>
            </a:r>
            <a:r>
              <a:rPr lang="en"/>
              <a:t>across</a:t>
            </a:r>
            <a:r>
              <a:rPr lang="en"/>
              <a:t> the whole deck.</a:t>
            </a:r>
            <a:endParaRPr/>
          </a:p>
        </p:txBody>
      </p:sp>
      <p:sp>
        <p:nvSpPr>
          <p:cNvPr id="1140" name="Google Shape;1140;p13">
            <a:hlinkClick action="ppaction://hlinksldjump" r:id="rId8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4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14">
            <a:hlinkClick action="ppaction://hlinksldjump" r:id="rId3"/>
          </p:cNvPr>
          <p:cNvSpPr/>
          <p:nvPr/>
        </p:nvSpPr>
        <p:spPr>
          <a:xfrm>
            <a:off x="832675" y="3322050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6" name="Google Shape;1146;p14">
            <a:hlinkClick action="ppaction://hlinksldjump" r:id="rId4"/>
          </p:cNvPr>
          <p:cNvSpPr/>
          <p:nvPr/>
        </p:nvSpPr>
        <p:spPr>
          <a:xfrm>
            <a:off x="1129000" y="401927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7" name="Google Shape;1147;p14">
            <a:hlinkClick action="ppaction://hlinksldjump" r:id="rId5"/>
          </p:cNvPr>
          <p:cNvSpPr/>
          <p:nvPr/>
        </p:nvSpPr>
        <p:spPr>
          <a:xfrm>
            <a:off x="1129000" y="4850150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8" name="Google Shape;1148;p14">
            <a:hlinkClick action="ppaction://hlinksldjump" r:id="rId6"/>
          </p:cNvPr>
          <p:cNvSpPr/>
          <p:nvPr/>
        </p:nvSpPr>
        <p:spPr>
          <a:xfrm>
            <a:off x="1129000" y="577352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9" name="Google Shape;1149;p14">
            <a:hlinkClick action="ppaction://hlinksldjump" r:id="rId7"/>
          </p:cNvPr>
          <p:cNvSpPr/>
          <p:nvPr/>
        </p:nvSpPr>
        <p:spPr>
          <a:xfrm>
            <a:off x="832675" y="2540775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0" name="Google Shape;1150;p14"/>
          <p:cNvSpPr/>
          <p:nvPr/>
        </p:nvSpPr>
        <p:spPr>
          <a:xfrm>
            <a:off x="441680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1" name="Google Shape;1151;p14"/>
          <p:cNvSpPr/>
          <p:nvPr/>
        </p:nvSpPr>
        <p:spPr>
          <a:xfrm>
            <a:off x="602895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2" name="Google Shape;1152;p14"/>
          <p:cNvSpPr/>
          <p:nvPr/>
        </p:nvSpPr>
        <p:spPr>
          <a:xfrm>
            <a:off x="759150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14"/>
          <p:cNvSpPr/>
          <p:nvPr/>
        </p:nvSpPr>
        <p:spPr>
          <a:xfrm>
            <a:off x="9203650" y="18381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14"/>
          <p:cNvSpPr/>
          <p:nvPr/>
        </p:nvSpPr>
        <p:spPr>
          <a:xfrm>
            <a:off x="441680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5" name="Google Shape;1155;p14"/>
          <p:cNvSpPr/>
          <p:nvPr/>
        </p:nvSpPr>
        <p:spPr>
          <a:xfrm>
            <a:off x="602895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6" name="Google Shape;1156;p14"/>
          <p:cNvSpPr/>
          <p:nvPr/>
        </p:nvSpPr>
        <p:spPr>
          <a:xfrm>
            <a:off x="759150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14"/>
          <p:cNvSpPr/>
          <p:nvPr/>
        </p:nvSpPr>
        <p:spPr>
          <a:xfrm>
            <a:off x="9203650" y="34290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8" name="Google Shape;1158;p14"/>
          <p:cNvSpPr txBox="1"/>
          <p:nvPr>
            <p:ph type="title"/>
          </p:nvPr>
        </p:nvSpPr>
        <p:spPr>
          <a:xfrm>
            <a:off x="3716100" y="1419500"/>
            <a:ext cx="76695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</a:t>
            </a:r>
            <a:endParaRPr/>
          </a:p>
        </p:txBody>
      </p:sp>
      <p:sp>
        <p:nvSpPr>
          <p:cNvPr id="1159" name="Google Shape;1159;p14"/>
          <p:cNvSpPr txBox="1"/>
          <p:nvPr>
            <p:ph idx="1" type="body"/>
          </p:nvPr>
        </p:nvSpPr>
        <p:spPr>
          <a:xfrm>
            <a:off x="3716200" y="2145875"/>
            <a:ext cx="7669500" cy="41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</a:t>
            </a:r>
            <a:r>
              <a:rPr lang="en"/>
              <a:t>hange the title use edit &gt; Find and Replace to edit it faster across the whole deck.</a:t>
            </a:r>
            <a:endParaRPr/>
          </a:p>
        </p:txBody>
      </p:sp>
      <p:sp>
        <p:nvSpPr>
          <p:cNvPr id="1160" name="Google Shape;1160;p14">
            <a:hlinkClick action="ppaction://hlinksldjump" r:id="rId8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15">
            <a:hlinkClick action="ppaction://hlinksldjump" r:id="rId3"/>
          </p:cNvPr>
          <p:cNvSpPr/>
          <p:nvPr/>
        </p:nvSpPr>
        <p:spPr>
          <a:xfrm>
            <a:off x="832675" y="3322050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6" name="Google Shape;1166;p15">
            <a:hlinkClick action="ppaction://hlinksldjump" r:id="rId4"/>
          </p:cNvPr>
          <p:cNvSpPr/>
          <p:nvPr/>
        </p:nvSpPr>
        <p:spPr>
          <a:xfrm>
            <a:off x="1129000" y="401927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7" name="Google Shape;1167;p15">
            <a:hlinkClick action="ppaction://hlinksldjump" r:id="rId5"/>
          </p:cNvPr>
          <p:cNvSpPr/>
          <p:nvPr/>
        </p:nvSpPr>
        <p:spPr>
          <a:xfrm>
            <a:off x="1129000" y="4850150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8" name="Google Shape;1168;p15">
            <a:hlinkClick action="ppaction://hlinksldjump" r:id="rId6"/>
          </p:cNvPr>
          <p:cNvSpPr/>
          <p:nvPr/>
        </p:nvSpPr>
        <p:spPr>
          <a:xfrm>
            <a:off x="1129000" y="5773525"/>
            <a:ext cx="16260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9" name="Google Shape;1169;p15">
            <a:hlinkClick action="ppaction://hlinksldjump" r:id="rId7"/>
          </p:cNvPr>
          <p:cNvSpPr/>
          <p:nvPr/>
        </p:nvSpPr>
        <p:spPr>
          <a:xfrm>
            <a:off x="832675" y="2540775"/>
            <a:ext cx="20868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0" name="Google Shape;1170;p15"/>
          <p:cNvSpPr txBox="1"/>
          <p:nvPr>
            <p:ph idx="4294967295" type="body"/>
          </p:nvPr>
        </p:nvSpPr>
        <p:spPr>
          <a:xfrm>
            <a:off x="3731625" y="5931150"/>
            <a:ext cx="7782000" cy="59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Duplicate the icons if you need more groups. Remember to add a Group Slide and link the icon to it. If you need less, delete the ones you won’t use.</a:t>
            </a:r>
            <a:endParaRPr sz="1300"/>
          </a:p>
        </p:txBody>
      </p:sp>
      <p:grpSp>
        <p:nvGrpSpPr>
          <p:cNvPr id="1171" name="Google Shape;1171;p15"/>
          <p:cNvGrpSpPr/>
          <p:nvPr/>
        </p:nvGrpSpPr>
        <p:grpSpPr>
          <a:xfrm>
            <a:off x="4748744" y="1981210"/>
            <a:ext cx="440643" cy="597593"/>
            <a:chOff x="5802076" y="3175400"/>
            <a:chExt cx="238624" cy="323618"/>
          </a:xfrm>
        </p:grpSpPr>
        <p:grpSp>
          <p:nvGrpSpPr>
            <p:cNvPr id="1172" name="Google Shape;1172;p15"/>
            <p:cNvGrpSpPr/>
            <p:nvPr/>
          </p:nvGrpSpPr>
          <p:grpSpPr>
            <a:xfrm>
              <a:off x="5802076" y="3175400"/>
              <a:ext cx="238624" cy="323618"/>
              <a:chOff x="5802076" y="3175400"/>
              <a:chExt cx="238624" cy="323618"/>
            </a:xfrm>
          </p:grpSpPr>
          <p:sp>
            <p:nvSpPr>
              <p:cNvPr id="1173" name="Google Shape;1173;p15"/>
              <p:cNvSpPr/>
              <p:nvPr/>
            </p:nvSpPr>
            <p:spPr>
              <a:xfrm>
                <a:off x="5802076" y="317540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7" y="-183"/>
                    </a:moveTo>
                    <a:lnTo>
                      <a:pt x="7" y="80722"/>
                    </a:lnTo>
                    <a:lnTo>
                      <a:pt x="7" y="161627"/>
                    </a:lnTo>
                    <a:lnTo>
                      <a:pt x="7" y="242531"/>
                    </a:lnTo>
                    <a:lnTo>
                      <a:pt x="7" y="323436"/>
                    </a:lnTo>
                    <a:lnTo>
                      <a:pt x="59590" y="323436"/>
                    </a:lnTo>
                    <a:lnTo>
                      <a:pt x="119320" y="323436"/>
                    </a:lnTo>
                    <a:lnTo>
                      <a:pt x="171017" y="322268"/>
                    </a:lnTo>
                    <a:lnTo>
                      <a:pt x="238632" y="247350"/>
                    </a:lnTo>
                    <a:lnTo>
                      <a:pt x="238632" y="161627"/>
                    </a:lnTo>
                    <a:lnTo>
                      <a:pt x="238632" y="80722"/>
                    </a:lnTo>
                    <a:lnTo>
                      <a:pt x="238632" y="-183"/>
                    </a:lnTo>
                    <a:lnTo>
                      <a:pt x="178903" y="-183"/>
                    </a:lnTo>
                    <a:lnTo>
                      <a:pt x="119320" y="-183"/>
                    </a:lnTo>
                    <a:lnTo>
                      <a:pt x="59590" y="-183"/>
                    </a:lnTo>
                    <a:lnTo>
                      <a:pt x="7" y="-183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4" name="Google Shape;1174;p15"/>
              <p:cNvSpPr/>
              <p:nvPr/>
            </p:nvSpPr>
            <p:spPr>
              <a:xfrm>
                <a:off x="5802076" y="317540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7" y="-183"/>
                    </a:moveTo>
                    <a:lnTo>
                      <a:pt x="7" y="80722"/>
                    </a:lnTo>
                    <a:lnTo>
                      <a:pt x="7" y="161627"/>
                    </a:lnTo>
                    <a:lnTo>
                      <a:pt x="7" y="242531"/>
                    </a:lnTo>
                    <a:lnTo>
                      <a:pt x="7" y="323436"/>
                    </a:lnTo>
                    <a:lnTo>
                      <a:pt x="59590" y="323436"/>
                    </a:lnTo>
                    <a:lnTo>
                      <a:pt x="119320" y="323436"/>
                    </a:lnTo>
                    <a:lnTo>
                      <a:pt x="166344" y="323436"/>
                    </a:lnTo>
                    <a:lnTo>
                      <a:pt x="167074" y="242531"/>
                    </a:lnTo>
                    <a:lnTo>
                      <a:pt x="238632" y="242531"/>
                    </a:lnTo>
                    <a:lnTo>
                      <a:pt x="238632" y="161627"/>
                    </a:lnTo>
                    <a:lnTo>
                      <a:pt x="238632" y="80722"/>
                    </a:lnTo>
                    <a:lnTo>
                      <a:pt x="238632" y="-183"/>
                    </a:lnTo>
                    <a:lnTo>
                      <a:pt x="178903" y="-183"/>
                    </a:lnTo>
                    <a:lnTo>
                      <a:pt x="119320" y="-183"/>
                    </a:lnTo>
                    <a:lnTo>
                      <a:pt x="59590" y="-183"/>
                    </a:lnTo>
                    <a:lnTo>
                      <a:pt x="7" y="-183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75" name="Google Shape;1175;p15"/>
            <p:cNvSpPr/>
            <p:nvPr/>
          </p:nvSpPr>
          <p:spPr>
            <a:xfrm>
              <a:off x="5846033" y="322227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87"/>
                  </a:moveTo>
                  <a:lnTo>
                    <a:pt x="146483" y="-18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15"/>
            <p:cNvSpPr/>
            <p:nvPr/>
          </p:nvSpPr>
          <p:spPr>
            <a:xfrm>
              <a:off x="5846033" y="3274705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85"/>
                  </a:moveTo>
                  <a:lnTo>
                    <a:pt x="146483" y="-18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15"/>
            <p:cNvSpPr/>
            <p:nvPr/>
          </p:nvSpPr>
          <p:spPr>
            <a:xfrm>
              <a:off x="5846033" y="3327279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83"/>
                  </a:moveTo>
                  <a:lnTo>
                    <a:pt x="146483" y="-18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15"/>
            <p:cNvSpPr/>
            <p:nvPr/>
          </p:nvSpPr>
          <p:spPr>
            <a:xfrm>
              <a:off x="5846033" y="3379852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81"/>
                  </a:moveTo>
                  <a:lnTo>
                    <a:pt x="146483" y="-18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15"/>
            <p:cNvSpPr/>
            <p:nvPr/>
          </p:nvSpPr>
          <p:spPr>
            <a:xfrm>
              <a:off x="5846033" y="3432280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6" y="-179"/>
                  </a:moveTo>
                  <a:lnTo>
                    <a:pt x="100334" y="-17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0" name="Google Shape;1180;p15"/>
          <p:cNvGrpSpPr/>
          <p:nvPr/>
        </p:nvGrpSpPr>
        <p:grpSpPr>
          <a:xfrm>
            <a:off x="6344598" y="1981210"/>
            <a:ext cx="440643" cy="597593"/>
            <a:chOff x="6666288" y="3175400"/>
            <a:chExt cx="238624" cy="323618"/>
          </a:xfrm>
        </p:grpSpPr>
        <p:grpSp>
          <p:nvGrpSpPr>
            <p:cNvPr id="1181" name="Google Shape;1181;p15"/>
            <p:cNvGrpSpPr/>
            <p:nvPr/>
          </p:nvGrpSpPr>
          <p:grpSpPr>
            <a:xfrm>
              <a:off x="6666288" y="3175400"/>
              <a:ext cx="238624" cy="323618"/>
              <a:chOff x="6666288" y="3175400"/>
              <a:chExt cx="238624" cy="323618"/>
            </a:xfrm>
          </p:grpSpPr>
          <p:sp>
            <p:nvSpPr>
              <p:cNvPr id="1182" name="Google Shape;1182;p15"/>
              <p:cNvSpPr/>
              <p:nvPr/>
            </p:nvSpPr>
            <p:spPr>
              <a:xfrm>
                <a:off x="6666288" y="317540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98" y="-183"/>
                    </a:moveTo>
                    <a:lnTo>
                      <a:pt x="98" y="80722"/>
                    </a:lnTo>
                    <a:lnTo>
                      <a:pt x="98" y="161627"/>
                    </a:lnTo>
                    <a:lnTo>
                      <a:pt x="98" y="242531"/>
                    </a:lnTo>
                    <a:lnTo>
                      <a:pt x="98" y="323436"/>
                    </a:lnTo>
                    <a:lnTo>
                      <a:pt x="59681" y="323436"/>
                    </a:lnTo>
                    <a:lnTo>
                      <a:pt x="119410" y="323436"/>
                    </a:lnTo>
                    <a:lnTo>
                      <a:pt x="171108" y="322268"/>
                    </a:lnTo>
                    <a:lnTo>
                      <a:pt x="238723" y="247350"/>
                    </a:lnTo>
                    <a:lnTo>
                      <a:pt x="238723" y="161627"/>
                    </a:lnTo>
                    <a:lnTo>
                      <a:pt x="238723" y="80722"/>
                    </a:lnTo>
                    <a:lnTo>
                      <a:pt x="238723" y="-183"/>
                    </a:lnTo>
                    <a:lnTo>
                      <a:pt x="178994" y="-183"/>
                    </a:lnTo>
                    <a:lnTo>
                      <a:pt x="119410" y="-183"/>
                    </a:lnTo>
                    <a:lnTo>
                      <a:pt x="59681" y="-183"/>
                    </a:lnTo>
                    <a:lnTo>
                      <a:pt x="98" y="-183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3" name="Google Shape;1183;p15"/>
              <p:cNvSpPr/>
              <p:nvPr/>
            </p:nvSpPr>
            <p:spPr>
              <a:xfrm>
                <a:off x="6666288" y="317540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98" y="-183"/>
                    </a:moveTo>
                    <a:lnTo>
                      <a:pt x="98" y="80722"/>
                    </a:lnTo>
                    <a:lnTo>
                      <a:pt x="98" y="161627"/>
                    </a:lnTo>
                    <a:lnTo>
                      <a:pt x="98" y="242531"/>
                    </a:lnTo>
                    <a:lnTo>
                      <a:pt x="98" y="323436"/>
                    </a:lnTo>
                    <a:lnTo>
                      <a:pt x="59681" y="323436"/>
                    </a:lnTo>
                    <a:lnTo>
                      <a:pt x="119410" y="323436"/>
                    </a:lnTo>
                    <a:lnTo>
                      <a:pt x="166434" y="323436"/>
                    </a:lnTo>
                    <a:lnTo>
                      <a:pt x="167165" y="242531"/>
                    </a:lnTo>
                    <a:lnTo>
                      <a:pt x="238723" y="242531"/>
                    </a:lnTo>
                    <a:lnTo>
                      <a:pt x="238723" y="161627"/>
                    </a:lnTo>
                    <a:lnTo>
                      <a:pt x="238723" y="80722"/>
                    </a:lnTo>
                    <a:lnTo>
                      <a:pt x="238723" y="-183"/>
                    </a:lnTo>
                    <a:lnTo>
                      <a:pt x="178994" y="-183"/>
                    </a:lnTo>
                    <a:lnTo>
                      <a:pt x="119410" y="-183"/>
                    </a:lnTo>
                    <a:lnTo>
                      <a:pt x="59681" y="-183"/>
                    </a:lnTo>
                    <a:lnTo>
                      <a:pt x="98" y="-183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84" name="Google Shape;1184;p15"/>
            <p:cNvSpPr/>
            <p:nvPr/>
          </p:nvSpPr>
          <p:spPr>
            <a:xfrm>
              <a:off x="6710245" y="322227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87"/>
                  </a:moveTo>
                  <a:lnTo>
                    <a:pt x="146573" y="-18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6710245" y="3274705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85"/>
                  </a:moveTo>
                  <a:lnTo>
                    <a:pt x="146573" y="-18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6710245" y="3327279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83"/>
                  </a:moveTo>
                  <a:lnTo>
                    <a:pt x="146573" y="-18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6710245" y="3379852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81"/>
                  </a:moveTo>
                  <a:lnTo>
                    <a:pt x="146573" y="-18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15"/>
            <p:cNvSpPr/>
            <p:nvPr/>
          </p:nvSpPr>
          <p:spPr>
            <a:xfrm>
              <a:off x="6710245" y="3432280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97" y="-179"/>
                  </a:moveTo>
                  <a:lnTo>
                    <a:pt x="100425" y="-17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9" name="Google Shape;1189;p15"/>
          <p:cNvGrpSpPr/>
          <p:nvPr/>
        </p:nvGrpSpPr>
        <p:grpSpPr>
          <a:xfrm>
            <a:off x="7940472" y="1946560"/>
            <a:ext cx="440643" cy="597593"/>
            <a:chOff x="7530511" y="3156636"/>
            <a:chExt cx="238624" cy="323618"/>
          </a:xfrm>
        </p:grpSpPr>
        <p:grpSp>
          <p:nvGrpSpPr>
            <p:cNvPr id="1190" name="Google Shape;1190;p15"/>
            <p:cNvGrpSpPr/>
            <p:nvPr/>
          </p:nvGrpSpPr>
          <p:grpSpPr>
            <a:xfrm>
              <a:off x="7530511" y="3156636"/>
              <a:ext cx="238624" cy="323618"/>
              <a:chOff x="7530511" y="3156636"/>
              <a:chExt cx="238624" cy="323618"/>
            </a:xfrm>
          </p:grpSpPr>
          <p:sp>
            <p:nvSpPr>
              <p:cNvPr id="1191" name="Google Shape;1191;p15"/>
              <p:cNvSpPr/>
              <p:nvPr/>
            </p:nvSpPr>
            <p:spPr>
              <a:xfrm>
                <a:off x="7530511" y="3156636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189" y="-184"/>
                    </a:moveTo>
                    <a:lnTo>
                      <a:pt x="189" y="80720"/>
                    </a:lnTo>
                    <a:lnTo>
                      <a:pt x="189" y="161625"/>
                    </a:lnTo>
                    <a:lnTo>
                      <a:pt x="189" y="242529"/>
                    </a:lnTo>
                    <a:lnTo>
                      <a:pt x="189" y="323434"/>
                    </a:lnTo>
                    <a:lnTo>
                      <a:pt x="59772" y="323434"/>
                    </a:lnTo>
                    <a:lnTo>
                      <a:pt x="119501" y="323434"/>
                    </a:lnTo>
                    <a:lnTo>
                      <a:pt x="171198" y="322266"/>
                    </a:lnTo>
                    <a:lnTo>
                      <a:pt x="238814" y="247348"/>
                    </a:lnTo>
                    <a:lnTo>
                      <a:pt x="238814" y="161625"/>
                    </a:lnTo>
                    <a:lnTo>
                      <a:pt x="238814" y="80720"/>
                    </a:lnTo>
                    <a:lnTo>
                      <a:pt x="238814" y="-184"/>
                    </a:lnTo>
                    <a:lnTo>
                      <a:pt x="179084" y="-184"/>
                    </a:lnTo>
                    <a:lnTo>
                      <a:pt x="119501" y="-184"/>
                    </a:lnTo>
                    <a:lnTo>
                      <a:pt x="59772" y="-184"/>
                    </a:lnTo>
                    <a:lnTo>
                      <a:pt x="189" y="-184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2" name="Google Shape;1192;p15"/>
              <p:cNvSpPr/>
              <p:nvPr/>
            </p:nvSpPr>
            <p:spPr>
              <a:xfrm>
                <a:off x="7530511" y="3156636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189" y="-184"/>
                    </a:moveTo>
                    <a:lnTo>
                      <a:pt x="189" y="80720"/>
                    </a:lnTo>
                    <a:lnTo>
                      <a:pt x="189" y="161625"/>
                    </a:lnTo>
                    <a:lnTo>
                      <a:pt x="189" y="242529"/>
                    </a:lnTo>
                    <a:lnTo>
                      <a:pt x="189" y="323434"/>
                    </a:lnTo>
                    <a:lnTo>
                      <a:pt x="59772" y="323434"/>
                    </a:lnTo>
                    <a:lnTo>
                      <a:pt x="119501" y="323434"/>
                    </a:lnTo>
                    <a:lnTo>
                      <a:pt x="166525" y="323434"/>
                    </a:lnTo>
                    <a:lnTo>
                      <a:pt x="167255" y="242529"/>
                    </a:lnTo>
                    <a:lnTo>
                      <a:pt x="238814" y="242529"/>
                    </a:lnTo>
                    <a:lnTo>
                      <a:pt x="238814" y="161625"/>
                    </a:lnTo>
                    <a:lnTo>
                      <a:pt x="238814" y="80720"/>
                    </a:lnTo>
                    <a:lnTo>
                      <a:pt x="238814" y="-184"/>
                    </a:lnTo>
                    <a:lnTo>
                      <a:pt x="179084" y="-184"/>
                    </a:lnTo>
                    <a:lnTo>
                      <a:pt x="119501" y="-184"/>
                    </a:lnTo>
                    <a:lnTo>
                      <a:pt x="59772" y="-184"/>
                    </a:lnTo>
                    <a:lnTo>
                      <a:pt x="189" y="-184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93" name="Google Shape;1193;p15"/>
            <p:cNvSpPr/>
            <p:nvPr/>
          </p:nvSpPr>
          <p:spPr>
            <a:xfrm>
              <a:off x="7574468" y="3203514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89"/>
                  </a:moveTo>
                  <a:lnTo>
                    <a:pt x="146664" y="-18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7574468" y="3255941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87"/>
                  </a:moveTo>
                  <a:lnTo>
                    <a:pt x="146664" y="-18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7574468" y="3308515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85"/>
                  </a:moveTo>
                  <a:lnTo>
                    <a:pt x="146664" y="-18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15"/>
            <p:cNvSpPr/>
            <p:nvPr/>
          </p:nvSpPr>
          <p:spPr>
            <a:xfrm>
              <a:off x="7574468" y="336108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83"/>
                  </a:moveTo>
                  <a:lnTo>
                    <a:pt x="146664" y="-18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15"/>
            <p:cNvSpPr/>
            <p:nvPr/>
          </p:nvSpPr>
          <p:spPr>
            <a:xfrm>
              <a:off x="7574468" y="3413515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188" y="-181"/>
                  </a:moveTo>
                  <a:lnTo>
                    <a:pt x="100515" y="-18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8" name="Google Shape;1198;p15"/>
          <p:cNvGrpSpPr/>
          <p:nvPr/>
        </p:nvGrpSpPr>
        <p:grpSpPr>
          <a:xfrm>
            <a:off x="4748744" y="3454806"/>
            <a:ext cx="440643" cy="597593"/>
            <a:chOff x="5802076" y="3973405"/>
            <a:chExt cx="238624" cy="323618"/>
          </a:xfrm>
        </p:grpSpPr>
        <p:grpSp>
          <p:nvGrpSpPr>
            <p:cNvPr id="1199" name="Google Shape;1199;p15"/>
            <p:cNvGrpSpPr/>
            <p:nvPr/>
          </p:nvGrpSpPr>
          <p:grpSpPr>
            <a:xfrm>
              <a:off x="5802076" y="3973405"/>
              <a:ext cx="238624" cy="323618"/>
              <a:chOff x="5802076" y="3973405"/>
              <a:chExt cx="238624" cy="323618"/>
            </a:xfrm>
          </p:grpSpPr>
          <p:sp>
            <p:nvSpPr>
              <p:cNvPr id="1200" name="Google Shape;1200;p15"/>
              <p:cNvSpPr/>
              <p:nvPr/>
            </p:nvSpPr>
            <p:spPr>
              <a:xfrm>
                <a:off x="5802076" y="3973405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7" y="-99"/>
                    </a:moveTo>
                    <a:lnTo>
                      <a:pt x="7" y="80806"/>
                    </a:lnTo>
                    <a:lnTo>
                      <a:pt x="7" y="161710"/>
                    </a:lnTo>
                    <a:lnTo>
                      <a:pt x="7" y="242615"/>
                    </a:lnTo>
                    <a:lnTo>
                      <a:pt x="7" y="323520"/>
                    </a:lnTo>
                    <a:lnTo>
                      <a:pt x="59590" y="323520"/>
                    </a:lnTo>
                    <a:lnTo>
                      <a:pt x="119320" y="323520"/>
                    </a:lnTo>
                    <a:lnTo>
                      <a:pt x="171017" y="322351"/>
                    </a:lnTo>
                    <a:lnTo>
                      <a:pt x="238632" y="247434"/>
                    </a:lnTo>
                    <a:lnTo>
                      <a:pt x="238632" y="161710"/>
                    </a:lnTo>
                    <a:lnTo>
                      <a:pt x="238632" y="80806"/>
                    </a:lnTo>
                    <a:lnTo>
                      <a:pt x="238632" y="-99"/>
                    </a:lnTo>
                    <a:lnTo>
                      <a:pt x="178903" y="-99"/>
                    </a:lnTo>
                    <a:lnTo>
                      <a:pt x="119320" y="-99"/>
                    </a:lnTo>
                    <a:lnTo>
                      <a:pt x="59590" y="-99"/>
                    </a:lnTo>
                    <a:lnTo>
                      <a:pt x="7" y="-99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1" name="Google Shape;1201;p15"/>
              <p:cNvSpPr/>
              <p:nvPr/>
            </p:nvSpPr>
            <p:spPr>
              <a:xfrm>
                <a:off x="5802076" y="3973405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7" y="-99"/>
                    </a:moveTo>
                    <a:lnTo>
                      <a:pt x="7" y="80806"/>
                    </a:lnTo>
                    <a:lnTo>
                      <a:pt x="7" y="161710"/>
                    </a:lnTo>
                    <a:lnTo>
                      <a:pt x="7" y="242615"/>
                    </a:lnTo>
                    <a:lnTo>
                      <a:pt x="7" y="323520"/>
                    </a:lnTo>
                    <a:lnTo>
                      <a:pt x="59590" y="323520"/>
                    </a:lnTo>
                    <a:lnTo>
                      <a:pt x="119320" y="323520"/>
                    </a:lnTo>
                    <a:lnTo>
                      <a:pt x="166344" y="323520"/>
                    </a:lnTo>
                    <a:lnTo>
                      <a:pt x="167074" y="242615"/>
                    </a:lnTo>
                    <a:lnTo>
                      <a:pt x="238632" y="242615"/>
                    </a:lnTo>
                    <a:lnTo>
                      <a:pt x="238632" y="161710"/>
                    </a:lnTo>
                    <a:lnTo>
                      <a:pt x="238632" y="80806"/>
                    </a:lnTo>
                    <a:lnTo>
                      <a:pt x="238632" y="-99"/>
                    </a:lnTo>
                    <a:lnTo>
                      <a:pt x="178903" y="-99"/>
                    </a:lnTo>
                    <a:lnTo>
                      <a:pt x="119320" y="-99"/>
                    </a:lnTo>
                    <a:lnTo>
                      <a:pt x="59590" y="-99"/>
                    </a:lnTo>
                    <a:lnTo>
                      <a:pt x="7" y="-99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02" name="Google Shape;1202;p15"/>
            <p:cNvSpPr/>
            <p:nvPr/>
          </p:nvSpPr>
          <p:spPr>
            <a:xfrm>
              <a:off x="5846033" y="4020282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03"/>
                  </a:moveTo>
                  <a:lnTo>
                    <a:pt x="146483" y="-10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15"/>
            <p:cNvSpPr/>
            <p:nvPr/>
          </p:nvSpPr>
          <p:spPr>
            <a:xfrm>
              <a:off x="5846033" y="4072710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101"/>
                  </a:moveTo>
                  <a:lnTo>
                    <a:pt x="146483" y="-10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15"/>
            <p:cNvSpPr/>
            <p:nvPr/>
          </p:nvSpPr>
          <p:spPr>
            <a:xfrm>
              <a:off x="5846033" y="4125283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99"/>
                  </a:moveTo>
                  <a:lnTo>
                    <a:pt x="146483" y="-9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15"/>
            <p:cNvSpPr/>
            <p:nvPr/>
          </p:nvSpPr>
          <p:spPr>
            <a:xfrm>
              <a:off x="5846033" y="4177857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7" y="-97"/>
                  </a:moveTo>
                  <a:lnTo>
                    <a:pt x="146483" y="-9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15"/>
            <p:cNvSpPr/>
            <p:nvPr/>
          </p:nvSpPr>
          <p:spPr>
            <a:xfrm>
              <a:off x="5846033" y="4230284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6" y="-95"/>
                  </a:moveTo>
                  <a:lnTo>
                    <a:pt x="100334" y="-9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07" name="Google Shape;1207;p15"/>
          <p:cNvGrpSpPr/>
          <p:nvPr/>
        </p:nvGrpSpPr>
        <p:grpSpPr>
          <a:xfrm>
            <a:off x="6344598" y="3454806"/>
            <a:ext cx="440643" cy="597593"/>
            <a:chOff x="6666288" y="3973405"/>
            <a:chExt cx="238624" cy="323618"/>
          </a:xfrm>
        </p:grpSpPr>
        <p:grpSp>
          <p:nvGrpSpPr>
            <p:cNvPr id="1208" name="Google Shape;1208;p15"/>
            <p:cNvGrpSpPr/>
            <p:nvPr/>
          </p:nvGrpSpPr>
          <p:grpSpPr>
            <a:xfrm>
              <a:off x="6666288" y="3973405"/>
              <a:ext cx="238624" cy="323618"/>
              <a:chOff x="6666288" y="3973405"/>
              <a:chExt cx="238624" cy="323618"/>
            </a:xfrm>
          </p:grpSpPr>
          <p:sp>
            <p:nvSpPr>
              <p:cNvPr id="1209" name="Google Shape;1209;p15"/>
              <p:cNvSpPr/>
              <p:nvPr/>
            </p:nvSpPr>
            <p:spPr>
              <a:xfrm>
                <a:off x="6666288" y="3973405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98" y="-99"/>
                    </a:moveTo>
                    <a:lnTo>
                      <a:pt x="98" y="80806"/>
                    </a:lnTo>
                    <a:lnTo>
                      <a:pt x="98" y="161710"/>
                    </a:lnTo>
                    <a:lnTo>
                      <a:pt x="98" y="242615"/>
                    </a:lnTo>
                    <a:lnTo>
                      <a:pt x="98" y="323520"/>
                    </a:lnTo>
                    <a:lnTo>
                      <a:pt x="59681" y="323520"/>
                    </a:lnTo>
                    <a:lnTo>
                      <a:pt x="119410" y="323520"/>
                    </a:lnTo>
                    <a:lnTo>
                      <a:pt x="171108" y="322351"/>
                    </a:lnTo>
                    <a:lnTo>
                      <a:pt x="238723" y="247434"/>
                    </a:lnTo>
                    <a:lnTo>
                      <a:pt x="238723" y="161710"/>
                    </a:lnTo>
                    <a:lnTo>
                      <a:pt x="238723" y="80806"/>
                    </a:lnTo>
                    <a:lnTo>
                      <a:pt x="238723" y="-99"/>
                    </a:lnTo>
                    <a:lnTo>
                      <a:pt x="178994" y="-99"/>
                    </a:lnTo>
                    <a:lnTo>
                      <a:pt x="119410" y="-99"/>
                    </a:lnTo>
                    <a:lnTo>
                      <a:pt x="59681" y="-99"/>
                    </a:lnTo>
                    <a:lnTo>
                      <a:pt x="98" y="-99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0" name="Google Shape;1210;p15"/>
              <p:cNvSpPr/>
              <p:nvPr/>
            </p:nvSpPr>
            <p:spPr>
              <a:xfrm>
                <a:off x="6666288" y="3973405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98" y="-99"/>
                    </a:moveTo>
                    <a:lnTo>
                      <a:pt x="98" y="80806"/>
                    </a:lnTo>
                    <a:lnTo>
                      <a:pt x="98" y="161710"/>
                    </a:lnTo>
                    <a:lnTo>
                      <a:pt x="98" y="242615"/>
                    </a:lnTo>
                    <a:lnTo>
                      <a:pt x="98" y="323520"/>
                    </a:lnTo>
                    <a:lnTo>
                      <a:pt x="59681" y="323520"/>
                    </a:lnTo>
                    <a:lnTo>
                      <a:pt x="119410" y="323520"/>
                    </a:lnTo>
                    <a:lnTo>
                      <a:pt x="166434" y="323520"/>
                    </a:lnTo>
                    <a:lnTo>
                      <a:pt x="167165" y="242615"/>
                    </a:lnTo>
                    <a:lnTo>
                      <a:pt x="238723" y="242615"/>
                    </a:lnTo>
                    <a:lnTo>
                      <a:pt x="238723" y="161710"/>
                    </a:lnTo>
                    <a:lnTo>
                      <a:pt x="238723" y="80806"/>
                    </a:lnTo>
                    <a:lnTo>
                      <a:pt x="238723" y="-99"/>
                    </a:lnTo>
                    <a:lnTo>
                      <a:pt x="178994" y="-99"/>
                    </a:lnTo>
                    <a:lnTo>
                      <a:pt x="119410" y="-99"/>
                    </a:lnTo>
                    <a:lnTo>
                      <a:pt x="59681" y="-99"/>
                    </a:lnTo>
                    <a:lnTo>
                      <a:pt x="98" y="-99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11" name="Google Shape;1211;p15"/>
            <p:cNvSpPr/>
            <p:nvPr/>
          </p:nvSpPr>
          <p:spPr>
            <a:xfrm>
              <a:off x="6710245" y="4020282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03"/>
                  </a:moveTo>
                  <a:lnTo>
                    <a:pt x="146573" y="-10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15"/>
            <p:cNvSpPr/>
            <p:nvPr/>
          </p:nvSpPr>
          <p:spPr>
            <a:xfrm>
              <a:off x="6710245" y="4072710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101"/>
                  </a:moveTo>
                  <a:lnTo>
                    <a:pt x="146573" y="-10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15"/>
            <p:cNvSpPr/>
            <p:nvPr/>
          </p:nvSpPr>
          <p:spPr>
            <a:xfrm>
              <a:off x="6710245" y="4125283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99"/>
                  </a:moveTo>
                  <a:lnTo>
                    <a:pt x="146573" y="-9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15"/>
            <p:cNvSpPr/>
            <p:nvPr/>
          </p:nvSpPr>
          <p:spPr>
            <a:xfrm>
              <a:off x="6710245" y="4177857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98" y="-97"/>
                  </a:moveTo>
                  <a:lnTo>
                    <a:pt x="146573" y="-9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15"/>
            <p:cNvSpPr/>
            <p:nvPr/>
          </p:nvSpPr>
          <p:spPr>
            <a:xfrm>
              <a:off x="6710245" y="4230284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97" y="-95"/>
                  </a:moveTo>
                  <a:lnTo>
                    <a:pt x="100425" y="-9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6" name="Google Shape;1216;p15"/>
          <p:cNvGrpSpPr/>
          <p:nvPr/>
        </p:nvGrpSpPr>
        <p:grpSpPr>
          <a:xfrm>
            <a:off x="7940472" y="3420154"/>
            <a:ext cx="440643" cy="597593"/>
            <a:chOff x="7530511" y="3954640"/>
            <a:chExt cx="238624" cy="323618"/>
          </a:xfrm>
        </p:grpSpPr>
        <p:grpSp>
          <p:nvGrpSpPr>
            <p:cNvPr id="1217" name="Google Shape;1217;p15"/>
            <p:cNvGrpSpPr/>
            <p:nvPr/>
          </p:nvGrpSpPr>
          <p:grpSpPr>
            <a:xfrm>
              <a:off x="7530511" y="3954640"/>
              <a:ext cx="238624" cy="323618"/>
              <a:chOff x="7530511" y="3954640"/>
              <a:chExt cx="238624" cy="323618"/>
            </a:xfrm>
          </p:grpSpPr>
          <p:sp>
            <p:nvSpPr>
              <p:cNvPr id="1218" name="Google Shape;1218;p15"/>
              <p:cNvSpPr/>
              <p:nvPr/>
            </p:nvSpPr>
            <p:spPr>
              <a:xfrm>
                <a:off x="7530511" y="395464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189" y="-101"/>
                    </a:moveTo>
                    <a:lnTo>
                      <a:pt x="189" y="80804"/>
                    </a:lnTo>
                    <a:lnTo>
                      <a:pt x="189" y="161708"/>
                    </a:lnTo>
                    <a:lnTo>
                      <a:pt x="189" y="242613"/>
                    </a:lnTo>
                    <a:lnTo>
                      <a:pt x="189" y="323518"/>
                    </a:lnTo>
                    <a:lnTo>
                      <a:pt x="59772" y="323518"/>
                    </a:lnTo>
                    <a:lnTo>
                      <a:pt x="119501" y="323518"/>
                    </a:lnTo>
                    <a:lnTo>
                      <a:pt x="171198" y="322349"/>
                    </a:lnTo>
                    <a:lnTo>
                      <a:pt x="238814" y="247432"/>
                    </a:lnTo>
                    <a:lnTo>
                      <a:pt x="238814" y="161708"/>
                    </a:lnTo>
                    <a:lnTo>
                      <a:pt x="238814" y="80804"/>
                    </a:lnTo>
                    <a:lnTo>
                      <a:pt x="238814" y="-101"/>
                    </a:lnTo>
                    <a:lnTo>
                      <a:pt x="179084" y="-101"/>
                    </a:lnTo>
                    <a:lnTo>
                      <a:pt x="119501" y="-101"/>
                    </a:lnTo>
                    <a:lnTo>
                      <a:pt x="59772" y="-101"/>
                    </a:lnTo>
                    <a:lnTo>
                      <a:pt x="189" y="-101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9" name="Google Shape;1219;p15"/>
              <p:cNvSpPr/>
              <p:nvPr/>
            </p:nvSpPr>
            <p:spPr>
              <a:xfrm>
                <a:off x="7530511" y="395464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189" y="-101"/>
                    </a:moveTo>
                    <a:lnTo>
                      <a:pt x="189" y="80804"/>
                    </a:lnTo>
                    <a:lnTo>
                      <a:pt x="189" y="161708"/>
                    </a:lnTo>
                    <a:lnTo>
                      <a:pt x="189" y="242613"/>
                    </a:lnTo>
                    <a:lnTo>
                      <a:pt x="189" y="323518"/>
                    </a:lnTo>
                    <a:lnTo>
                      <a:pt x="59772" y="323518"/>
                    </a:lnTo>
                    <a:lnTo>
                      <a:pt x="119501" y="323518"/>
                    </a:lnTo>
                    <a:lnTo>
                      <a:pt x="166525" y="323518"/>
                    </a:lnTo>
                    <a:lnTo>
                      <a:pt x="167255" y="242613"/>
                    </a:lnTo>
                    <a:lnTo>
                      <a:pt x="238814" y="242613"/>
                    </a:lnTo>
                    <a:lnTo>
                      <a:pt x="238814" y="161708"/>
                    </a:lnTo>
                    <a:lnTo>
                      <a:pt x="238814" y="80804"/>
                    </a:lnTo>
                    <a:lnTo>
                      <a:pt x="238814" y="-101"/>
                    </a:lnTo>
                    <a:lnTo>
                      <a:pt x="179084" y="-101"/>
                    </a:lnTo>
                    <a:lnTo>
                      <a:pt x="119501" y="-101"/>
                    </a:lnTo>
                    <a:lnTo>
                      <a:pt x="59772" y="-101"/>
                    </a:lnTo>
                    <a:lnTo>
                      <a:pt x="189" y="-101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20" name="Google Shape;1220;p15"/>
            <p:cNvSpPr/>
            <p:nvPr/>
          </p:nvSpPr>
          <p:spPr>
            <a:xfrm>
              <a:off x="7574468" y="400151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05"/>
                  </a:moveTo>
                  <a:lnTo>
                    <a:pt x="146664" y="-10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15"/>
            <p:cNvSpPr/>
            <p:nvPr/>
          </p:nvSpPr>
          <p:spPr>
            <a:xfrm>
              <a:off x="7574468" y="4053946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03"/>
                  </a:moveTo>
                  <a:lnTo>
                    <a:pt x="146664" y="-10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15"/>
            <p:cNvSpPr/>
            <p:nvPr/>
          </p:nvSpPr>
          <p:spPr>
            <a:xfrm>
              <a:off x="7574468" y="4106519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101"/>
                  </a:moveTo>
                  <a:lnTo>
                    <a:pt x="146664" y="-10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15"/>
            <p:cNvSpPr/>
            <p:nvPr/>
          </p:nvSpPr>
          <p:spPr>
            <a:xfrm>
              <a:off x="7574468" y="4159093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189" y="-99"/>
                  </a:moveTo>
                  <a:lnTo>
                    <a:pt x="146664" y="-9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15"/>
            <p:cNvSpPr/>
            <p:nvPr/>
          </p:nvSpPr>
          <p:spPr>
            <a:xfrm>
              <a:off x="7574468" y="4211520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188" y="-97"/>
                  </a:moveTo>
                  <a:lnTo>
                    <a:pt x="100515" y="-9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25" name="Google Shape;1225;p15"/>
          <p:cNvGrpSpPr/>
          <p:nvPr/>
        </p:nvGrpSpPr>
        <p:grpSpPr>
          <a:xfrm>
            <a:off x="9514974" y="1946560"/>
            <a:ext cx="440643" cy="597593"/>
            <a:chOff x="8383160" y="3156636"/>
            <a:chExt cx="238624" cy="323618"/>
          </a:xfrm>
        </p:grpSpPr>
        <p:grpSp>
          <p:nvGrpSpPr>
            <p:cNvPr id="1226" name="Google Shape;1226;p15"/>
            <p:cNvGrpSpPr/>
            <p:nvPr/>
          </p:nvGrpSpPr>
          <p:grpSpPr>
            <a:xfrm>
              <a:off x="8383160" y="3156636"/>
              <a:ext cx="238624" cy="323618"/>
              <a:chOff x="8383160" y="3156636"/>
              <a:chExt cx="238624" cy="323618"/>
            </a:xfrm>
          </p:grpSpPr>
          <p:sp>
            <p:nvSpPr>
              <p:cNvPr id="1227" name="Google Shape;1227;p15"/>
              <p:cNvSpPr/>
              <p:nvPr/>
            </p:nvSpPr>
            <p:spPr>
              <a:xfrm>
                <a:off x="8383160" y="3156636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278" y="-184"/>
                    </a:moveTo>
                    <a:lnTo>
                      <a:pt x="278" y="80720"/>
                    </a:lnTo>
                    <a:lnTo>
                      <a:pt x="278" y="161625"/>
                    </a:lnTo>
                    <a:lnTo>
                      <a:pt x="278" y="242529"/>
                    </a:lnTo>
                    <a:lnTo>
                      <a:pt x="278" y="323434"/>
                    </a:lnTo>
                    <a:lnTo>
                      <a:pt x="59861" y="323434"/>
                    </a:lnTo>
                    <a:lnTo>
                      <a:pt x="119591" y="323434"/>
                    </a:lnTo>
                    <a:lnTo>
                      <a:pt x="171288" y="322266"/>
                    </a:lnTo>
                    <a:lnTo>
                      <a:pt x="238903" y="247348"/>
                    </a:lnTo>
                    <a:lnTo>
                      <a:pt x="238903" y="161625"/>
                    </a:lnTo>
                    <a:lnTo>
                      <a:pt x="238903" y="80720"/>
                    </a:lnTo>
                    <a:lnTo>
                      <a:pt x="238903" y="-184"/>
                    </a:lnTo>
                    <a:lnTo>
                      <a:pt x="179174" y="-184"/>
                    </a:lnTo>
                    <a:lnTo>
                      <a:pt x="119591" y="-184"/>
                    </a:lnTo>
                    <a:lnTo>
                      <a:pt x="59861" y="-184"/>
                    </a:lnTo>
                    <a:lnTo>
                      <a:pt x="278" y="-184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8" name="Google Shape;1228;p15"/>
              <p:cNvSpPr/>
              <p:nvPr/>
            </p:nvSpPr>
            <p:spPr>
              <a:xfrm>
                <a:off x="8383160" y="3156636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278" y="-184"/>
                    </a:moveTo>
                    <a:lnTo>
                      <a:pt x="278" y="80720"/>
                    </a:lnTo>
                    <a:lnTo>
                      <a:pt x="278" y="161625"/>
                    </a:lnTo>
                    <a:lnTo>
                      <a:pt x="278" y="242529"/>
                    </a:lnTo>
                    <a:lnTo>
                      <a:pt x="278" y="323434"/>
                    </a:lnTo>
                    <a:lnTo>
                      <a:pt x="59861" y="323434"/>
                    </a:lnTo>
                    <a:lnTo>
                      <a:pt x="119591" y="323434"/>
                    </a:lnTo>
                    <a:lnTo>
                      <a:pt x="166615" y="323434"/>
                    </a:lnTo>
                    <a:lnTo>
                      <a:pt x="167345" y="242529"/>
                    </a:lnTo>
                    <a:lnTo>
                      <a:pt x="238903" y="242529"/>
                    </a:lnTo>
                    <a:lnTo>
                      <a:pt x="238903" y="161625"/>
                    </a:lnTo>
                    <a:lnTo>
                      <a:pt x="238903" y="80720"/>
                    </a:lnTo>
                    <a:lnTo>
                      <a:pt x="238903" y="-184"/>
                    </a:lnTo>
                    <a:lnTo>
                      <a:pt x="179174" y="-184"/>
                    </a:lnTo>
                    <a:lnTo>
                      <a:pt x="119591" y="-184"/>
                    </a:lnTo>
                    <a:lnTo>
                      <a:pt x="59861" y="-184"/>
                    </a:lnTo>
                    <a:lnTo>
                      <a:pt x="278" y="-184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29" name="Google Shape;1229;p15"/>
            <p:cNvSpPr/>
            <p:nvPr/>
          </p:nvSpPr>
          <p:spPr>
            <a:xfrm>
              <a:off x="8427117" y="3203514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89"/>
                  </a:moveTo>
                  <a:lnTo>
                    <a:pt x="146754" y="-18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15"/>
            <p:cNvSpPr/>
            <p:nvPr/>
          </p:nvSpPr>
          <p:spPr>
            <a:xfrm>
              <a:off x="8427117" y="3255941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87"/>
                  </a:moveTo>
                  <a:lnTo>
                    <a:pt x="146754" y="-18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15"/>
            <p:cNvSpPr/>
            <p:nvPr/>
          </p:nvSpPr>
          <p:spPr>
            <a:xfrm>
              <a:off x="8427117" y="3308515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85"/>
                  </a:moveTo>
                  <a:lnTo>
                    <a:pt x="146754" y="-18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15"/>
            <p:cNvSpPr/>
            <p:nvPr/>
          </p:nvSpPr>
          <p:spPr>
            <a:xfrm>
              <a:off x="8427117" y="336108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83"/>
                  </a:moveTo>
                  <a:lnTo>
                    <a:pt x="146754" y="-18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15"/>
            <p:cNvSpPr/>
            <p:nvPr/>
          </p:nvSpPr>
          <p:spPr>
            <a:xfrm>
              <a:off x="8427117" y="3413515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277" y="-181"/>
                  </a:moveTo>
                  <a:lnTo>
                    <a:pt x="100605" y="-18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4" name="Google Shape;1234;p15"/>
          <p:cNvGrpSpPr/>
          <p:nvPr/>
        </p:nvGrpSpPr>
        <p:grpSpPr>
          <a:xfrm>
            <a:off x="9514974" y="3420154"/>
            <a:ext cx="440643" cy="597593"/>
            <a:chOff x="8383160" y="3954640"/>
            <a:chExt cx="238624" cy="323618"/>
          </a:xfrm>
        </p:grpSpPr>
        <p:grpSp>
          <p:nvGrpSpPr>
            <p:cNvPr id="1235" name="Google Shape;1235;p15"/>
            <p:cNvGrpSpPr/>
            <p:nvPr/>
          </p:nvGrpSpPr>
          <p:grpSpPr>
            <a:xfrm>
              <a:off x="8383160" y="3954640"/>
              <a:ext cx="238624" cy="323618"/>
              <a:chOff x="8383160" y="3954640"/>
              <a:chExt cx="238624" cy="323618"/>
            </a:xfrm>
          </p:grpSpPr>
          <p:sp>
            <p:nvSpPr>
              <p:cNvPr id="1236" name="Google Shape;1236;p15"/>
              <p:cNvSpPr/>
              <p:nvPr/>
            </p:nvSpPr>
            <p:spPr>
              <a:xfrm>
                <a:off x="8383160" y="395464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278" y="-101"/>
                    </a:moveTo>
                    <a:lnTo>
                      <a:pt x="278" y="80804"/>
                    </a:lnTo>
                    <a:lnTo>
                      <a:pt x="278" y="161708"/>
                    </a:lnTo>
                    <a:lnTo>
                      <a:pt x="278" y="242613"/>
                    </a:lnTo>
                    <a:lnTo>
                      <a:pt x="278" y="323518"/>
                    </a:lnTo>
                    <a:lnTo>
                      <a:pt x="59861" y="323518"/>
                    </a:lnTo>
                    <a:lnTo>
                      <a:pt x="119591" y="323518"/>
                    </a:lnTo>
                    <a:lnTo>
                      <a:pt x="171288" y="322349"/>
                    </a:lnTo>
                    <a:lnTo>
                      <a:pt x="238903" y="247432"/>
                    </a:lnTo>
                    <a:lnTo>
                      <a:pt x="238903" y="161708"/>
                    </a:lnTo>
                    <a:lnTo>
                      <a:pt x="238903" y="80804"/>
                    </a:lnTo>
                    <a:lnTo>
                      <a:pt x="238903" y="-101"/>
                    </a:lnTo>
                    <a:lnTo>
                      <a:pt x="179174" y="-101"/>
                    </a:lnTo>
                    <a:lnTo>
                      <a:pt x="119591" y="-101"/>
                    </a:lnTo>
                    <a:lnTo>
                      <a:pt x="59861" y="-101"/>
                    </a:lnTo>
                    <a:lnTo>
                      <a:pt x="278" y="-101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7" name="Google Shape;1237;p15"/>
              <p:cNvSpPr/>
              <p:nvPr/>
            </p:nvSpPr>
            <p:spPr>
              <a:xfrm>
                <a:off x="8383160" y="3954640"/>
                <a:ext cx="238624" cy="323618"/>
              </a:xfrm>
              <a:custGeom>
                <a:rect b="b" l="l" r="r" t="t"/>
                <a:pathLst>
                  <a:path extrusionOk="0" h="323618" w="238624">
                    <a:moveTo>
                      <a:pt x="278" y="-101"/>
                    </a:moveTo>
                    <a:lnTo>
                      <a:pt x="278" y="80804"/>
                    </a:lnTo>
                    <a:lnTo>
                      <a:pt x="278" y="161708"/>
                    </a:lnTo>
                    <a:lnTo>
                      <a:pt x="278" y="242613"/>
                    </a:lnTo>
                    <a:lnTo>
                      <a:pt x="278" y="323518"/>
                    </a:lnTo>
                    <a:lnTo>
                      <a:pt x="59861" y="323518"/>
                    </a:lnTo>
                    <a:lnTo>
                      <a:pt x="119591" y="323518"/>
                    </a:lnTo>
                    <a:lnTo>
                      <a:pt x="166615" y="323518"/>
                    </a:lnTo>
                    <a:lnTo>
                      <a:pt x="167345" y="242613"/>
                    </a:lnTo>
                    <a:lnTo>
                      <a:pt x="238903" y="242613"/>
                    </a:lnTo>
                    <a:lnTo>
                      <a:pt x="238903" y="161708"/>
                    </a:lnTo>
                    <a:lnTo>
                      <a:pt x="238903" y="80804"/>
                    </a:lnTo>
                    <a:lnTo>
                      <a:pt x="238903" y="-101"/>
                    </a:lnTo>
                    <a:lnTo>
                      <a:pt x="179174" y="-101"/>
                    </a:lnTo>
                    <a:lnTo>
                      <a:pt x="119591" y="-101"/>
                    </a:lnTo>
                    <a:lnTo>
                      <a:pt x="59861" y="-101"/>
                    </a:lnTo>
                    <a:lnTo>
                      <a:pt x="278" y="-101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18275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38" name="Google Shape;1238;p15"/>
            <p:cNvSpPr/>
            <p:nvPr/>
          </p:nvSpPr>
          <p:spPr>
            <a:xfrm>
              <a:off x="8427117" y="4001518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05"/>
                  </a:moveTo>
                  <a:lnTo>
                    <a:pt x="146754" y="-105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15"/>
            <p:cNvSpPr/>
            <p:nvPr/>
          </p:nvSpPr>
          <p:spPr>
            <a:xfrm>
              <a:off x="8427117" y="4053946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03"/>
                  </a:moveTo>
                  <a:lnTo>
                    <a:pt x="146754" y="-103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15"/>
            <p:cNvSpPr/>
            <p:nvPr/>
          </p:nvSpPr>
          <p:spPr>
            <a:xfrm>
              <a:off x="8427117" y="4106519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101"/>
                  </a:moveTo>
                  <a:lnTo>
                    <a:pt x="146754" y="-101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15"/>
            <p:cNvSpPr/>
            <p:nvPr/>
          </p:nvSpPr>
          <p:spPr>
            <a:xfrm>
              <a:off x="8427117" y="4159093"/>
              <a:ext cx="146475" cy="9525"/>
            </a:xfrm>
            <a:custGeom>
              <a:rect b="b" l="l" r="r" t="t"/>
              <a:pathLst>
                <a:path extrusionOk="0" h="9525" w="146475">
                  <a:moveTo>
                    <a:pt x="278" y="-99"/>
                  </a:moveTo>
                  <a:lnTo>
                    <a:pt x="146754" y="-99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15"/>
            <p:cNvSpPr/>
            <p:nvPr/>
          </p:nvSpPr>
          <p:spPr>
            <a:xfrm>
              <a:off x="8427117" y="4211520"/>
              <a:ext cx="100327" cy="9525"/>
            </a:xfrm>
            <a:custGeom>
              <a:rect b="b" l="l" r="r" t="t"/>
              <a:pathLst>
                <a:path extrusionOk="0" h="9525" w="100327">
                  <a:moveTo>
                    <a:pt x="277" y="-97"/>
                  </a:moveTo>
                  <a:lnTo>
                    <a:pt x="100605" y="-97"/>
                  </a:lnTo>
                </a:path>
              </a:pathLst>
            </a:custGeom>
            <a:noFill/>
            <a:ln cap="flat" cmpd="sng" w="194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3" name="Google Shape;1243;p15"/>
          <p:cNvSpPr txBox="1"/>
          <p:nvPr/>
        </p:nvSpPr>
        <p:spPr>
          <a:xfrm>
            <a:off x="4311266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01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4" name="Google Shape;1244;p15"/>
          <p:cNvSpPr txBox="1"/>
          <p:nvPr/>
        </p:nvSpPr>
        <p:spPr>
          <a:xfrm>
            <a:off x="5911466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02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5" name="Google Shape;1245;p15"/>
          <p:cNvSpPr txBox="1"/>
          <p:nvPr/>
        </p:nvSpPr>
        <p:spPr>
          <a:xfrm>
            <a:off x="7573870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03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6" name="Google Shape;1246;p15"/>
          <p:cNvSpPr txBox="1"/>
          <p:nvPr/>
        </p:nvSpPr>
        <p:spPr>
          <a:xfrm>
            <a:off x="9174070" y="2565037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04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7" name="Google Shape;1247;p15"/>
          <p:cNvSpPr txBox="1"/>
          <p:nvPr/>
        </p:nvSpPr>
        <p:spPr>
          <a:xfrm>
            <a:off x="4297270" y="4065712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05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8" name="Google Shape;1248;p15"/>
          <p:cNvSpPr txBox="1"/>
          <p:nvPr/>
        </p:nvSpPr>
        <p:spPr>
          <a:xfrm>
            <a:off x="5897470" y="4065712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06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9" name="Google Shape;1249;p15"/>
          <p:cNvSpPr txBox="1"/>
          <p:nvPr/>
        </p:nvSpPr>
        <p:spPr>
          <a:xfrm>
            <a:off x="7573870" y="4065712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07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50" name="Google Shape;1250;p15"/>
          <p:cNvSpPr txBox="1"/>
          <p:nvPr/>
        </p:nvSpPr>
        <p:spPr>
          <a:xfrm>
            <a:off x="9174070" y="4065712"/>
            <a:ext cx="13425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Group 08</a:t>
            </a:r>
            <a:endParaRPr b="0" i="0" sz="18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51" name="Google Shape;1251;p15">
            <a:hlinkClick action="ppaction://hlinksldjump" r:id="rId8"/>
          </p:cNvPr>
          <p:cNvSpPr/>
          <p:nvPr/>
        </p:nvSpPr>
        <p:spPr>
          <a:xfrm>
            <a:off x="4426400" y="17892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2" name="Google Shape;1252;p15">
            <a:hlinkClick action="ppaction://hlinksldjump" r:id="rId9"/>
          </p:cNvPr>
          <p:cNvSpPr/>
          <p:nvPr/>
        </p:nvSpPr>
        <p:spPr>
          <a:xfrm>
            <a:off x="6038550" y="17892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3" name="Google Shape;1253;p15">
            <a:hlinkClick action="ppaction://hlinksldjump" r:id="rId10"/>
          </p:cNvPr>
          <p:cNvSpPr/>
          <p:nvPr/>
        </p:nvSpPr>
        <p:spPr>
          <a:xfrm>
            <a:off x="7601100" y="17892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4" name="Google Shape;1254;p15">
            <a:hlinkClick action="ppaction://hlinksldjump" r:id="rId11"/>
          </p:cNvPr>
          <p:cNvSpPr/>
          <p:nvPr/>
        </p:nvSpPr>
        <p:spPr>
          <a:xfrm>
            <a:off x="9213250" y="178920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5" name="Google Shape;1255;p15">
            <a:hlinkClick action="ppaction://hlinksldjump" r:id="rId12"/>
          </p:cNvPr>
          <p:cNvSpPr/>
          <p:nvPr/>
        </p:nvSpPr>
        <p:spPr>
          <a:xfrm>
            <a:off x="4426400" y="33038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6" name="Google Shape;1256;p15">
            <a:hlinkClick action="ppaction://hlinksldjump" r:id="rId13"/>
          </p:cNvPr>
          <p:cNvSpPr/>
          <p:nvPr/>
        </p:nvSpPr>
        <p:spPr>
          <a:xfrm>
            <a:off x="6038550" y="33038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7" name="Google Shape;1257;p15">
            <a:hlinkClick action="ppaction://hlinksldjump" r:id="rId14"/>
          </p:cNvPr>
          <p:cNvSpPr/>
          <p:nvPr/>
        </p:nvSpPr>
        <p:spPr>
          <a:xfrm>
            <a:off x="7601100" y="33038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8" name="Google Shape;1258;p15">
            <a:hlinkClick action="ppaction://hlinksldjump" r:id="rId15"/>
          </p:cNvPr>
          <p:cNvSpPr/>
          <p:nvPr/>
        </p:nvSpPr>
        <p:spPr>
          <a:xfrm>
            <a:off x="9213250" y="3303850"/>
            <a:ext cx="1185900" cy="11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9" name="Google Shape;1259;p15">
            <a:hlinkClick action="ppaction://hlinksldjump" r:id="rId16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01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65" name="Google Shape;1265;p16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266" name="Google Shape;1266;p16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267" name="Google Shape;1267;p16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68" name="Google Shape;1268;p16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2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p17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02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74" name="Google Shape;1274;p17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275" name="Google Shape;1275;p17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276" name="Google Shape;1276;p17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77" name="Google Shape;1277;p17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18"/>
          <p:cNvSpPr txBox="1"/>
          <p:nvPr/>
        </p:nvSpPr>
        <p:spPr>
          <a:xfrm>
            <a:off x="166373" y="59100"/>
            <a:ext cx="101997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Group 03 </a:t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83" name="Google Shape;1283;p18"/>
          <p:cNvSpPr txBox="1"/>
          <p:nvPr>
            <p:ph type="title"/>
          </p:nvPr>
        </p:nvSpPr>
        <p:spPr>
          <a:xfrm>
            <a:off x="267975" y="706100"/>
            <a:ext cx="114270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title.</a:t>
            </a:r>
            <a:endParaRPr/>
          </a:p>
        </p:txBody>
      </p:sp>
      <p:sp>
        <p:nvSpPr>
          <p:cNvPr id="1284" name="Google Shape;1284;p18"/>
          <p:cNvSpPr txBox="1"/>
          <p:nvPr>
            <p:ph idx="1" type="body"/>
          </p:nvPr>
        </p:nvSpPr>
        <p:spPr>
          <a:xfrm>
            <a:off x="267975" y="1328400"/>
            <a:ext cx="11427000" cy="4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start writing here...</a:t>
            </a:r>
            <a:endParaRPr/>
          </a:p>
        </p:txBody>
      </p:sp>
      <p:pic>
        <p:nvPicPr>
          <p:cNvPr id="1285" name="Google Shape;1285;p18"/>
          <p:cNvPicPr preferRelativeResize="0"/>
          <p:nvPr/>
        </p:nvPicPr>
        <p:blipFill rotWithShape="1">
          <a:blip r:embed="rId3">
            <a:alphaModFix/>
          </a:blip>
          <a:srcRect b="0" l="18903" r="70675" t="0"/>
          <a:stretch/>
        </p:blipFill>
        <p:spPr>
          <a:xfrm>
            <a:off x="3987225" y="830300"/>
            <a:ext cx="72294" cy="40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6" name="Google Shape;1286;p18">
            <a:hlinkClick action="ppaction://hlinksldjump" r:id="rId4"/>
          </p:cNvPr>
          <p:cNvSpPr/>
          <p:nvPr/>
        </p:nvSpPr>
        <p:spPr>
          <a:xfrm>
            <a:off x="10660200" y="59100"/>
            <a:ext cx="15318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1155CC"/>
      </a:accent1>
      <a:accent2>
        <a:srgbClr val="FAE058"/>
      </a:accent2>
      <a:accent3>
        <a:srgbClr val="FAE058"/>
      </a:accent3>
      <a:accent4>
        <a:srgbClr val="FAE058"/>
      </a:accent4>
      <a:accent5>
        <a:srgbClr val="FAE058"/>
      </a:accent5>
      <a:accent6>
        <a:srgbClr val="FAE058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