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Blueberry" panose="020B0604020202020204" charset="0"/>
      <p:regular r:id="rId13"/>
    </p:embeddedFont>
    <p:embeddedFont>
      <p:font typeface="Open Sans Extra Bold" panose="020B0604020202020204" charset="0"/>
      <p:regular r:id="rId14"/>
    </p:embeddedFont>
    <p:embeddedFont>
      <p:font typeface="Montserrat Classic" panose="020B0604020202020204" charset="0"/>
      <p:regular r:id="rId15"/>
    </p:embeddedFont>
    <p:embeddedFont>
      <p:font typeface="Calibri" panose="020F0502020204030204" pitchFamily="34" charset="0"/>
      <p:regular r:id="rId16"/>
      <p:bold r:id="rId17"/>
      <p:italic r:id="rId18"/>
      <p:boldItalic r:id="rId19"/>
    </p:embeddedFont>
    <p:embeddedFont>
      <p:font typeface="Montserrat Classic Bold"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59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plantillaspowerpoint.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
        <p:nvSpPr>
          <p:cNvPr id="7" name="TextBox 11"/>
          <p:cNvSpPr txBox="1"/>
          <p:nvPr userDrawn="1"/>
        </p:nvSpPr>
        <p:spPr>
          <a:xfrm rot="16200000">
            <a:off x="-3750500" y="3888957"/>
            <a:ext cx="6988372" cy="369332"/>
          </a:xfrm>
          <a:prstGeom prst="rect">
            <a:avLst/>
          </a:prstGeom>
          <a:noFill/>
        </p:spPr>
        <p:txBody>
          <a:bodyPr wrap="square" rtlCol="0" anchor="ctr">
            <a:spAutoFit/>
          </a:bodyPr>
          <a:lstStyle/>
          <a:p>
            <a:r>
              <a:rPr lang="bs-Latn-BA" sz="1800" dirty="0">
                <a:solidFill>
                  <a:schemeClr val="bg1">
                    <a:lumMod val="65000"/>
                  </a:schemeClr>
                </a:solidFill>
                <a:latin typeface="Arial" panose="020B0604020202020204" pitchFamily="34" charset="0"/>
                <a:cs typeface="Arial" panose="020B0604020202020204" pitchFamily="34" charset="0"/>
              </a:rPr>
              <a:t>Find</a:t>
            </a:r>
            <a:r>
              <a:rPr lang="bs-Latn-BA" sz="1800" baseline="0" dirty="0">
                <a:solidFill>
                  <a:schemeClr val="bg1">
                    <a:lumMod val="65000"/>
                  </a:schemeClr>
                </a:solidFill>
                <a:latin typeface="Arial" panose="020B0604020202020204" pitchFamily="34" charset="0"/>
                <a:cs typeface="Arial" panose="020B0604020202020204" pitchFamily="34" charset="0"/>
              </a:rPr>
              <a:t> m</a:t>
            </a:r>
            <a:r>
              <a:rPr lang="bs-Latn-BA" sz="1800" dirty="0">
                <a:solidFill>
                  <a:schemeClr val="bg1">
                    <a:lumMod val="65000"/>
                  </a:schemeClr>
                </a:solidFill>
                <a:latin typeface="Arial" panose="020B0604020202020204" pitchFamily="34" charset="0"/>
                <a:cs typeface="Arial" panose="020B0604020202020204" pitchFamily="34" charset="0"/>
              </a:rPr>
              <a:t>ore PowerPoint templates</a:t>
            </a:r>
            <a:r>
              <a:rPr lang="bs-Latn-BA" sz="1800" baseline="0" dirty="0">
                <a:solidFill>
                  <a:schemeClr val="bg1">
                    <a:lumMod val="65000"/>
                  </a:schemeClr>
                </a:solidFill>
                <a:latin typeface="Arial" panose="020B0604020202020204" pitchFamily="34" charset="0"/>
                <a:cs typeface="Arial" panose="020B0604020202020204" pitchFamily="34" charset="0"/>
              </a:rPr>
              <a:t> on </a:t>
            </a:r>
            <a:r>
              <a:rPr lang="es-PE" sz="1800" b="1" baseline="0" dirty="0" smtClean="0">
                <a:solidFill>
                  <a:schemeClr val="bg1">
                    <a:lumMod val="65000"/>
                  </a:schemeClr>
                </a:solidFill>
                <a:latin typeface="Arial" panose="020B0604020202020204" pitchFamily="34" charset="0"/>
                <a:cs typeface="Arial" panose="020B0604020202020204" pitchFamily="34" charset="0"/>
                <a:hlinkClick r:id="rId13"/>
              </a:rPr>
              <a:t>plantillaspowerpoint.org</a:t>
            </a:r>
            <a:endParaRPr lang="en-US" sz="1800" dirty="0">
              <a:solidFill>
                <a:schemeClr val="bg1">
                  <a:lumMod val="65000"/>
                </a:schemeClr>
              </a:solidFill>
              <a:latin typeface="Arial" panose="020B0604020202020204" pitchFamily="34" charset="0"/>
              <a:cs typeface="Arial" panose="020B0604020202020204" pitchFamily="34" charset="0"/>
            </a:endParaRPr>
          </a:p>
        </p:txBody>
      </p:sp>
      <p:pic>
        <p:nvPicPr>
          <p:cNvPr id="8" name="Imagen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rot="16200000">
            <a:off x="-1183708" y="8252979"/>
            <a:ext cx="1854787" cy="51263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7.svg"/><Relationship Id="rId4" Type="http://schemas.openxmlformats.org/officeDocument/2006/relationships/image" Target="../media/image11.sv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0.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2.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image" Target="../media/image13.png"/><Relationship Id="rId12" Type="http://schemas.openxmlformats.org/officeDocument/2006/relationships/image" Target="../media/image25.svg"/><Relationship Id="rId2" Type="http://schemas.openxmlformats.org/officeDocument/2006/relationships/image" Target="../media/image2.jpeg"/><Relationship Id="rId16" Type="http://schemas.openxmlformats.org/officeDocument/2006/relationships/image" Target="../media/image3.sv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15.png"/><Relationship Id="rId5" Type="http://schemas.openxmlformats.org/officeDocument/2006/relationships/image" Target="../media/image10.png"/><Relationship Id="rId15" Type="http://schemas.openxmlformats.org/officeDocument/2006/relationships/image" Target="../media/image3.png"/><Relationship Id="rId10" Type="http://schemas.openxmlformats.org/officeDocument/2006/relationships/image" Target="../media/image23.svg"/><Relationship Id="rId4" Type="http://schemas.openxmlformats.org/officeDocument/2006/relationships/image" Target="../media/image11.svg"/><Relationship Id="rId9" Type="http://schemas.openxmlformats.org/officeDocument/2006/relationships/image" Target="../media/image14.png"/><Relationship Id="rId1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6.png"/><Relationship Id="rId7" Type="http://schemas.openxmlformats.org/officeDocument/2006/relationships/image" Target="../media/image18.png"/><Relationship Id="rId12"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3.png"/><Relationship Id="rId5" Type="http://schemas.openxmlformats.org/officeDocument/2006/relationships/image" Target="../media/image17.png"/><Relationship Id="rId10" Type="http://schemas.openxmlformats.org/officeDocument/2006/relationships/image" Target="../media/image11.svg"/><Relationship Id="rId4" Type="http://schemas.openxmlformats.org/officeDocument/2006/relationships/image" Target="../media/image27.svg"/><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19.png"/><Relationship Id="rId10" Type="http://schemas.openxmlformats.org/officeDocument/2006/relationships/image" Target="../media/image37.svg"/><Relationship Id="rId4" Type="http://schemas.openxmlformats.org/officeDocument/2006/relationships/image" Target="../media/image11.sv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39.svg"/></Relationships>
</file>

<file path=ppt/slides/_rels/slide10.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7.png"/><Relationship Id="rId7" Type="http://schemas.openxmlformats.org/officeDocument/2006/relationships/image" Target="../media/image15.png"/><Relationship Id="rId12" Type="http://schemas.openxmlformats.org/officeDocument/2006/relationships/image" Target="../media/image41.sv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3.png"/><Relationship Id="rId5" Type="http://schemas.openxmlformats.org/officeDocument/2006/relationships/image" Target="../media/image11.png"/><Relationship Id="rId10" Type="http://schemas.openxmlformats.org/officeDocument/2006/relationships/image" Target="../media/image3.svg"/><Relationship Id="rId4" Type="http://schemas.openxmlformats.org/officeDocument/2006/relationships/image" Target="../media/image11.sv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24.png"/><Relationship Id="rId4"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sp>
        <p:nvSpPr>
          <p:cNvPr id="3" name="Freeform 3"/>
          <p:cNvSpPr/>
          <p:nvPr/>
        </p:nvSpPr>
        <p:spPr>
          <a:xfrm>
            <a:off x="2819497" y="1921877"/>
            <a:ext cx="12649006" cy="7336423"/>
          </a:xfrm>
          <a:custGeom>
            <a:avLst/>
            <a:gdLst/>
            <a:ahLst/>
            <a:cxnLst/>
            <a:rect l="l" t="t" r="r" b="b"/>
            <a:pathLst>
              <a:path w="12649006" h="7336423">
                <a:moveTo>
                  <a:pt x="0" y="0"/>
                </a:moveTo>
                <a:lnTo>
                  <a:pt x="12649006" y="0"/>
                </a:lnTo>
                <a:lnTo>
                  <a:pt x="12649006" y="7336423"/>
                </a:lnTo>
                <a:lnTo>
                  <a:pt x="0" y="733642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4" name="Group 4"/>
          <p:cNvGrpSpPr/>
          <p:nvPr/>
        </p:nvGrpSpPr>
        <p:grpSpPr>
          <a:xfrm>
            <a:off x="2123677" y="889536"/>
            <a:ext cx="14040647" cy="2622223"/>
            <a:chOff x="0" y="0"/>
            <a:chExt cx="3161245" cy="590392"/>
          </a:xfrm>
        </p:grpSpPr>
        <p:sp>
          <p:nvSpPr>
            <p:cNvPr id="5" name="Freeform 5"/>
            <p:cNvSpPr/>
            <p:nvPr/>
          </p:nvSpPr>
          <p:spPr>
            <a:xfrm>
              <a:off x="0" y="0"/>
              <a:ext cx="3161245" cy="590392"/>
            </a:xfrm>
            <a:custGeom>
              <a:avLst/>
              <a:gdLst/>
              <a:ahLst/>
              <a:cxnLst/>
              <a:rect l="l" t="t" r="r" b="b"/>
              <a:pathLst>
                <a:path w="3161245" h="590392">
                  <a:moveTo>
                    <a:pt x="23159" y="0"/>
                  </a:moveTo>
                  <a:lnTo>
                    <a:pt x="3138086" y="0"/>
                  </a:lnTo>
                  <a:cubicBezTo>
                    <a:pt x="3150876" y="0"/>
                    <a:pt x="3161245" y="10368"/>
                    <a:pt x="3161245" y="23159"/>
                  </a:cubicBezTo>
                  <a:lnTo>
                    <a:pt x="3161245" y="567234"/>
                  </a:lnTo>
                  <a:cubicBezTo>
                    <a:pt x="3161245" y="573376"/>
                    <a:pt x="3158805" y="579266"/>
                    <a:pt x="3154462" y="583609"/>
                  </a:cubicBezTo>
                  <a:cubicBezTo>
                    <a:pt x="3150119" y="587952"/>
                    <a:pt x="3144228" y="590392"/>
                    <a:pt x="3138086" y="590392"/>
                  </a:cubicBezTo>
                  <a:lnTo>
                    <a:pt x="23159" y="590392"/>
                  </a:lnTo>
                  <a:cubicBezTo>
                    <a:pt x="17017" y="590392"/>
                    <a:pt x="11126" y="587952"/>
                    <a:pt x="6783" y="583609"/>
                  </a:cubicBezTo>
                  <a:cubicBezTo>
                    <a:pt x="2440" y="579266"/>
                    <a:pt x="0" y="573376"/>
                    <a:pt x="0" y="567234"/>
                  </a:cubicBezTo>
                  <a:lnTo>
                    <a:pt x="0" y="23159"/>
                  </a:lnTo>
                  <a:cubicBezTo>
                    <a:pt x="0" y="17017"/>
                    <a:pt x="2440" y="11126"/>
                    <a:pt x="6783" y="6783"/>
                  </a:cubicBezTo>
                  <a:cubicBezTo>
                    <a:pt x="11126" y="2440"/>
                    <a:pt x="17017" y="0"/>
                    <a:pt x="23159" y="0"/>
                  </a:cubicBezTo>
                  <a:close/>
                </a:path>
              </a:pathLst>
            </a:custGeom>
            <a:solidFill>
              <a:srgbClr val="FFD00B"/>
            </a:solidFill>
          </p:spPr>
        </p:sp>
        <p:sp>
          <p:nvSpPr>
            <p:cNvPr id="6" name="TextBox 6"/>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773280" y="6193136"/>
            <a:ext cx="5374137" cy="3380821"/>
          </a:xfrm>
          <a:custGeom>
            <a:avLst/>
            <a:gdLst/>
            <a:ahLst/>
            <a:cxnLst/>
            <a:rect l="l" t="t" r="r" b="b"/>
            <a:pathLst>
              <a:path w="5374137" h="3380821">
                <a:moveTo>
                  <a:pt x="0" y="0"/>
                </a:moveTo>
                <a:lnTo>
                  <a:pt x="5374137" y="0"/>
                </a:lnTo>
                <a:lnTo>
                  <a:pt x="5374137" y="3380821"/>
                </a:lnTo>
                <a:lnTo>
                  <a:pt x="0" y="3380821"/>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rot="-2634817" flipH="1">
            <a:off x="12659169" y="6992098"/>
            <a:ext cx="5185714" cy="1464964"/>
          </a:xfrm>
          <a:custGeom>
            <a:avLst/>
            <a:gdLst/>
            <a:ahLst/>
            <a:cxnLst/>
            <a:rect l="l" t="t" r="r" b="b"/>
            <a:pathLst>
              <a:path w="5185714" h="1464964">
                <a:moveTo>
                  <a:pt x="5185713" y="0"/>
                </a:moveTo>
                <a:lnTo>
                  <a:pt x="0" y="0"/>
                </a:lnTo>
                <a:lnTo>
                  <a:pt x="0" y="1464964"/>
                </a:lnTo>
                <a:lnTo>
                  <a:pt x="5185713" y="1464964"/>
                </a:lnTo>
                <a:lnTo>
                  <a:pt x="5185713"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9" name="Freeform 9"/>
          <p:cNvSpPr/>
          <p:nvPr/>
        </p:nvSpPr>
        <p:spPr>
          <a:xfrm>
            <a:off x="15620639" y="3331935"/>
            <a:ext cx="2007275" cy="1811565"/>
          </a:xfrm>
          <a:custGeom>
            <a:avLst/>
            <a:gdLst/>
            <a:ahLst/>
            <a:cxnLst/>
            <a:rect l="l" t="t" r="r" b="b"/>
            <a:pathLst>
              <a:path w="2007275" h="1811565">
                <a:moveTo>
                  <a:pt x="0" y="0"/>
                </a:moveTo>
                <a:lnTo>
                  <a:pt x="2007275" y="0"/>
                </a:lnTo>
                <a:lnTo>
                  <a:pt x="2007275" y="1811565"/>
                </a:lnTo>
                <a:lnTo>
                  <a:pt x="0" y="1811565"/>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0" name="TextBox 10"/>
          <p:cNvSpPr txBox="1"/>
          <p:nvPr/>
        </p:nvSpPr>
        <p:spPr>
          <a:xfrm>
            <a:off x="3780703" y="4552479"/>
            <a:ext cx="10844956" cy="1659707"/>
          </a:xfrm>
          <a:prstGeom prst="rect">
            <a:avLst/>
          </a:prstGeom>
        </p:spPr>
        <p:txBody>
          <a:bodyPr lIns="0" tIns="0" rIns="0" bIns="0" rtlCol="0" anchor="t">
            <a:spAutoFit/>
          </a:bodyPr>
          <a:lstStyle/>
          <a:p>
            <a:pPr algn="ctr">
              <a:lnSpc>
                <a:spcPts val="13652"/>
              </a:lnSpc>
            </a:pPr>
            <a:r>
              <a:rPr lang="en-US" sz="9751">
                <a:solidFill>
                  <a:srgbClr val="000000"/>
                </a:solidFill>
                <a:latin typeface="Blueberry"/>
              </a:rPr>
              <a:t>BRAINSTORMING</a:t>
            </a:r>
          </a:p>
        </p:txBody>
      </p:sp>
      <p:sp>
        <p:nvSpPr>
          <p:cNvPr id="11" name="TextBox 11"/>
          <p:cNvSpPr txBox="1"/>
          <p:nvPr/>
        </p:nvSpPr>
        <p:spPr>
          <a:xfrm>
            <a:off x="3733078" y="1184107"/>
            <a:ext cx="10821845" cy="1823532"/>
          </a:xfrm>
          <a:prstGeom prst="rect">
            <a:avLst/>
          </a:prstGeom>
        </p:spPr>
        <p:txBody>
          <a:bodyPr lIns="0" tIns="0" rIns="0" bIns="0" rtlCol="0" anchor="t">
            <a:spAutoFit/>
          </a:bodyPr>
          <a:lstStyle/>
          <a:p>
            <a:pPr algn="ctr">
              <a:lnSpc>
                <a:spcPts val="14838"/>
              </a:lnSpc>
            </a:pPr>
            <a:r>
              <a:rPr lang="en-US" sz="10598">
                <a:solidFill>
                  <a:srgbClr val="000000"/>
                </a:solidFill>
                <a:latin typeface="Montserrat Classic"/>
              </a:rPr>
              <a:t>PRESENTACIÓN</a:t>
            </a:r>
          </a:p>
        </p:txBody>
      </p:sp>
      <p:sp>
        <p:nvSpPr>
          <p:cNvPr id="12" name="TextBox 12"/>
          <p:cNvSpPr txBox="1"/>
          <p:nvPr/>
        </p:nvSpPr>
        <p:spPr>
          <a:xfrm>
            <a:off x="7699168" y="6996584"/>
            <a:ext cx="2889665" cy="727996"/>
          </a:xfrm>
          <a:prstGeom prst="rect">
            <a:avLst/>
          </a:prstGeom>
        </p:spPr>
        <p:txBody>
          <a:bodyPr lIns="0" tIns="0" rIns="0" bIns="0" rtlCol="0" anchor="t">
            <a:spAutoFit/>
          </a:bodyPr>
          <a:lstStyle/>
          <a:p>
            <a:pPr algn="ctr">
              <a:lnSpc>
                <a:spcPts val="5992"/>
              </a:lnSpc>
            </a:pPr>
            <a:r>
              <a:rPr lang="en-US" sz="4280">
                <a:solidFill>
                  <a:srgbClr val="000000"/>
                </a:solidFill>
                <a:latin typeface="Montserrat Classic"/>
              </a:rPr>
              <a:t>BORCELLE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sp>
        <p:nvSpPr>
          <p:cNvPr id="3" name="Freeform 3"/>
          <p:cNvSpPr/>
          <p:nvPr/>
        </p:nvSpPr>
        <p:spPr>
          <a:xfrm>
            <a:off x="6578343" y="2591425"/>
            <a:ext cx="5131313" cy="141111"/>
          </a:xfrm>
          <a:custGeom>
            <a:avLst/>
            <a:gdLst/>
            <a:ahLst/>
            <a:cxnLst/>
            <a:rect l="l" t="t" r="r" b="b"/>
            <a:pathLst>
              <a:path w="5131313" h="141111">
                <a:moveTo>
                  <a:pt x="0" y="0"/>
                </a:moveTo>
                <a:lnTo>
                  <a:pt x="5131314" y="0"/>
                </a:lnTo>
                <a:lnTo>
                  <a:pt x="5131314" y="141111"/>
                </a:lnTo>
                <a:lnTo>
                  <a:pt x="0" y="14111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TextBox 4"/>
          <p:cNvSpPr txBox="1"/>
          <p:nvPr/>
        </p:nvSpPr>
        <p:spPr>
          <a:xfrm>
            <a:off x="6971144" y="731693"/>
            <a:ext cx="4345712" cy="1659707"/>
          </a:xfrm>
          <a:prstGeom prst="rect">
            <a:avLst/>
          </a:prstGeom>
        </p:spPr>
        <p:txBody>
          <a:bodyPr lIns="0" tIns="0" rIns="0" bIns="0" rtlCol="0" anchor="t">
            <a:spAutoFit/>
          </a:bodyPr>
          <a:lstStyle/>
          <a:p>
            <a:pPr algn="ctr">
              <a:lnSpc>
                <a:spcPts val="13652"/>
              </a:lnSpc>
            </a:pPr>
            <a:r>
              <a:rPr lang="en-US" sz="9751">
                <a:solidFill>
                  <a:srgbClr val="000000"/>
                </a:solidFill>
                <a:latin typeface="Blueberry"/>
              </a:rPr>
              <a:t>ÏNDICE</a:t>
            </a:r>
          </a:p>
        </p:txBody>
      </p:sp>
      <p:grpSp>
        <p:nvGrpSpPr>
          <p:cNvPr id="5" name="Group 5"/>
          <p:cNvGrpSpPr/>
          <p:nvPr/>
        </p:nvGrpSpPr>
        <p:grpSpPr>
          <a:xfrm>
            <a:off x="1878440" y="3113536"/>
            <a:ext cx="7089945" cy="1324114"/>
            <a:chOff x="0" y="0"/>
            <a:chExt cx="3161245" cy="590392"/>
          </a:xfrm>
        </p:grpSpPr>
        <p:sp>
          <p:nvSpPr>
            <p:cNvPr id="6" name="Freeform 6"/>
            <p:cNvSpPr/>
            <p:nvPr/>
          </p:nvSpPr>
          <p:spPr>
            <a:xfrm>
              <a:off x="0" y="0"/>
              <a:ext cx="3161245" cy="590392"/>
            </a:xfrm>
            <a:custGeom>
              <a:avLst/>
              <a:gdLst/>
              <a:ahLst/>
              <a:cxnLst/>
              <a:rect l="l" t="t" r="r" b="b"/>
              <a:pathLst>
                <a:path w="3161245" h="590392">
                  <a:moveTo>
                    <a:pt x="45862" y="0"/>
                  </a:moveTo>
                  <a:lnTo>
                    <a:pt x="3115382" y="0"/>
                  </a:lnTo>
                  <a:cubicBezTo>
                    <a:pt x="3140711" y="0"/>
                    <a:pt x="3161245" y="20533"/>
                    <a:pt x="3161245" y="45862"/>
                  </a:cubicBezTo>
                  <a:lnTo>
                    <a:pt x="3161245" y="544530"/>
                  </a:lnTo>
                  <a:cubicBezTo>
                    <a:pt x="3161245" y="556693"/>
                    <a:pt x="3156413" y="568359"/>
                    <a:pt x="3147812" y="576959"/>
                  </a:cubicBezTo>
                  <a:cubicBezTo>
                    <a:pt x="3139211" y="585560"/>
                    <a:pt x="3127546" y="590392"/>
                    <a:pt x="3115382" y="590392"/>
                  </a:cubicBezTo>
                  <a:lnTo>
                    <a:pt x="45862" y="590392"/>
                  </a:lnTo>
                  <a:cubicBezTo>
                    <a:pt x="33699" y="590392"/>
                    <a:pt x="22034" y="585560"/>
                    <a:pt x="13433" y="576959"/>
                  </a:cubicBezTo>
                  <a:cubicBezTo>
                    <a:pt x="4832" y="568359"/>
                    <a:pt x="0" y="556693"/>
                    <a:pt x="0" y="544530"/>
                  </a:cubicBezTo>
                  <a:lnTo>
                    <a:pt x="0" y="45862"/>
                  </a:lnTo>
                  <a:cubicBezTo>
                    <a:pt x="0" y="33699"/>
                    <a:pt x="4832" y="22034"/>
                    <a:pt x="13433" y="13433"/>
                  </a:cubicBezTo>
                  <a:cubicBezTo>
                    <a:pt x="22034" y="4832"/>
                    <a:pt x="33699" y="0"/>
                    <a:pt x="45862" y="0"/>
                  </a:cubicBezTo>
                  <a:close/>
                </a:path>
              </a:pathLst>
            </a:custGeom>
            <a:solidFill>
              <a:srgbClr val="FFD00B"/>
            </a:solidFill>
          </p:spPr>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2683616" y="3263321"/>
            <a:ext cx="5479595" cy="919769"/>
          </a:xfrm>
          <a:prstGeom prst="rect">
            <a:avLst/>
          </a:prstGeom>
        </p:spPr>
        <p:txBody>
          <a:bodyPr lIns="0" tIns="0" rIns="0" bIns="0" rtlCol="0" anchor="t">
            <a:spAutoFit/>
          </a:bodyPr>
          <a:lstStyle/>
          <a:p>
            <a:pPr algn="ctr">
              <a:lnSpc>
                <a:spcPts val="7492"/>
              </a:lnSpc>
            </a:pPr>
            <a:r>
              <a:rPr lang="en-US" sz="5352">
                <a:solidFill>
                  <a:srgbClr val="000000"/>
                </a:solidFill>
                <a:latin typeface="Montserrat Classic Semi-Bold"/>
              </a:rPr>
              <a:t>INTRODUCCIÓN</a:t>
            </a:r>
          </a:p>
        </p:txBody>
      </p:sp>
      <p:grpSp>
        <p:nvGrpSpPr>
          <p:cNvPr id="9" name="Group 9"/>
          <p:cNvGrpSpPr/>
          <p:nvPr/>
        </p:nvGrpSpPr>
        <p:grpSpPr>
          <a:xfrm>
            <a:off x="1878440" y="4744645"/>
            <a:ext cx="7089945" cy="1324114"/>
            <a:chOff x="0" y="0"/>
            <a:chExt cx="3161245" cy="590392"/>
          </a:xfrm>
        </p:grpSpPr>
        <p:sp>
          <p:nvSpPr>
            <p:cNvPr id="10" name="Freeform 10"/>
            <p:cNvSpPr/>
            <p:nvPr/>
          </p:nvSpPr>
          <p:spPr>
            <a:xfrm>
              <a:off x="0" y="0"/>
              <a:ext cx="3161245" cy="590392"/>
            </a:xfrm>
            <a:custGeom>
              <a:avLst/>
              <a:gdLst/>
              <a:ahLst/>
              <a:cxnLst/>
              <a:rect l="l" t="t" r="r" b="b"/>
              <a:pathLst>
                <a:path w="3161245" h="590392">
                  <a:moveTo>
                    <a:pt x="45862" y="0"/>
                  </a:moveTo>
                  <a:lnTo>
                    <a:pt x="3115382" y="0"/>
                  </a:lnTo>
                  <a:cubicBezTo>
                    <a:pt x="3140711" y="0"/>
                    <a:pt x="3161245" y="20533"/>
                    <a:pt x="3161245" y="45862"/>
                  </a:cubicBezTo>
                  <a:lnTo>
                    <a:pt x="3161245" y="544530"/>
                  </a:lnTo>
                  <a:cubicBezTo>
                    <a:pt x="3161245" y="556693"/>
                    <a:pt x="3156413" y="568359"/>
                    <a:pt x="3147812" y="576959"/>
                  </a:cubicBezTo>
                  <a:cubicBezTo>
                    <a:pt x="3139211" y="585560"/>
                    <a:pt x="3127546" y="590392"/>
                    <a:pt x="3115382" y="590392"/>
                  </a:cubicBezTo>
                  <a:lnTo>
                    <a:pt x="45862" y="590392"/>
                  </a:lnTo>
                  <a:cubicBezTo>
                    <a:pt x="33699" y="590392"/>
                    <a:pt x="22034" y="585560"/>
                    <a:pt x="13433" y="576959"/>
                  </a:cubicBezTo>
                  <a:cubicBezTo>
                    <a:pt x="4832" y="568359"/>
                    <a:pt x="0" y="556693"/>
                    <a:pt x="0" y="544530"/>
                  </a:cubicBezTo>
                  <a:lnTo>
                    <a:pt x="0" y="45862"/>
                  </a:lnTo>
                  <a:cubicBezTo>
                    <a:pt x="0" y="33699"/>
                    <a:pt x="4832" y="22034"/>
                    <a:pt x="13433" y="13433"/>
                  </a:cubicBezTo>
                  <a:cubicBezTo>
                    <a:pt x="22034" y="4832"/>
                    <a:pt x="33699" y="0"/>
                    <a:pt x="45862" y="0"/>
                  </a:cubicBezTo>
                  <a:close/>
                </a:path>
              </a:pathLst>
            </a:custGeom>
            <a:solidFill>
              <a:srgbClr val="FFD00B"/>
            </a:solidFill>
          </p:spPr>
        </p:sp>
        <p:sp>
          <p:nvSpPr>
            <p:cNvPr id="11" name="TextBox 11"/>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2267282" y="4903955"/>
            <a:ext cx="6312261" cy="855281"/>
          </a:xfrm>
          <a:prstGeom prst="rect">
            <a:avLst/>
          </a:prstGeom>
        </p:spPr>
        <p:txBody>
          <a:bodyPr lIns="0" tIns="0" rIns="0" bIns="0" rtlCol="0" anchor="t">
            <a:spAutoFit/>
          </a:bodyPr>
          <a:lstStyle/>
          <a:p>
            <a:pPr algn="ctr">
              <a:lnSpc>
                <a:spcPts val="6991"/>
              </a:lnSpc>
            </a:pPr>
            <a:r>
              <a:rPr lang="en-US" sz="4993">
                <a:solidFill>
                  <a:srgbClr val="000000"/>
                </a:solidFill>
                <a:latin typeface="Montserrat Classic Semi-Bold"/>
              </a:rPr>
              <a:t>PÚBLICO OBJETIVO</a:t>
            </a:r>
          </a:p>
        </p:txBody>
      </p:sp>
      <p:grpSp>
        <p:nvGrpSpPr>
          <p:cNvPr id="13" name="Group 13"/>
          <p:cNvGrpSpPr/>
          <p:nvPr/>
        </p:nvGrpSpPr>
        <p:grpSpPr>
          <a:xfrm>
            <a:off x="1878440" y="6375755"/>
            <a:ext cx="7089945" cy="1324114"/>
            <a:chOff x="0" y="0"/>
            <a:chExt cx="3161245" cy="590392"/>
          </a:xfrm>
        </p:grpSpPr>
        <p:sp>
          <p:nvSpPr>
            <p:cNvPr id="14" name="Freeform 14"/>
            <p:cNvSpPr/>
            <p:nvPr/>
          </p:nvSpPr>
          <p:spPr>
            <a:xfrm>
              <a:off x="0" y="0"/>
              <a:ext cx="3161245" cy="590392"/>
            </a:xfrm>
            <a:custGeom>
              <a:avLst/>
              <a:gdLst/>
              <a:ahLst/>
              <a:cxnLst/>
              <a:rect l="l" t="t" r="r" b="b"/>
              <a:pathLst>
                <a:path w="3161245" h="590392">
                  <a:moveTo>
                    <a:pt x="45862" y="0"/>
                  </a:moveTo>
                  <a:lnTo>
                    <a:pt x="3115382" y="0"/>
                  </a:lnTo>
                  <a:cubicBezTo>
                    <a:pt x="3140711" y="0"/>
                    <a:pt x="3161245" y="20533"/>
                    <a:pt x="3161245" y="45862"/>
                  </a:cubicBezTo>
                  <a:lnTo>
                    <a:pt x="3161245" y="544530"/>
                  </a:lnTo>
                  <a:cubicBezTo>
                    <a:pt x="3161245" y="556693"/>
                    <a:pt x="3156413" y="568359"/>
                    <a:pt x="3147812" y="576959"/>
                  </a:cubicBezTo>
                  <a:cubicBezTo>
                    <a:pt x="3139211" y="585560"/>
                    <a:pt x="3127546" y="590392"/>
                    <a:pt x="3115382" y="590392"/>
                  </a:cubicBezTo>
                  <a:lnTo>
                    <a:pt x="45862" y="590392"/>
                  </a:lnTo>
                  <a:cubicBezTo>
                    <a:pt x="33699" y="590392"/>
                    <a:pt x="22034" y="585560"/>
                    <a:pt x="13433" y="576959"/>
                  </a:cubicBezTo>
                  <a:cubicBezTo>
                    <a:pt x="4832" y="568359"/>
                    <a:pt x="0" y="556693"/>
                    <a:pt x="0" y="544530"/>
                  </a:cubicBezTo>
                  <a:lnTo>
                    <a:pt x="0" y="45862"/>
                  </a:lnTo>
                  <a:cubicBezTo>
                    <a:pt x="0" y="33699"/>
                    <a:pt x="4832" y="22034"/>
                    <a:pt x="13433" y="13433"/>
                  </a:cubicBezTo>
                  <a:cubicBezTo>
                    <a:pt x="22034" y="4832"/>
                    <a:pt x="33699" y="0"/>
                    <a:pt x="45862" y="0"/>
                  </a:cubicBezTo>
                  <a:close/>
                </a:path>
              </a:pathLst>
            </a:custGeom>
            <a:solidFill>
              <a:srgbClr val="FFD00B"/>
            </a:solidFill>
          </p:spPr>
        </p:sp>
        <p:sp>
          <p:nvSpPr>
            <p:cNvPr id="15" name="TextBox 15"/>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
        <p:nvSpPr>
          <p:cNvPr id="16" name="TextBox 16"/>
          <p:cNvSpPr txBox="1"/>
          <p:nvPr/>
        </p:nvSpPr>
        <p:spPr>
          <a:xfrm>
            <a:off x="2145697" y="6552120"/>
            <a:ext cx="6555433" cy="781374"/>
          </a:xfrm>
          <a:prstGeom prst="rect">
            <a:avLst/>
          </a:prstGeom>
        </p:spPr>
        <p:txBody>
          <a:bodyPr lIns="0" tIns="0" rIns="0" bIns="0" rtlCol="0" anchor="t">
            <a:spAutoFit/>
          </a:bodyPr>
          <a:lstStyle/>
          <a:p>
            <a:pPr algn="ctr">
              <a:lnSpc>
                <a:spcPts val="6364"/>
              </a:lnSpc>
            </a:pPr>
            <a:r>
              <a:rPr lang="en-US" sz="4546">
                <a:solidFill>
                  <a:srgbClr val="000000"/>
                </a:solidFill>
                <a:latin typeface="Montserrat Classic Semi-Bold"/>
              </a:rPr>
              <a:t>NOMBRES Y SLOGANS</a:t>
            </a:r>
          </a:p>
        </p:txBody>
      </p:sp>
      <p:grpSp>
        <p:nvGrpSpPr>
          <p:cNvPr id="17" name="Group 17"/>
          <p:cNvGrpSpPr/>
          <p:nvPr/>
        </p:nvGrpSpPr>
        <p:grpSpPr>
          <a:xfrm>
            <a:off x="9319615" y="3113536"/>
            <a:ext cx="7089945" cy="1324114"/>
            <a:chOff x="0" y="0"/>
            <a:chExt cx="3161245" cy="590392"/>
          </a:xfrm>
        </p:grpSpPr>
        <p:sp>
          <p:nvSpPr>
            <p:cNvPr id="18" name="Freeform 18"/>
            <p:cNvSpPr/>
            <p:nvPr/>
          </p:nvSpPr>
          <p:spPr>
            <a:xfrm>
              <a:off x="0" y="0"/>
              <a:ext cx="3161245" cy="590392"/>
            </a:xfrm>
            <a:custGeom>
              <a:avLst/>
              <a:gdLst/>
              <a:ahLst/>
              <a:cxnLst/>
              <a:rect l="l" t="t" r="r" b="b"/>
              <a:pathLst>
                <a:path w="3161245" h="590392">
                  <a:moveTo>
                    <a:pt x="45862" y="0"/>
                  </a:moveTo>
                  <a:lnTo>
                    <a:pt x="3115382" y="0"/>
                  </a:lnTo>
                  <a:cubicBezTo>
                    <a:pt x="3140711" y="0"/>
                    <a:pt x="3161245" y="20533"/>
                    <a:pt x="3161245" y="45862"/>
                  </a:cubicBezTo>
                  <a:lnTo>
                    <a:pt x="3161245" y="544530"/>
                  </a:lnTo>
                  <a:cubicBezTo>
                    <a:pt x="3161245" y="556693"/>
                    <a:pt x="3156413" y="568359"/>
                    <a:pt x="3147812" y="576959"/>
                  </a:cubicBezTo>
                  <a:cubicBezTo>
                    <a:pt x="3139211" y="585560"/>
                    <a:pt x="3127546" y="590392"/>
                    <a:pt x="3115382" y="590392"/>
                  </a:cubicBezTo>
                  <a:lnTo>
                    <a:pt x="45862" y="590392"/>
                  </a:lnTo>
                  <a:cubicBezTo>
                    <a:pt x="33699" y="590392"/>
                    <a:pt x="22034" y="585560"/>
                    <a:pt x="13433" y="576959"/>
                  </a:cubicBezTo>
                  <a:cubicBezTo>
                    <a:pt x="4832" y="568359"/>
                    <a:pt x="0" y="556693"/>
                    <a:pt x="0" y="544530"/>
                  </a:cubicBezTo>
                  <a:lnTo>
                    <a:pt x="0" y="45862"/>
                  </a:lnTo>
                  <a:cubicBezTo>
                    <a:pt x="0" y="33699"/>
                    <a:pt x="4832" y="22034"/>
                    <a:pt x="13433" y="13433"/>
                  </a:cubicBezTo>
                  <a:cubicBezTo>
                    <a:pt x="22034" y="4832"/>
                    <a:pt x="33699" y="0"/>
                    <a:pt x="45862" y="0"/>
                  </a:cubicBezTo>
                  <a:close/>
                </a:path>
              </a:pathLst>
            </a:custGeom>
            <a:solidFill>
              <a:srgbClr val="FFD00B"/>
            </a:solidFill>
          </p:spPr>
        </p:sp>
        <p:sp>
          <p:nvSpPr>
            <p:cNvPr id="19" name="TextBox 19"/>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
        <p:nvSpPr>
          <p:cNvPr id="20" name="TextBox 20"/>
          <p:cNvSpPr txBox="1"/>
          <p:nvPr/>
        </p:nvSpPr>
        <p:spPr>
          <a:xfrm>
            <a:off x="10958428" y="3263321"/>
            <a:ext cx="3812318" cy="919769"/>
          </a:xfrm>
          <a:prstGeom prst="rect">
            <a:avLst/>
          </a:prstGeom>
        </p:spPr>
        <p:txBody>
          <a:bodyPr lIns="0" tIns="0" rIns="0" bIns="0" rtlCol="0" anchor="t">
            <a:spAutoFit/>
          </a:bodyPr>
          <a:lstStyle/>
          <a:p>
            <a:pPr algn="ctr">
              <a:lnSpc>
                <a:spcPts val="7492"/>
              </a:lnSpc>
            </a:pPr>
            <a:r>
              <a:rPr lang="en-US" sz="5352">
                <a:solidFill>
                  <a:srgbClr val="000000"/>
                </a:solidFill>
                <a:latin typeface="Montserrat Classic Semi-Bold"/>
              </a:rPr>
              <a:t>BRANDING</a:t>
            </a:r>
          </a:p>
        </p:txBody>
      </p:sp>
      <p:grpSp>
        <p:nvGrpSpPr>
          <p:cNvPr id="21" name="Group 21"/>
          <p:cNvGrpSpPr/>
          <p:nvPr/>
        </p:nvGrpSpPr>
        <p:grpSpPr>
          <a:xfrm>
            <a:off x="9319615" y="4744645"/>
            <a:ext cx="7089945" cy="1324114"/>
            <a:chOff x="0" y="0"/>
            <a:chExt cx="3161245" cy="590392"/>
          </a:xfrm>
        </p:grpSpPr>
        <p:sp>
          <p:nvSpPr>
            <p:cNvPr id="22" name="Freeform 22"/>
            <p:cNvSpPr/>
            <p:nvPr/>
          </p:nvSpPr>
          <p:spPr>
            <a:xfrm>
              <a:off x="0" y="0"/>
              <a:ext cx="3161245" cy="590392"/>
            </a:xfrm>
            <a:custGeom>
              <a:avLst/>
              <a:gdLst/>
              <a:ahLst/>
              <a:cxnLst/>
              <a:rect l="l" t="t" r="r" b="b"/>
              <a:pathLst>
                <a:path w="3161245" h="590392">
                  <a:moveTo>
                    <a:pt x="45862" y="0"/>
                  </a:moveTo>
                  <a:lnTo>
                    <a:pt x="3115382" y="0"/>
                  </a:lnTo>
                  <a:cubicBezTo>
                    <a:pt x="3140711" y="0"/>
                    <a:pt x="3161245" y="20533"/>
                    <a:pt x="3161245" y="45862"/>
                  </a:cubicBezTo>
                  <a:lnTo>
                    <a:pt x="3161245" y="544530"/>
                  </a:lnTo>
                  <a:cubicBezTo>
                    <a:pt x="3161245" y="556693"/>
                    <a:pt x="3156413" y="568359"/>
                    <a:pt x="3147812" y="576959"/>
                  </a:cubicBezTo>
                  <a:cubicBezTo>
                    <a:pt x="3139211" y="585560"/>
                    <a:pt x="3127546" y="590392"/>
                    <a:pt x="3115382" y="590392"/>
                  </a:cubicBezTo>
                  <a:lnTo>
                    <a:pt x="45862" y="590392"/>
                  </a:lnTo>
                  <a:cubicBezTo>
                    <a:pt x="33699" y="590392"/>
                    <a:pt x="22034" y="585560"/>
                    <a:pt x="13433" y="576959"/>
                  </a:cubicBezTo>
                  <a:cubicBezTo>
                    <a:pt x="4832" y="568359"/>
                    <a:pt x="0" y="556693"/>
                    <a:pt x="0" y="544530"/>
                  </a:cubicBezTo>
                  <a:lnTo>
                    <a:pt x="0" y="45862"/>
                  </a:lnTo>
                  <a:cubicBezTo>
                    <a:pt x="0" y="33699"/>
                    <a:pt x="4832" y="22034"/>
                    <a:pt x="13433" y="13433"/>
                  </a:cubicBezTo>
                  <a:cubicBezTo>
                    <a:pt x="22034" y="4832"/>
                    <a:pt x="33699" y="0"/>
                    <a:pt x="45862" y="0"/>
                  </a:cubicBezTo>
                  <a:close/>
                </a:path>
              </a:pathLst>
            </a:custGeom>
            <a:solidFill>
              <a:srgbClr val="FFD00B"/>
            </a:solidFill>
          </p:spPr>
        </p:sp>
        <p:sp>
          <p:nvSpPr>
            <p:cNvPr id="23" name="TextBox 23"/>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
        <p:nvSpPr>
          <p:cNvPr id="24" name="TextBox 24"/>
          <p:cNvSpPr txBox="1"/>
          <p:nvPr/>
        </p:nvSpPr>
        <p:spPr>
          <a:xfrm>
            <a:off x="11462731" y="4894430"/>
            <a:ext cx="2803711" cy="919769"/>
          </a:xfrm>
          <a:prstGeom prst="rect">
            <a:avLst/>
          </a:prstGeom>
        </p:spPr>
        <p:txBody>
          <a:bodyPr lIns="0" tIns="0" rIns="0" bIns="0" rtlCol="0" anchor="t">
            <a:spAutoFit/>
          </a:bodyPr>
          <a:lstStyle/>
          <a:p>
            <a:pPr algn="ctr">
              <a:lnSpc>
                <a:spcPts val="7492"/>
              </a:lnSpc>
            </a:pPr>
            <a:r>
              <a:rPr lang="en-US" sz="5352">
                <a:solidFill>
                  <a:srgbClr val="000000"/>
                </a:solidFill>
                <a:latin typeface="Montserrat Classic Semi-Bold"/>
              </a:rPr>
              <a:t> PRECIO</a:t>
            </a:r>
          </a:p>
        </p:txBody>
      </p:sp>
      <p:grpSp>
        <p:nvGrpSpPr>
          <p:cNvPr id="25" name="Group 25"/>
          <p:cNvGrpSpPr/>
          <p:nvPr/>
        </p:nvGrpSpPr>
        <p:grpSpPr>
          <a:xfrm>
            <a:off x="9319615" y="6375755"/>
            <a:ext cx="7089945" cy="1324114"/>
            <a:chOff x="0" y="0"/>
            <a:chExt cx="3161245" cy="590392"/>
          </a:xfrm>
        </p:grpSpPr>
        <p:sp>
          <p:nvSpPr>
            <p:cNvPr id="26" name="Freeform 26"/>
            <p:cNvSpPr/>
            <p:nvPr/>
          </p:nvSpPr>
          <p:spPr>
            <a:xfrm>
              <a:off x="0" y="0"/>
              <a:ext cx="3161245" cy="590392"/>
            </a:xfrm>
            <a:custGeom>
              <a:avLst/>
              <a:gdLst/>
              <a:ahLst/>
              <a:cxnLst/>
              <a:rect l="l" t="t" r="r" b="b"/>
              <a:pathLst>
                <a:path w="3161245" h="590392">
                  <a:moveTo>
                    <a:pt x="45862" y="0"/>
                  </a:moveTo>
                  <a:lnTo>
                    <a:pt x="3115382" y="0"/>
                  </a:lnTo>
                  <a:cubicBezTo>
                    <a:pt x="3140711" y="0"/>
                    <a:pt x="3161245" y="20533"/>
                    <a:pt x="3161245" y="45862"/>
                  </a:cubicBezTo>
                  <a:lnTo>
                    <a:pt x="3161245" y="544530"/>
                  </a:lnTo>
                  <a:cubicBezTo>
                    <a:pt x="3161245" y="556693"/>
                    <a:pt x="3156413" y="568359"/>
                    <a:pt x="3147812" y="576959"/>
                  </a:cubicBezTo>
                  <a:cubicBezTo>
                    <a:pt x="3139211" y="585560"/>
                    <a:pt x="3127546" y="590392"/>
                    <a:pt x="3115382" y="590392"/>
                  </a:cubicBezTo>
                  <a:lnTo>
                    <a:pt x="45862" y="590392"/>
                  </a:lnTo>
                  <a:cubicBezTo>
                    <a:pt x="33699" y="590392"/>
                    <a:pt x="22034" y="585560"/>
                    <a:pt x="13433" y="576959"/>
                  </a:cubicBezTo>
                  <a:cubicBezTo>
                    <a:pt x="4832" y="568359"/>
                    <a:pt x="0" y="556693"/>
                    <a:pt x="0" y="544530"/>
                  </a:cubicBezTo>
                  <a:lnTo>
                    <a:pt x="0" y="45862"/>
                  </a:lnTo>
                  <a:cubicBezTo>
                    <a:pt x="0" y="33699"/>
                    <a:pt x="4832" y="22034"/>
                    <a:pt x="13433" y="13433"/>
                  </a:cubicBezTo>
                  <a:cubicBezTo>
                    <a:pt x="22034" y="4832"/>
                    <a:pt x="33699" y="0"/>
                    <a:pt x="45862" y="0"/>
                  </a:cubicBezTo>
                  <a:close/>
                </a:path>
              </a:pathLst>
            </a:custGeom>
            <a:solidFill>
              <a:srgbClr val="FFD00B"/>
            </a:solidFill>
          </p:spPr>
        </p:sp>
        <p:sp>
          <p:nvSpPr>
            <p:cNvPr id="27" name="TextBox 27"/>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28"/>
          <p:cNvSpPr txBox="1"/>
          <p:nvPr/>
        </p:nvSpPr>
        <p:spPr>
          <a:xfrm>
            <a:off x="10729387" y="6525540"/>
            <a:ext cx="4270400" cy="919769"/>
          </a:xfrm>
          <a:prstGeom prst="rect">
            <a:avLst/>
          </a:prstGeom>
        </p:spPr>
        <p:txBody>
          <a:bodyPr lIns="0" tIns="0" rIns="0" bIns="0" rtlCol="0" anchor="t">
            <a:spAutoFit/>
          </a:bodyPr>
          <a:lstStyle/>
          <a:p>
            <a:pPr algn="ctr">
              <a:lnSpc>
                <a:spcPts val="7492"/>
              </a:lnSpc>
            </a:pPr>
            <a:r>
              <a:rPr lang="en-US" sz="5352">
                <a:solidFill>
                  <a:srgbClr val="000000"/>
                </a:solidFill>
                <a:latin typeface="Montserrat Classic Semi-Bold"/>
              </a:rPr>
              <a:t>MARKETING</a:t>
            </a:r>
          </a:p>
        </p:txBody>
      </p:sp>
      <p:grpSp>
        <p:nvGrpSpPr>
          <p:cNvPr id="29" name="Group 29"/>
          <p:cNvGrpSpPr/>
          <p:nvPr/>
        </p:nvGrpSpPr>
        <p:grpSpPr>
          <a:xfrm>
            <a:off x="5599027" y="8004669"/>
            <a:ext cx="7089945" cy="1324114"/>
            <a:chOff x="0" y="0"/>
            <a:chExt cx="3161245" cy="590392"/>
          </a:xfrm>
        </p:grpSpPr>
        <p:sp>
          <p:nvSpPr>
            <p:cNvPr id="30" name="Freeform 30"/>
            <p:cNvSpPr/>
            <p:nvPr/>
          </p:nvSpPr>
          <p:spPr>
            <a:xfrm>
              <a:off x="0" y="0"/>
              <a:ext cx="3161245" cy="590392"/>
            </a:xfrm>
            <a:custGeom>
              <a:avLst/>
              <a:gdLst/>
              <a:ahLst/>
              <a:cxnLst/>
              <a:rect l="l" t="t" r="r" b="b"/>
              <a:pathLst>
                <a:path w="3161245" h="590392">
                  <a:moveTo>
                    <a:pt x="45862" y="0"/>
                  </a:moveTo>
                  <a:lnTo>
                    <a:pt x="3115382" y="0"/>
                  </a:lnTo>
                  <a:cubicBezTo>
                    <a:pt x="3140711" y="0"/>
                    <a:pt x="3161245" y="20533"/>
                    <a:pt x="3161245" y="45862"/>
                  </a:cubicBezTo>
                  <a:lnTo>
                    <a:pt x="3161245" y="544530"/>
                  </a:lnTo>
                  <a:cubicBezTo>
                    <a:pt x="3161245" y="556693"/>
                    <a:pt x="3156413" y="568359"/>
                    <a:pt x="3147812" y="576959"/>
                  </a:cubicBezTo>
                  <a:cubicBezTo>
                    <a:pt x="3139211" y="585560"/>
                    <a:pt x="3127546" y="590392"/>
                    <a:pt x="3115382" y="590392"/>
                  </a:cubicBezTo>
                  <a:lnTo>
                    <a:pt x="45862" y="590392"/>
                  </a:lnTo>
                  <a:cubicBezTo>
                    <a:pt x="33699" y="590392"/>
                    <a:pt x="22034" y="585560"/>
                    <a:pt x="13433" y="576959"/>
                  </a:cubicBezTo>
                  <a:cubicBezTo>
                    <a:pt x="4832" y="568359"/>
                    <a:pt x="0" y="556693"/>
                    <a:pt x="0" y="544530"/>
                  </a:cubicBezTo>
                  <a:lnTo>
                    <a:pt x="0" y="45862"/>
                  </a:lnTo>
                  <a:cubicBezTo>
                    <a:pt x="0" y="33699"/>
                    <a:pt x="4832" y="22034"/>
                    <a:pt x="13433" y="13433"/>
                  </a:cubicBezTo>
                  <a:cubicBezTo>
                    <a:pt x="22034" y="4832"/>
                    <a:pt x="33699" y="0"/>
                    <a:pt x="45862" y="0"/>
                  </a:cubicBezTo>
                  <a:close/>
                </a:path>
              </a:pathLst>
            </a:custGeom>
            <a:solidFill>
              <a:srgbClr val="FFD00B"/>
            </a:solidFill>
          </p:spPr>
        </p:sp>
        <p:sp>
          <p:nvSpPr>
            <p:cNvPr id="31" name="TextBox 31"/>
            <p:cNvSpPr txBox="1"/>
            <p:nvPr/>
          </p:nvSpPr>
          <p:spPr>
            <a:xfrm>
              <a:off x="0" y="-38100"/>
              <a:ext cx="812800" cy="850900"/>
            </a:xfrm>
            <a:prstGeom prst="rect">
              <a:avLst/>
            </a:prstGeom>
          </p:spPr>
          <p:txBody>
            <a:bodyPr lIns="50800" tIns="50800" rIns="50800" bIns="50800" rtlCol="0" anchor="ctr"/>
            <a:lstStyle/>
            <a:p>
              <a:pPr algn="ctr">
                <a:lnSpc>
                  <a:spcPts val="2659"/>
                </a:lnSpc>
                <a:spcBef>
                  <a:spcPct val="0"/>
                </a:spcBef>
              </a:pPr>
              <a:endParaRPr/>
            </a:p>
          </p:txBody>
        </p:sp>
      </p:grpSp>
      <p:sp>
        <p:nvSpPr>
          <p:cNvPr id="32" name="TextBox 32"/>
          <p:cNvSpPr txBox="1"/>
          <p:nvPr/>
        </p:nvSpPr>
        <p:spPr>
          <a:xfrm>
            <a:off x="6817441" y="8154454"/>
            <a:ext cx="4653118" cy="919769"/>
          </a:xfrm>
          <a:prstGeom prst="rect">
            <a:avLst/>
          </a:prstGeom>
        </p:spPr>
        <p:txBody>
          <a:bodyPr lIns="0" tIns="0" rIns="0" bIns="0" rtlCol="0" anchor="t">
            <a:spAutoFit/>
          </a:bodyPr>
          <a:lstStyle/>
          <a:p>
            <a:pPr algn="ctr">
              <a:lnSpc>
                <a:spcPts val="7492"/>
              </a:lnSpc>
            </a:pPr>
            <a:r>
              <a:rPr lang="en-US" sz="5352">
                <a:solidFill>
                  <a:srgbClr val="000000"/>
                </a:solidFill>
                <a:latin typeface="Montserrat Classic Semi-Bold"/>
              </a:rPr>
              <a:t>CONCLUSIÓN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grpSp>
        <p:nvGrpSpPr>
          <p:cNvPr id="3" name="Group 3"/>
          <p:cNvGrpSpPr/>
          <p:nvPr/>
        </p:nvGrpSpPr>
        <p:grpSpPr>
          <a:xfrm>
            <a:off x="16521431" y="8515004"/>
            <a:ext cx="1119609" cy="11196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5363566" y="2181129"/>
            <a:ext cx="7560867" cy="207924"/>
          </a:xfrm>
          <a:custGeom>
            <a:avLst/>
            <a:gdLst/>
            <a:ahLst/>
            <a:cxnLst/>
            <a:rect l="l" t="t" r="r" b="b"/>
            <a:pathLst>
              <a:path w="7560867" h="207924">
                <a:moveTo>
                  <a:pt x="0" y="0"/>
                </a:moveTo>
                <a:lnTo>
                  <a:pt x="7560868" y="0"/>
                </a:lnTo>
                <a:lnTo>
                  <a:pt x="7560868" y="207924"/>
                </a:lnTo>
                <a:lnTo>
                  <a:pt x="0" y="20792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grpSp>
        <p:nvGrpSpPr>
          <p:cNvPr id="7" name="Group 7"/>
          <p:cNvGrpSpPr>
            <a:grpSpLocks noChangeAspect="1"/>
          </p:cNvGrpSpPr>
          <p:nvPr/>
        </p:nvGrpSpPr>
        <p:grpSpPr>
          <a:xfrm>
            <a:off x="9705366" y="2580594"/>
            <a:ext cx="3549522" cy="3549522"/>
            <a:chOff x="0" y="0"/>
            <a:chExt cx="12700000" cy="12700000"/>
          </a:xfrm>
        </p:grpSpPr>
        <p:sp>
          <p:nvSpPr>
            <p:cNvPr id="8" name="Freeform 8"/>
            <p:cNvSpPr/>
            <p:nvPr/>
          </p:nvSpPr>
          <p:spPr>
            <a:xfrm>
              <a:off x="-11430" y="857250"/>
              <a:ext cx="13009880" cy="11644630"/>
            </a:xfrm>
            <a:custGeom>
              <a:avLst/>
              <a:gdLst/>
              <a:ahLst/>
              <a:cxnLst/>
              <a:rect l="l" t="t" r="r" b="b"/>
              <a:pathLst>
                <a:path w="13009880" h="11644630">
                  <a:moveTo>
                    <a:pt x="10152380" y="938530"/>
                  </a:moveTo>
                  <a:cubicBezTo>
                    <a:pt x="8962390" y="189230"/>
                    <a:pt x="8643620" y="154940"/>
                    <a:pt x="7245350" y="0"/>
                  </a:cubicBezTo>
                  <a:cubicBezTo>
                    <a:pt x="4039870" y="38100"/>
                    <a:pt x="1441450" y="1889760"/>
                    <a:pt x="435610" y="4933950"/>
                  </a:cubicBezTo>
                  <a:cubicBezTo>
                    <a:pt x="91440" y="5975350"/>
                    <a:pt x="0" y="7139940"/>
                    <a:pt x="403860" y="8159750"/>
                  </a:cubicBezTo>
                  <a:cubicBezTo>
                    <a:pt x="934720" y="9499600"/>
                    <a:pt x="2254250" y="10407650"/>
                    <a:pt x="3648710" y="10773410"/>
                  </a:cubicBezTo>
                  <a:cubicBezTo>
                    <a:pt x="5043170" y="11140440"/>
                    <a:pt x="6578600" y="11644630"/>
                    <a:pt x="8008619" y="11470640"/>
                  </a:cubicBezTo>
                  <a:cubicBezTo>
                    <a:pt x="9123679" y="11334750"/>
                    <a:pt x="10237469" y="10519410"/>
                    <a:pt x="11071860" y="9767570"/>
                  </a:cubicBezTo>
                  <a:cubicBezTo>
                    <a:pt x="11625579" y="9268460"/>
                    <a:pt x="11971019" y="8576310"/>
                    <a:pt x="12202160" y="7867650"/>
                  </a:cubicBezTo>
                  <a:cubicBezTo>
                    <a:pt x="13009880" y="5401310"/>
                    <a:pt x="12348210" y="2322830"/>
                    <a:pt x="10152380" y="938530"/>
                  </a:cubicBezTo>
                  <a:close/>
                </a:path>
              </a:pathLst>
            </a:custGeom>
            <a:solidFill>
              <a:srgbClr val="FFD00B"/>
            </a:solidFill>
            <a:ln w="12700">
              <a:solidFill>
                <a:srgbClr val="000000"/>
              </a:solidFill>
            </a:ln>
          </p:spPr>
        </p:sp>
      </p:grpSp>
      <p:grpSp>
        <p:nvGrpSpPr>
          <p:cNvPr id="9" name="Group 9"/>
          <p:cNvGrpSpPr>
            <a:grpSpLocks noChangeAspect="1"/>
          </p:cNvGrpSpPr>
          <p:nvPr/>
        </p:nvGrpSpPr>
        <p:grpSpPr>
          <a:xfrm>
            <a:off x="9821185" y="2696413"/>
            <a:ext cx="3317883" cy="3317883"/>
            <a:chOff x="0" y="0"/>
            <a:chExt cx="12700000" cy="12700000"/>
          </a:xfrm>
        </p:grpSpPr>
        <p:sp>
          <p:nvSpPr>
            <p:cNvPr id="10" name="Freeform 10"/>
            <p:cNvSpPr/>
            <p:nvPr/>
          </p:nvSpPr>
          <p:spPr>
            <a:xfrm>
              <a:off x="-11430" y="857250"/>
              <a:ext cx="13009880" cy="11644630"/>
            </a:xfrm>
            <a:custGeom>
              <a:avLst/>
              <a:gdLst/>
              <a:ahLst/>
              <a:cxnLst/>
              <a:rect l="l" t="t" r="r" b="b"/>
              <a:pathLst>
                <a:path w="13009880" h="11644630">
                  <a:moveTo>
                    <a:pt x="10152380" y="938530"/>
                  </a:moveTo>
                  <a:cubicBezTo>
                    <a:pt x="8962390" y="189230"/>
                    <a:pt x="8643620" y="154940"/>
                    <a:pt x="7245350" y="0"/>
                  </a:cubicBezTo>
                  <a:cubicBezTo>
                    <a:pt x="4039870" y="38100"/>
                    <a:pt x="1441450" y="1889760"/>
                    <a:pt x="435610" y="4933950"/>
                  </a:cubicBezTo>
                  <a:cubicBezTo>
                    <a:pt x="91440" y="5975350"/>
                    <a:pt x="0" y="7139940"/>
                    <a:pt x="403860" y="8159750"/>
                  </a:cubicBezTo>
                  <a:cubicBezTo>
                    <a:pt x="934720" y="9499600"/>
                    <a:pt x="2254250" y="10407650"/>
                    <a:pt x="3648710" y="10773410"/>
                  </a:cubicBezTo>
                  <a:cubicBezTo>
                    <a:pt x="5043170" y="11140440"/>
                    <a:pt x="6578600" y="11644630"/>
                    <a:pt x="8008619" y="11470640"/>
                  </a:cubicBezTo>
                  <a:cubicBezTo>
                    <a:pt x="9123679" y="11334750"/>
                    <a:pt x="10237469" y="10519410"/>
                    <a:pt x="11071860" y="9767570"/>
                  </a:cubicBezTo>
                  <a:cubicBezTo>
                    <a:pt x="11625579" y="9268460"/>
                    <a:pt x="11971019" y="8576310"/>
                    <a:pt x="12202160" y="7867650"/>
                  </a:cubicBezTo>
                  <a:cubicBezTo>
                    <a:pt x="13009880" y="5401310"/>
                    <a:pt x="12348210" y="2322830"/>
                    <a:pt x="10152380" y="938530"/>
                  </a:cubicBezTo>
                  <a:close/>
                </a:path>
              </a:pathLst>
            </a:custGeom>
            <a:blipFill>
              <a:blip r:embed="rId5"/>
              <a:stretch>
                <a:fillRect b="-61607"/>
              </a:stretch>
            </a:blipFill>
          </p:spPr>
        </p:sp>
      </p:grpSp>
      <p:grpSp>
        <p:nvGrpSpPr>
          <p:cNvPr id="11" name="Group 11"/>
          <p:cNvGrpSpPr>
            <a:grpSpLocks noChangeAspect="1"/>
          </p:cNvGrpSpPr>
          <p:nvPr/>
        </p:nvGrpSpPr>
        <p:grpSpPr>
          <a:xfrm>
            <a:off x="13682874" y="4703253"/>
            <a:ext cx="3522215" cy="3390163"/>
            <a:chOff x="30480" y="591820"/>
            <a:chExt cx="12736830" cy="12259310"/>
          </a:xfrm>
        </p:grpSpPr>
        <p:sp>
          <p:nvSpPr>
            <p:cNvPr id="12" name="Freeform 12"/>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solidFill>
              <a:srgbClr val="FFD00B"/>
            </a:solidFill>
            <a:ln w="12700">
              <a:solidFill>
                <a:srgbClr val="000000"/>
              </a:solidFill>
            </a:ln>
          </p:spPr>
        </p:sp>
      </p:grpSp>
      <p:grpSp>
        <p:nvGrpSpPr>
          <p:cNvPr id="13" name="Group 13"/>
          <p:cNvGrpSpPr>
            <a:grpSpLocks noChangeAspect="1"/>
          </p:cNvGrpSpPr>
          <p:nvPr/>
        </p:nvGrpSpPr>
        <p:grpSpPr>
          <a:xfrm>
            <a:off x="13816253" y="4831632"/>
            <a:ext cx="3255458" cy="3133406"/>
            <a:chOff x="30480" y="591820"/>
            <a:chExt cx="12736830" cy="12259310"/>
          </a:xfrm>
        </p:grpSpPr>
        <p:sp>
          <p:nvSpPr>
            <p:cNvPr id="14" name="Freeform 14"/>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6"/>
              <a:stretch>
                <a:fillRect l="-243" t="-18120" r="243" b="-44770"/>
              </a:stretch>
            </a:blipFill>
          </p:spPr>
        </p:sp>
      </p:grpSp>
      <p:sp>
        <p:nvSpPr>
          <p:cNvPr id="15" name="TextBox 15"/>
          <p:cNvSpPr txBox="1"/>
          <p:nvPr/>
        </p:nvSpPr>
        <p:spPr>
          <a:xfrm>
            <a:off x="16948172" y="8619401"/>
            <a:ext cx="247077" cy="825091"/>
          </a:xfrm>
          <a:prstGeom prst="rect">
            <a:avLst/>
          </a:prstGeom>
        </p:spPr>
        <p:txBody>
          <a:bodyPr lIns="0" tIns="0" rIns="0" bIns="0" rtlCol="0" anchor="t">
            <a:spAutoFit/>
          </a:bodyPr>
          <a:lstStyle/>
          <a:p>
            <a:pPr algn="ctr">
              <a:lnSpc>
                <a:spcPts val="6826"/>
              </a:lnSpc>
            </a:pPr>
            <a:r>
              <a:rPr lang="en-US" sz="4875">
                <a:solidFill>
                  <a:srgbClr val="000000"/>
                </a:solidFill>
                <a:latin typeface="Blueberry"/>
              </a:rPr>
              <a:t>1</a:t>
            </a:r>
          </a:p>
        </p:txBody>
      </p:sp>
      <p:sp>
        <p:nvSpPr>
          <p:cNvPr id="16" name="TextBox 16"/>
          <p:cNvSpPr txBox="1"/>
          <p:nvPr/>
        </p:nvSpPr>
        <p:spPr>
          <a:xfrm>
            <a:off x="5558321" y="769793"/>
            <a:ext cx="7171358" cy="1203325"/>
          </a:xfrm>
          <a:prstGeom prst="rect">
            <a:avLst/>
          </a:prstGeom>
        </p:spPr>
        <p:txBody>
          <a:bodyPr lIns="0" tIns="0" rIns="0" bIns="0" rtlCol="0" anchor="t">
            <a:spAutoFit/>
          </a:bodyPr>
          <a:lstStyle/>
          <a:p>
            <a:pPr algn="ctr">
              <a:lnSpc>
                <a:spcPts val="9800"/>
              </a:lnSpc>
            </a:pPr>
            <a:r>
              <a:rPr lang="en-US" sz="7000">
                <a:solidFill>
                  <a:srgbClr val="000000"/>
                </a:solidFill>
                <a:latin typeface="Blueberry"/>
              </a:rPr>
              <a:t>INTRODUCCIÓN</a:t>
            </a:r>
          </a:p>
        </p:txBody>
      </p:sp>
      <p:sp>
        <p:nvSpPr>
          <p:cNvPr id="17" name="TextBox 17"/>
          <p:cNvSpPr txBox="1"/>
          <p:nvPr/>
        </p:nvSpPr>
        <p:spPr>
          <a:xfrm>
            <a:off x="1515301" y="3641687"/>
            <a:ext cx="7628699" cy="1189944"/>
          </a:xfrm>
          <a:prstGeom prst="rect">
            <a:avLst/>
          </a:prstGeom>
        </p:spPr>
        <p:txBody>
          <a:bodyPr lIns="0" tIns="0" rIns="0" bIns="0" rtlCol="0" anchor="t">
            <a:spAutoFit/>
          </a:bodyPr>
          <a:lstStyle/>
          <a:p>
            <a:pPr>
              <a:lnSpc>
                <a:spcPts val="3187"/>
              </a:lnSpc>
              <a:spcBef>
                <a:spcPct val="0"/>
              </a:spcBef>
            </a:pPr>
            <a:r>
              <a:rPr lang="en-US" sz="2276">
                <a:solidFill>
                  <a:srgbClr val="000000"/>
                </a:solidFill>
                <a:latin typeface="Montserrat Classic Bold"/>
              </a:rPr>
              <a:t>Lorem ipsum dolor sit amet consectetur adipiscing elit, cursus suscipit risus non nibh senectus mi, tellus donec hendrerit nisi eget bibendum.</a:t>
            </a:r>
          </a:p>
        </p:txBody>
      </p:sp>
      <p:sp>
        <p:nvSpPr>
          <p:cNvPr id="18" name="TextBox 18"/>
          <p:cNvSpPr txBox="1"/>
          <p:nvPr/>
        </p:nvSpPr>
        <p:spPr>
          <a:xfrm>
            <a:off x="1515301" y="4984032"/>
            <a:ext cx="7628699" cy="3722960"/>
          </a:xfrm>
          <a:prstGeom prst="rect">
            <a:avLst/>
          </a:prstGeom>
        </p:spPr>
        <p:txBody>
          <a:bodyPr lIns="0" tIns="0" rIns="0" bIns="0" rtlCol="0" anchor="t">
            <a:spAutoFit/>
          </a:bodyPr>
          <a:lstStyle/>
          <a:p>
            <a:pPr>
              <a:lnSpc>
                <a:spcPts val="3747"/>
              </a:lnSpc>
              <a:spcBef>
                <a:spcPct val="0"/>
              </a:spcBef>
            </a:pPr>
            <a:r>
              <a:rPr lang="en-US" sz="2676">
                <a:solidFill>
                  <a:srgbClr val="000000"/>
                </a:solidFill>
                <a:latin typeface="Montserrat Classic"/>
              </a:rPr>
              <a:t>Lorem ipsum dolor sit amet consectetur adipiscing elit gravida ut aliquam, eleifend phasellus est potenti massa aenean bibendum duis dis imperdiet magnis, feugiat dapibus posuere in parturient praesent fames netus dui. Morbi habitasse ridiculus tempor pretium nisi, fermentum mattis neque.</a:t>
            </a:r>
          </a:p>
        </p:txBody>
      </p:sp>
      <p:sp>
        <p:nvSpPr>
          <p:cNvPr id="19" name="TextBox 19"/>
          <p:cNvSpPr txBox="1"/>
          <p:nvPr/>
        </p:nvSpPr>
        <p:spPr>
          <a:xfrm>
            <a:off x="10739485" y="6263466"/>
            <a:ext cx="1990194" cy="528159"/>
          </a:xfrm>
          <a:prstGeom prst="rect">
            <a:avLst/>
          </a:prstGeom>
        </p:spPr>
        <p:txBody>
          <a:bodyPr lIns="0" tIns="0" rIns="0" bIns="0" rtlCol="0" anchor="t">
            <a:spAutoFit/>
          </a:bodyPr>
          <a:lstStyle/>
          <a:p>
            <a:pPr>
              <a:lnSpc>
                <a:spcPts val="4387"/>
              </a:lnSpc>
              <a:spcBef>
                <a:spcPct val="0"/>
              </a:spcBef>
            </a:pPr>
            <a:r>
              <a:rPr lang="en-US" sz="3133">
                <a:solidFill>
                  <a:srgbClr val="000000"/>
                </a:solidFill>
                <a:latin typeface="Montserrat Classic Bold"/>
              </a:rPr>
              <a:t>Catalina</a:t>
            </a:r>
          </a:p>
        </p:txBody>
      </p:sp>
      <p:sp>
        <p:nvSpPr>
          <p:cNvPr id="20" name="TextBox 20"/>
          <p:cNvSpPr txBox="1"/>
          <p:nvPr/>
        </p:nvSpPr>
        <p:spPr>
          <a:xfrm>
            <a:off x="14026259" y="8222350"/>
            <a:ext cx="1990194" cy="530006"/>
          </a:xfrm>
          <a:prstGeom prst="rect">
            <a:avLst/>
          </a:prstGeom>
        </p:spPr>
        <p:txBody>
          <a:bodyPr lIns="0" tIns="0" rIns="0" bIns="0" rtlCol="0" anchor="t">
            <a:spAutoFit/>
          </a:bodyPr>
          <a:lstStyle/>
          <a:p>
            <a:pPr algn="ctr">
              <a:lnSpc>
                <a:spcPts val="4387"/>
              </a:lnSpc>
              <a:spcBef>
                <a:spcPct val="0"/>
              </a:spcBef>
            </a:pPr>
            <a:r>
              <a:rPr lang="en-US" sz="3133">
                <a:solidFill>
                  <a:srgbClr val="000000"/>
                </a:solidFill>
                <a:latin typeface="Montserrat Classic Bold"/>
              </a:rPr>
              <a:t>Andrea</a:t>
            </a:r>
          </a:p>
        </p:txBody>
      </p:sp>
      <p:sp>
        <p:nvSpPr>
          <p:cNvPr id="21" name="Freeform 21"/>
          <p:cNvSpPr/>
          <p:nvPr/>
        </p:nvSpPr>
        <p:spPr>
          <a:xfrm>
            <a:off x="14448885" y="1598063"/>
            <a:ext cx="2434016" cy="2196699"/>
          </a:xfrm>
          <a:custGeom>
            <a:avLst/>
            <a:gdLst/>
            <a:ahLst/>
            <a:cxnLst/>
            <a:rect l="l" t="t" r="r" b="b"/>
            <a:pathLst>
              <a:path w="2434016" h="2196699">
                <a:moveTo>
                  <a:pt x="0" y="0"/>
                </a:moveTo>
                <a:lnTo>
                  <a:pt x="2434016" y="0"/>
                </a:lnTo>
                <a:lnTo>
                  <a:pt x="2434016" y="2196700"/>
                </a:lnTo>
                <a:lnTo>
                  <a:pt x="0" y="21967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2" name="Freeform 22"/>
          <p:cNvSpPr/>
          <p:nvPr/>
        </p:nvSpPr>
        <p:spPr>
          <a:xfrm rot="-908612">
            <a:off x="9117976" y="7827920"/>
            <a:ext cx="3197026" cy="903160"/>
          </a:xfrm>
          <a:custGeom>
            <a:avLst/>
            <a:gdLst/>
            <a:ahLst/>
            <a:cxnLst/>
            <a:rect l="l" t="t" r="r" b="b"/>
            <a:pathLst>
              <a:path w="3197026" h="903160">
                <a:moveTo>
                  <a:pt x="0" y="0"/>
                </a:moveTo>
                <a:lnTo>
                  <a:pt x="3197026" y="0"/>
                </a:lnTo>
                <a:lnTo>
                  <a:pt x="3197026" y="903160"/>
                </a:lnTo>
                <a:lnTo>
                  <a:pt x="0" y="90316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grpSp>
        <p:nvGrpSpPr>
          <p:cNvPr id="3" name="Group 3"/>
          <p:cNvGrpSpPr/>
          <p:nvPr/>
        </p:nvGrpSpPr>
        <p:grpSpPr>
          <a:xfrm>
            <a:off x="16521431" y="8515004"/>
            <a:ext cx="1119609" cy="11196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5363566" y="2181129"/>
            <a:ext cx="7560867" cy="207924"/>
          </a:xfrm>
          <a:custGeom>
            <a:avLst/>
            <a:gdLst/>
            <a:ahLst/>
            <a:cxnLst/>
            <a:rect l="l" t="t" r="r" b="b"/>
            <a:pathLst>
              <a:path w="7560867" h="207924">
                <a:moveTo>
                  <a:pt x="0" y="0"/>
                </a:moveTo>
                <a:lnTo>
                  <a:pt x="7560868" y="0"/>
                </a:lnTo>
                <a:lnTo>
                  <a:pt x="7560868" y="207924"/>
                </a:lnTo>
                <a:lnTo>
                  <a:pt x="0" y="20792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rot="-5400000">
            <a:off x="2824322" y="802981"/>
            <a:ext cx="6971237" cy="10562480"/>
          </a:xfrm>
          <a:custGeom>
            <a:avLst/>
            <a:gdLst/>
            <a:ahLst/>
            <a:cxnLst/>
            <a:rect l="l" t="t" r="r" b="b"/>
            <a:pathLst>
              <a:path w="6971237" h="10562480">
                <a:moveTo>
                  <a:pt x="0" y="0"/>
                </a:moveTo>
                <a:lnTo>
                  <a:pt x="6971236" y="0"/>
                </a:lnTo>
                <a:lnTo>
                  <a:pt x="6971236" y="10562480"/>
                </a:lnTo>
                <a:lnTo>
                  <a:pt x="0" y="1056248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a:off x="12519806" y="2598603"/>
            <a:ext cx="2333628" cy="2176638"/>
          </a:xfrm>
          <a:custGeom>
            <a:avLst/>
            <a:gdLst/>
            <a:ahLst/>
            <a:cxnLst/>
            <a:rect l="l" t="t" r="r" b="b"/>
            <a:pathLst>
              <a:path w="2333628" h="2176638">
                <a:moveTo>
                  <a:pt x="0" y="0"/>
                </a:moveTo>
                <a:lnTo>
                  <a:pt x="2333628" y="0"/>
                </a:lnTo>
                <a:lnTo>
                  <a:pt x="2333628" y="2176638"/>
                </a:lnTo>
                <a:lnTo>
                  <a:pt x="0" y="217663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9" name="TextBox 9"/>
          <p:cNvSpPr txBox="1"/>
          <p:nvPr/>
        </p:nvSpPr>
        <p:spPr>
          <a:xfrm>
            <a:off x="16896707" y="8619401"/>
            <a:ext cx="369057" cy="825091"/>
          </a:xfrm>
          <a:prstGeom prst="rect">
            <a:avLst/>
          </a:prstGeom>
        </p:spPr>
        <p:txBody>
          <a:bodyPr lIns="0" tIns="0" rIns="0" bIns="0" rtlCol="0" anchor="t">
            <a:spAutoFit/>
          </a:bodyPr>
          <a:lstStyle/>
          <a:p>
            <a:pPr algn="ctr">
              <a:lnSpc>
                <a:spcPts val="6826"/>
              </a:lnSpc>
            </a:pPr>
            <a:r>
              <a:rPr lang="en-US" sz="4875">
                <a:solidFill>
                  <a:srgbClr val="000000"/>
                </a:solidFill>
                <a:latin typeface="Blueberry"/>
              </a:rPr>
              <a:t>2</a:t>
            </a:r>
          </a:p>
        </p:txBody>
      </p:sp>
      <p:sp>
        <p:nvSpPr>
          <p:cNvPr id="10" name="TextBox 10"/>
          <p:cNvSpPr txBox="1"/>
          <p:nvPr/>
        </p:nvSpPr>
        <p:spPr>
          <a:xfrm>
            <a:off x="4936927" y="769793"/>
            <a:ext cx="8414147" cy="1203325"/>
          </a:xfrm>
          <a:prstGeom prst="rect">
            <a:avLst/>
          </a:prstGeom>
        </p:spPr>
        <p:txBody>
          <a:bodyPr lIns="0" tIns="0" rIns="0" bIns="0" rtlCol="0" anchor="t">
            <a:spAutoFit/>
          </a:bodyPr>
          <a:lstStyle/>
          <a:p>
            <a:pPr algn="ctr">
              <a:lnSpc>
                <a:spcPts val="9800"/>
              </a:lnSpc>
            </a:pPr>
            <a:r>
              <a:rPr lang="en-US" sz="7000">
                <a:solidFill>
                  <a:srgbClr val="000000"/>
                </a:solidFill>
                <a:latin typeface="Blueberry"/>
              </a:rPr>
              <a:t>PÚBLICO OBJETIVO</a:t>
            </a:r>
          </a:p>
        </p:txBody>
      </p:sp>
      <p:sp>
        <p:nvSpPr>
          <p:cNvPr id="11" name="Freeform 11"/>
          <p:cNvSpPr/>
          <p:nvPr/>
        </p:nvSpPr>
        <p:spPr>
          <a:xfrm>
            <a:off x="15105210" y="2598603"/>
            <a:ext cx="2333628" cy="2176638"/>
          </a:xfrm>
          <a:custGeom>
            <a:avLst/>
            <a:gdLst/>
            <a:ahLst/>
            <a:cxnLst/>
            <a:rect l="l" t="t" r="r" b="b"/>
            <a:pathLst>
              <a:path w="2333628" h="2176638">
                <a:moveTo>
                  <a:pt x="0" y="0"/>
                </a:moveTo>
                <a:lnTo>
                  <a:pt x="2333627" y="0"/>
                </a:lnTo>
                <a:lnTo>
                  <a:pt x="2333627" y="2176638"/>
                </a:lnTo>
                <a:lnTo>
                  <a:pt x="0" y="217663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2" name="Freeform 12"/>
          <p:cNvSpPr/>
          <p:nvPr/>
        </p:nvSpPr>
        <p:spPr>
          <a:xfrm>
            <a:off x="12519806" y="5143500"/>
            <a:ext cx="2333628" cy="2176638"/>
          </a:xfrm>
          <a:custGeom>
            <a:avLst/>
            <a:gdLst/>
            <a:ahLst/>
            <a:cxnLst/>
            <a:rect l="l" t="t" r="r" b="b"/>
            <a:pathLst>
              <a:path w="2333628" h="2176638">
                <a:moveTo>
                  <a:pt x="0" y="0"/>
                </a:moveTo>
                <a:lnTo>
                  <a:pt x="2333628" y="0"/>
                </a:lnTo>
                <a:lnTo>
                  <a:pt x="2333628" y="2176638"/>
                </a:lnTo>
                <a:lnTo>
                  <a:pt x="0" y="217663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3" name="Freeform 13"/>
          <p:cNvSpPr/>
          <p:nvPr/>
        </p:nvSpPr>
        <p:spPr>
          <a:xfrm>
            <a:off x="15105210" y="5143500"/>
            <a:ext cx="2333628" cy="2176638"/>
          </a:xfrm>
          <a:custGeom>
            <a:avLst/>
            <a:gdLst/>
            <a:ahLst/>
            <a:cxnLst/>
            <a:rect l="l" t="t" r="r" b="b"/>
            <a:pathLst>
              <a:path w="2333628" h="2176638">
                <a:moveTo>
                  <a:pt x="0" y="0"/>
                </a:moveTo>
                <a:lnTo>
                  <a:pt x="2333627" y="0"/>
                </a:lnTo>
                <a:lnTo>
                  <a:pt x="2333627" y="2176638"/>
                </a:lnTo>
                <a:lnTo>
                  <a:pt x="0" y="217663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4" name="Freeform 14"/>
          <p:cNvSpPr/>
          <p:nvPr/>
        </p:nvSpPr>
        <p:spPr>
          <a:xfrm>
            <a:off x="1652133" y="3177756"/>
            <a:ext cx="2333628" cy="2176638"/>
          </a:xfrm>
          <a:custGeom>
            <a:avLst/>
            <a:gdLst/>
            <a:ahLst/>
            <a:cxnLst/>
            <a:rect l="l" t="t" r="r" b="b"/>
            <a:pathLst>
              <a:path w="2333628" h="2176638">
                <a:moveTo>
                  <a:pt x="0" y="0"/>
                </a:moveTo>
                <a:lnTo>
                  <a:pt x="2333627" y="0"/>
                </a:lnTo>
                <a:lnTo>
                  <a:pt x="2333627" y="2176638"/>
                </a:lnTo>
                <a:lnTo>
                  <a:pt x="0" y="217663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5" name="TextBox 15"/>
          <p:cNvSpPr txBox="1"/>
          <p:nvPr/>
        </p:nvSpPr>
        <p:spPr>
          <a:xfrm>
            <a:off x="1939925" y="3992921"/>
            <a:ext cx="1567544" cy="763270"/>
          </a:xfrm>
          <a:prstGeom prst="rect">
            <a:avLst/>
          </a:prstGeom>
        </p:spPr>
        <p:txBody>
          <a:bodyPr lIns="0" tIns="0" rIns="0" bIns="0" rtlCol="0" anchor="t">
            <a:spAutoFit/>
          </a:bodyPr>
          <a:lstStyle/>
          <a:p>
            <a:pPr algn="ctr">
              <a:lnSpc>
                <a:spcPts val="3079"/>
              </a:lnSpc>
            </a:pPr>
            <a:r>
              <a:rPr lang="en-US" sz="2199">
                <a:solidFill>
                  <a:srgbClr val="000000"/>
                </a:solidFill>
                <a:latin typeface="Montserrat Classic Bold"/>
              </a:rPr>
              <a:t>Chicas de 25-30 años</a:t>
            </a:r>
          </a:p>
        </p:txBody>
      </p:sp>
      <p:sp>
        <p:nvSpPr>
          <p:cNvPr id="16" name="Freeform 16"/>
          <p:cNvSpPr/>
          <p:nvPr/>
        </p:nvSpPr>
        <p:spPr>
          <a:xfrm>
            <a:off x="4743478" y="4995902"/>
            <a:ext cx="2333628" cy="2176638"/>
          </a:xfrm>
          <a:custGeom>
            <a:avLst/>
            <a:gdLst/>
            <a:ahLst/>
            <a:cxnLst/>
            <a:rect l="l" t="t" r="r" b="b"/>
            <a:pathLst>
              <a:path w="2333628" h="2176638">
                <a:moveTo>
                  <a:pt x="0" y="0"/>
                </a:moveTo>
                <a:lnTo>
                  <a:pt x="2333628" y="0"/>
                </a:lnTo>
                <a:lnTo>
                  <a:pt x="2333628" y="2176638"/>
                </a:lnTo>
                <a:lnTo>
                  <a:pt x="0" y="2176638"/>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7" name="TextBox 17"/>
          <p:cNvSpPr txBox="1"/>
          <p:nvPr/>
        </p:nvSpPr>
        <p:spPr>
          <a:xfrm>
            <a:off x="4936927" y="5635871"/>
            <a:ext cx="1767909" cy="1153795"/>
          </a:xfrm>
          <a:prstGeom prst="rect">
            <a:avLst/>
          </a:prstGeom>
        </p:spPr>
        <p:txBody>
          <a:bodyPr lIns="0" tIns="0" rIns="0" bIns="0" rtlCol="0" anchor="t">
            <a:spAutoFit/>
          </a:bodyPr>
          <a:lstStyle/>
          <a:p>
            <a:pPr algn="ctr">
              <a:lnSpc>
                <a:spcPts val="3079"/>
              </a:lnSpc>
            </a:pPr>
            <a:r>
              <a:rPr lang="en-US" sz="2199">
                <a:solidFill>
                  <a:srgbClr val="000000"/>
                </a:solidFill>
                <a:latin typeface="Montserrat Classic Bold"/>
              </a:rPr>
              <a:t>Hombres deportistas de 50 años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grpSp>
        <p:nvGrpSpPr>
          <p:cNvPr id="3" name="Group 3"/>
          <p:cNvGrpSpPr/>
          <p:nvPr/>
        </p:nvGrpSpPr>
        <p:grpSpPr>
          <a:xfrm>
            <a:off x="16521431" y="8515004"/>
            <a:ext cx="1119609" cy="11196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5363566" y="2181129"/>
            <a:ext cx="7560867" cy="207924"/>
          </a:xfrm>
          <a:custGeom>
            <a:avLst/>
            <a:gdLst/>
            <a:ahLst/>
            <a:cxnLst/>
            <a:rect l="l" t="t" r="r" b="b"/>
            <a:pathLst>
              <a:path w="7560867" h="207924">
                <a:moveTo>
                  <a:pt x="0" y="0"/>
                </a:moveTo>
                <a:lnTo>
                  <a:pt x="7560868" y="0"/>
                </a:lnTo>
                <a:lnTo>
                  <a:pt x="7560868" y="207924"/>
                </a:lnTo>
                <a:lnTo>
                  <a:pt x="0" y="20792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1047847" y="2598603"/>
            <a:ext cx="4666268" cy="4114800"/>
          </a:xfrm>
          <a:custGeom>
            <a:avLst/>
            <a:gdLst/>
            <a:ahLst/>
            <a:cxnLst/>
            <a:rect l="l" t="t" r="r" b="b"/>
            <a:pathLst>
              <a:path w="4666268" h="4114800">
                <a:moveTo>
                  <a:pt x="0" y="0"/>
                </a:moveTo>
                <a:lnTo>
                  <a:pt x="4666268" y="0"/>
                </a:lnTo>
                <a:lnTo>
                  <a:pt x="4666268"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TextBox 8"/>
          <p:cNvSpPr txBox="1"/>
          <p:nvPr/>
        </p:nvSpPr>
        <p:spPr>
          <a:xfrm>
            <a:off x="16902267" y="8619401"/>
            <a:ext cx="357936" cy="825091"/>
          </a:xfrm>
          <a:prstGeom prst="rect">
            <a:avLst/>
          </a:prstGeom>
        </p:spPr>
        <p:txBody>
          <a:bodyPr lIns="0" tIns="0" rIns="0" bIns="0" rtlCol="0" anchor="t">
            <a:spAutoFit/>
          </a:bodyPr>
          <a:lstStyle/>
          <a:p>
            <a:pPr algn="ctr">
              <a:lnSpc>
                <a:spcPts val="6826"/>
              </a:lnSpc>
            </a:pPr>
            <a:r>
              <a:rPr lang="en-US" sz="4875">
                <a:solidFill>
                  <a:srgbClr val="000000"/>
                </a:solidFill>
                <a:latin typeface="Blueberry"/>
              </a:rPr>
              <a:t>3</a:t>
            </a:r>
          </a:p>
        </p:txBody>
      </p:sp>
      <p:sp>
        <p:nvSpPr>
          <p:cNvPr id="9" name="TextBox 9"/>
          <p:cNvSpPr txBox="1"/>
          <p:nvPr/>
        </p:nvSpPr>
        <p:spPr>
          <a:xfrm>
            <a:off x="4517789" y="769793"/>
            <a:ext cx="9252421" cy="1203325"/>
          </a:xfrm>
          <a:prstGeom prst="rect">
            <a:avLst/>
          </a:prstGeom>
        </p:spPr>
        <p:txBody>
          <a:bodyPr lIns="0" tIns="0" rIns="0" bIns="0" rtlCol="0" anchor="t">
            <a:spAutoFit/>
          </a:bodyPr>
          <a:lstStyle/>
          <a:p>
            <a:pPr algn="ctr">
              <a:lnSpc>
                <a:spcPts val="9800"/>
              </a:lnSpc>
            </a:pPr>
            <a:r>
              <a:rPr lang="en-US" sz="7000">
                <a:solidFill>
                  <a:srgbClr val="000000"/>
                </a:solidFill>
                <a:latin typeface="Blueberry Semi-Bold"/>
              </a:rPr>
              <a:t>NOMBRES Y SLOGANS</a:t>
            </a:r>
          </a:p>
        </p:txBody>
      </p:sp>
      <p:sp>
        <p:nvSpPr>
          <p:cNvPr id="10" name="TextBox 10"/>
          <p:cNvSpPr txBox="1"/>
          <p:nvPr/>
        </p:nvSpPr>
        <p:spPr>
          <a:xfrm>
            <a:off x="2554910" y="3882302"/>
            <a:ext cx="1652141" cy="555169"/>
          </a:xfrm>
          <a:prstGeom prst="rect">
            <a:avLst/>
          </a:prstGeom>
        </p:spPr>
        <p:txBody>
          <a:bodyPr lIns="0" tIns="0" rIns="0" bIns="0" rtlCol="0" anchor="t">
            <a:spAutoFit/>
          </a:bodyPr>
          <a:lstStyle/>
          <a:p>
            <a:pPr algn="ctr">
              <a:lnSpc>
                <a:spcPts val="4575"/>
              </a:lnSpc>
            </a:pPr>
            <a:r>
              <a:rPr lang="en-US" sz="3267">
                <a:solidFill>
                  <a:srgbClr val="000000"/>
                </a:solidFill>
                <a:latin typeface="Blueberry"/>
              </a:rPr>
              <a:t>LARANA</a:t>
            </a:r>
          </a:p>
        </p:txBody>
      </p:sp>
      <p:sp>
        <p:nvSpPr>
          <p:cNvPr id="11" name="TextBox 11"/>
          <p:cNvSpPr txBox="1"/>
          <p:nvPr/>
        </p:nvSpPr>
        <p:spPr>
          <a:xfrm>
            <a:off x="1741478" y="4828738"/>
            <a:ext cx="3279006" cy="428357"/>
          </a:xfrm>
          <a:prstGeom prst="rect">
            <a:avLst/>
          </a:prstGeom>
        </p:spPr>
        <p:txBody>
          <a:bodyPr lIns="0" tIns="0" rIns="0" bIns="0" rtlCol="0" anchor="t">
            <a:spAutoFit/>
          </a:bodyPr>
          <a:lstStyle/>
          <a:p>
            <a:pPr algn="ctr">
              <a:lnSpc>
                <a:spcPts val="3462"/>
              </a:lnSpc>
              <a:spcBef>
                <a:spcPct val="0"/>
              </a:spcBef>
            </a:pPr>
            <a:r>
              <a:rPr lang="en-US" sz="2472">
                <a:solidFill>
                  <a:srgbClr val="000000"/>
                </a:solidFill>
                <a:latin typeface="Montserrat Classic"/>
              </a:rPr>
              <a:t>"Brilla a tu manera."</a:t>
            </a:r>
          </a:p>
        </p:txBody>
      </p:sp>
      <p:sp>
        <p:nvSpPr>
          <p:cNvPr id="12" name="Freeform 12"/>
          <p:cNvSpPr/>
          <p:nvPr/>
        </p:nvSpPr>
        <p:spPr>
          <a:xfrm>
            <a:off x="6810866" y="2598603"/>
            <a:ext cx="4666268" cy="4114800"/>
          </a:xfrm>
          <a:custGeom>
            <a:avLst/>
            <a:gdLst/>
            <a:ahLst/>
            <a:cxnLst/>
            <a:rect l="l" t="t" r="r" b="b"/>
            <a:pathLst>
              <a:path w="4666268" h="4114800">
                <a:moveTo>
                  <a:pt x="0" y="0"/>
                </a:moveTo>
                <a:lnTo>
                  <a:pt x="4666268" y="0"/>
                </a:lnTo>
                <a:lnTo>
                  <a:pt x="4666268"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3" name="TextBox 13"/>
          <p:cNvSpPr txBox="1"/>
          <p:nvPr/>
        </p:nvSpPr>
        <p:spPr>
          <a:xfrm>
            <a:off x="8247794" y="3882302"/>
            <a:ext cx="1792412" cy="555169"/>
          </a:xfrm>
          <a:prstGeom prst="rect">
            <a:avLst/>
          </a:prstGeom>
        </p:spPr>
        <p:txBody>
          <a:bodyPr lIns="0" tIns="0" rIns="0" bIns="0" rtlCol="0" anchor="t">
            <a:spAutoFit/>
          </a:bodyPr>
          <a:lstStyle/>
          <a:p>
            <a:pPr algn="ctr">
              <a:lnSpc>
                <a:spcPts val="4575"/>
              </a:lnSpc>
            </a:pPr>
            <a:r>
              <a:rPr lang="en-US" sz="3267">
                <a:solidFill>
                  <a:srgbClr val="000000"/>
                </a:solidFill>
                <a:latin typeface="Blueberry"/>
              </a:rPr>
              <a:t>ENSIGNA</a:t>
            </a:r>
          </a:p>
        </p:txBody>
      </p:sp>
      <p:sp>
        <p:nvSpPr>
          <p:cNvPr id="14" name="TextBox 14"/>
          <p:cNvSpPr txBox="1"/>
          <p:nvPr/>
        </p:nvSpPr>
        <p:spPr>
          <a:xfrm>
            <a:off x="7504497" y="4828738"/>
            <a:ext cx="3279006" cy="428357"/>
          </a:xfrm>
          <a:prstGeom prst="rect">
            <a:avLst/>
          </a:prstGeom>
        </p:spPr>
        <p:txBody>
          <a:bodyPr lIns="0" tIns="0" rIns="0" bIns="0" rtlCol="0" anchor="t">
            <a:spAutoFit/>
          </a:bodyPr>
          <a:lstStyle/>
          <a:p>
            <a:pPr algn="ctr">
              <a:lnSpc>
                <a:spcPts val="3462"/>
              </a:lnSpc>
              <a:spcBef>
                <a:spcPct val="0"/>
              </a:spcBef>
            </a:pPr>
            <a:r>
              <a:rPr lang="en-US" sz="2472">
                <a:solidFill>
                  <a:srgbClr val="000000"/>
                </a:solidFill>
                <a:latin typeface="Montserrat Classic"/>
              </a:rPr>
              <a:t>"Brilla a tu manera."</a:t>
            </a:r>
          </a:p>
        </p:txBody>
      </p:sp>
      <p:sp>
        <p:nvSpPr>
          <p:cNvPr id="15" name="Freeform 15"/>
          <p:cNvSpPr/>
          <p:nvPr/>
        </p:nvSpPr>
        <p:spPr>
          <a:xfrm>
            <a:off x="12235999" y="2598603"/>
            <a:ext cx="4666268" cy="4114800"/>
          </a:xfrm>
          <a:custGeom>
            <a:avLst/>
            <a:gdLst/>
            <a:ahLst/>
            <a:cxnLst/>
            <a:rect l="l" t="t" r="r" b="b"/>
            <a:pathLst>
              <a:path w="4666268" h="4114800">
                <a:moveTo>
                  <a:pt x="0" y="0"/>
                </a:moveTo>
                <a:lnTo>
                  <a:pt x="4666268" y="0"/>
                </a:lnTo>
                <a:lnTo>
                  <a:pt x="4666268"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6" name="TextBox 16"/>
          <p:cNvSpPr txBox="1"/>
          <p:nvPr/>
        </p:nvSpPr>
        <p:spPr>
          <a:xfrm>
            <a:off x="13743063" y="3882302"/>
            <a:ext cx="1652141" cy="555169"/>
          </a:xfrm>
          <a:prstGeom prst="rect">
            <a:avLst/>
          </a:prstGeom>
        </p:spPr>
        <p:txBody>
          <a:bodyPr lIns="0" tIns="0" rIns="0" bIns="0" rtlCol="0" anchor="t">
            <a:spAutoFit/>
          </a:bodyPr>
          <a:lstStyle/>
          <a:p>
            <a:pPr algn="ctr">
              <a:lnSpc>
                <a:spcPts val="4575"/>
              </a:lnSpc>
            </a:pPr>
            <a:r>
              <a:rPr lang="en-US" sz="3267">
                <a:solidFill>
                  <a:srgbClr val="000000"/>
                </a:solidFill>
                <a:latin typeface="Blueberry"/>
              </a:rPr>
              <a:t>LARANA</a:t>
            </a:r>
          </a:p>
        </p:txBody>
      </p:sp>
      <p:sp>
        <p:nvSpPr>
          <p:cNvPr id="17" name="TextBox 17"/>
          <p:cNvSpPr txBox="1"/>
          <p:nvPr/>
        </p:nvSpPr>
        <p:spPr>
          <a:xfrm>
            <a:off x="12929631" y="4828738"/>
            <a:ext cx="3279006" cy="428357"/>
          </a:xfrm>
          <a:prstGeom prst="rect">
            <a:avLst/>
          </a:prstGeom>
        </p:spPr>
        <p:txBody>
          <a:bodyPr lIns="0" tIns="0" rIns="0" bIns="0" rtlCol="0" anchor="t">
            <a:spAutoFit/>
          </a:bodyPr>
          <a:lstStyle/>
          <a:p>
            <a:pPr algn="ctr">
              <a:lnSpc>
                <a:spcPts val="3462"/>
              </a:lnSpc>
              <a:spcBef>
                <a:spcPct val="0"/>
              </a:spcBef>
            </a:pPr>
            <a:r>
              <a:rPr lang="en-US" sz="2472">
                <a:solidFill>
                  <a:srgbClr val="000000"/>
                </a:solidFill>
                <a:latin typeface="Montserrat Classic"/>
              </a:rPr>
              <a:t>"Brilla a tu manera."</a:t>
            </a:r>
          </a:p>
        </p:txBody>
      </p:sp>
      <p:sp>
        <p:nvSpPr>
          <p:cNvPr id="18" name="Freeform 18"/>
          <p:cNvSpPr/>
          <p:nvPr/>
        </p:nvSpPr>
        <p:spPr>
          <a:xfrm>
            <a:off x="4602820" y="7633918"/>
            <a:ext cx="2443040" cy="2154317"/>
          </a:xfrm>
          <a:custGeom>
            <a:avLst/>
            <a:gdLst/>
            <a:ahLst/>
            <a:cxnLst/>
            <a:rect l="l" t="t" r="r" b="b"/>
            <a:pathLst>
              <a:path w="2443040" h="2154317">
                <a:moveTo>
                  <a:pt x="0" y="0"/>
                </a:moveTo>
                <a:lnTo>
                  <a:pt x="2443041" y="0"/>
                </a:lnTo>
                <a:lnTo>
                  <a:pt x="2443041" y="2154317"/>
                </a:lnTo>
                <a:lnTo>
                  <a:pt x="0" y="2154317"/>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9" name="Freeform 19"/>
          <p:cNvSpPr/>
          <p:nvPr/>
        </p:nvSpPr>
        <p:spPr>
          <a:xfrm>
            <a:off x="11242139" y="7622017"/>
            <a:ext cx="2443040" cy="2154317"/>
          </a:xfrm>
          <a:custGeom>
            <a:avLst/>
            <a:gdLst/>
            <a:ahLst/>
            <a:cxnLst/>
            <a:rect l="l" t="t" r="r" b="b"/>
            <a:pathLst>
              <a:path w="2443040" h="2154317">
                <a:moveTo>
                  <a:pt x="0" y="0"/>
                </a:moveTo>
                <a:lnTo>
                  <a:pt x="2443041" y="0"/>
                </a:lnTo>
                <a:lnTo>
                  <a:pt x="2443041" y="2154318"/>
                </a:lnTo>
                <a:lnTo>
                  <a:pt x="0" y="215431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20" name="Freeform 20"/>
          <p:cNvSpPr/>
          <p:nvPr/>
        </p:nvSpPr>
        <p:spPr>
          <a:xfrm>
            <a:off x="7922161" y="7633918"/>
            <a:ext cx="2443040" cy="2154317"/>
          </a:xfrm>
          <a:custGeom>
            <a:avLst/>
            <a:gdLst/>
            <a:ahLst/>
            <a:cxnLst/>
            <a:rect l="l" t="t" r="r" b="b"/>
            <a:pathLst>
              <a:path w="2443040" h="2154317">
                <a:moveTo>
                  <a:pt x="0" y="0"/>
                </a:moveTo>
                <a:lnTo>
                  <a:pt x="2443040" y="0"/>
                </a:lnTo>
                <a:lnTo>
                  <a:pt x="2443040" y="2154317"/>
                </a:lnTo>
                <a:lnTo>
                  <a:pt x="0" y="2154317"/>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grpSp>
        <p:nvGrpSpPr>
          <p:cNvPr id="3" name="Group 3"/>
          <p:cNvGrpSpPr/>
          <p:nvPr/>
        </p:nvGrpSpPr>
        <p:grpSpPr>
          <a:xfrm>
            <a:off x="16521431" y="8515004"/>
            <a:ext cx="1119609" cy="11196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r>
                <a:rPr lang="en-US" sz="1899">
                  <a:solidFill>
                    <a:srgbClr val="000000"/>
                  </a:solidFill>
                  <a:latin typeface="Open Sans Extra Bold"/>
                </a:rPr>
                <a:t>4</a:t>
              </a:r>
            </a:p>
          </p:txBody>
        </p:sp>
      </p:grpSp>
      <p:sp>
        <p:nvSpPr>
          <p:cNvPr id="6" name="Freeform 6"/>
          <p:cNvSpPr/>
          <p:nvPr/>
        </p:nvSpPr>
        <p:spPr>
          <a:xfrm>
            <a:off x="5363566" y="2181129"/>
            <a:ext cx="7560867" cy="207924"/>
          </a:xfrm>
          <a:custGeom>
            <a:avLst/>
            <a:gdLst/>
            <a:ahLst/>
            <a:cxnLst/>
            <a:rect l="l" t="t" r="r" b="b"/>
            <a:pathLst>
              <a:path w="7560867" h="207924">
                <a:moveTo>
                  <a:pt x="0" y="0"/>
                </a:moveTo>
                <a:lnTo>
                  <a:pt x="7560868" y="0"/>
                </a:lnTo>
                <a:lnTo>
                  <a:pt x="7560868" y="207924"/>
                </a:lnTo>
                <a:lnTo>
                  <a:pt x="0" y="20792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rot="-5400000">
            <a:off x="5658382" y="802981"/>
            <a:ext cx="6971237" cy="10562480"/>
          </a:xfrm>
          <a:custGeom>
            <a:avLst/>
            <a:gdLst/>
            <a:ahLst/>
            <a:cxnLst/>
            <a:rect l="l" t="t" r="r" b="b"/>
            <a:pathLst>
              <a:path w="6971237" h="10562480">
                <a:moveTo>
                  <a:pt x="0" y="0"/>
                </a:moveTo>
                <a:lnTo>
                  <a:pt x="6971236" y="0"/>
                </a:lnTo>
                <a:lnTo>
                  <a:pt x="6971236" y="10562480"/>
                </a:lnTo>
                <a:lnTo>
                  <a:pt x="0" y="1056248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8" name="Group 8"/>
          <p:cNvGrpSpPr/>
          <p:nvPr/>
        </p:nvGrpSpPr>
        <p:grpSpPr>
          <a:xfrm>
            <a:off x="15222506" y="1028700"/>
            <a:ext cx="2037697" cy="203769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1" name="Freeform 11"/>
          <p:cNvSpPr/>
          <p:nvPr/>
        </p:nvSpPr>
        <p:spPr>
          <a:xfrm>
            <a:off x="4613766" y="3357664"/>
            <a:ext cx="1499600" cy="1499600"/>
          </a:xfrm>
          <a:custGeom>
            <a:avLst/>
            <a:gdLst/>
            <a:ahLst/>
            <a:cxnLst/>
            <a:rect l="l" t="t" r="r" b="b"/>
            <a:pathLst>
              <a:path w="1499600" h="1499600">
                <a:moveTo>
                  <a:pt x="0" y="0"/>
                </a:moveTo>
                <a:lnTo>
                  <a:pt x="1499600" y="0"/>
                </a:lnTo>
                <a:lnTo>
                  <a:pt x="1499600" y="1499600"/>
                </a:lnTo>
                <a:lnTo>
                  <a:pt x="0" y="14996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2" name="Freeform 12"/>
          <p:cNvSpPr/>
          <p:nvPr/>
        </p:nvSpPr>
        <p:spPr>
          <a:xfrm>
            <a:off x="15491555" y="1297749"/>
            <a:ext cx="1499600" cy="1499600"/>
          </a:xfrm>
          <a:custGeom>
            <a:avLst/>
            <a:gdLst/>
            <a:ahLst/>
            <a:cxnLst/>
            <a:rect l="l" t="t" r="r" b="b"/>
            <a:pathLst>
              <a:path w="1499600" h="1499600">
                <a:moveTo>
                  <a:pt x="0" y="0"/>
                </a:moveTo>
                <a:lnTo>
                  <a:pt x="1499600" y="0"/>
                </a:lnTo>
                <a:lnTo>
                  <a:pt x="1499600" y="1499600"/>
                </a:lnTo>
                <a:lnTo>
                  <a:pt x="0" y="14996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grpSp>
        <p:nvGrpSpPr>
          <p:cNvPr id="13" name="Group 13"/>
          <p:cNvGrpSpPr/>
          <p:nvPr/>
        </p:nvGrpSpPr>
        <p:grpSpPr>
          <a:xfrm>
            <a:off x="15221603" y="3545356"/>
            <a:ext cx="2037697" cy="203769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15" name="TextBox 15"/>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6" name="Freeform 16"/>
          <p:cNvSpPr/>
          <p:nvPr/>
        </p:nvSpPr>
        <p:spPr>
          <a:xfrm>
            <a:off x="15490651" y="3814404"/>
            <a:ext cx="1499600" cy="1499600"/>
          </a:xfrm>
          <a:custGeom>
            <a:avLst/>
            <a:gdLst/>
            <a:ahLst/>
            <a:cxnLst/>
            <a:rect l="l" t="t" r="r" b="b"/>
            <a:pathLst>
              <a:path w="1499600" h="1499600">
                <a:moveTo>
                  <a:pt x="0" y="0"/>
                </a:moveTo>
                <a:lnTo>
                  <a:pt x="1499600" y="0"/>
                </a:lnTo>
                <a:lnTo>
                  <a:pt x="1499600" y="1499600"/>
                </a:lnTo>
                <a:lnTo>
                  <a:pt x="0" y="14996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grpSp>
        <p:nvGrpSpPr>
          <p:cNvPr id="17" name="Group 17"/>
          <p:cNvGrpSpPr/>
          <p:nvPr/>
        </p:nvGrpSpPr>
        <p:grpSpPr>
          <a:xfrm>
            <a:off x="8125151" y="5334421"/>
            <a:ext cx="2037697" cy="203769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19" name="TextBox 19"/>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20" name="Freeform 20"/>
          <p:cNvSpPr/>
          <p:nvPr/>
        </p:nvSpPr>
        <p:spPr>
          <a:xfrm>
            <a:off x="8394200" y="5583053"/>
            <a:ext cx="1499600" cy="1499600"/>
          </a:xfrm>
          <a:custGeom>
            <a:avLst/>
            <a:gdLst/>
            <a:ahLst/>
            <a:cxnLst/>
            <a:rect l="l" t="t" r="r" b="b"/>
            <a:pathLst>
              <a:path w="1499600" h="1499600">
                <a:moveTo>
                  <a:pt x="0" y="0"/>
                </a:moveTo>
                <a:lnTo>
                  <a:pt x="1499600" y="0"/>
                </a:lnTo>
                <a:lnTo>
                  <a:pt x="1499600" y="1499600"/>
                </a:lnTo>
                <a:lnTo>
                  <a:pt x="0" y="1499600"/>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21" name="Freeform 21"/>
          <p:cNvSpPr/>
          <p:nvPr/>
        </p:nvSpPr>
        <p:spPr>
          <a:xfrm>
            <a:off x="11510364" y="3357664"/>
            <a:ext cx="1599783" cy="1599783"/>
          </a:xfrm>
          <a:custGeom>
            <a:avLst/>
            <a:gdLst/>
            <a:ahLst/>
            <a:cxnLst/>
            <a:rect l="l" t="t" r="r" b="b"/>
            <a:pathLst>
              <a:path w="1599783" h="1599783">
                <a:moveTo>
                  <a:pt x="0" y="0"/>
                </a:moveTo>
                <a:lnTo>
                  <a:pt x="1599783" y="0"/>
                </a:lnTo>
                <a:lnTo>
                  <a:pt x="1599783" y="1599783"/>
                </a:lnTo>
                <a:lnTo>
                  <a:pt x="0" y="1599783"/>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22" name="Freeform 22"/>
          <p:cNvSpPr/>
          <p:nvPr/>
        </p:nvSpPr>
        <p:spPr>
          <a:xfrm rot="3751926">
            <a:off x="568176" y="6010069"/>
            <a:ext cx="3197026" cy="903160"/>
          </a:xfrm>
          <a:custGeom>
            <a:avLst/>
            <a:gdLst/>
            <a:ahLst/>
            <a:cxnLst/>
            <a:rect l="l" t="t" r="r" b="b"/>
            <a:pathLst>
              <a:path w="3197026" h="903160">
                <a:moveTo>
                  <a:pt x="0" y="0"/>
                </a:moveTo>
                <a:lnTo>
                  <a:pt x="3197027" y="0"/>
                </a:lnTo>
                <a:lnTo>
                  <a:pt x="3197027" y="903160"/>
                </a:lnTo>
                <a:lnTo>
                  <a:pt x="0" y="90316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grpSp>
        <p:nvGrpSpPr>
          <p:cNvPr id="23" name="Group 23"/>
          <p:cNvGrpSpPr/>
          <p:nvPr/>
        </p:nvGrpSpPr>
        <p:grpSpPr>
          <a:xfrm>
            <a:off x="15222506" y="6084221"/>
            <a:ext cx="2037697" cy="2037697"/>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a:solidFill>
                <a:srgbClr val="000000"/>
              </a:solidFill>
            </a:ln>
          </p:spPr>
        </p:sp>
        <p:sp>
          <p:nvSpPr>
            <p:cNvPr id="25" name="TextBox 25"/>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26" name="Freeform 26"/>
          <p:cNvSpPr/>
          <p:nvPr/>
        </p:nvSpPr>
        <p:spPr>
          <a:xfrm>
            <a:off x="15491555" y="6353270"/>
            <a:ext cx="1499600" cy="1499600"/>
          </a:xfrm>
          <a:custGeom>
            <a:avLst/>
            <a:gdLst/>
            <a:ahLst/>
            <a:cxnLst/>
            <a:rect l="l" t="t" r="r" b="b"/>
            <a:pathLst>
              <a:path w="1499600" h="1499600">
                <a:moveTo>
                  <a:pt x="0" y="0"/>
                </a:moveTo>
                <a:lnTo>
                  <a:pt x="1499600" y="0"/>
                </a:lnTo>
                <a:lnTo>
                  <a:pt x="1499600" y="1499600"/>
                </a:lnTo>
                <a:lnTo>
                  <a:pt x="0" y="14996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7" name="TextBox 27"/>
          <p:cNvSpPr txBox="1"/>
          <p:nvPr/>
        </p:nvSpPr>
        <p:spPr>
          <a:xfrm>
            <a:off x="16890200" y="8619401"/>
            <a:ext cx="382072" cy="825091"/>
          </a:xfrm>
          <a:prstGeom prst="rect">
            <a:avLst/>
          </a:prstGeom>
        </p:spPr>
        <p:txBody>
          <a:bodyPr lIns="0" tIns="0" rIns="0" bIns="0" rtlCol="0" anchor="t">
            <a:spAutoFit/>
          </a:bodyPr>
          <a:lstStyle/>
          <a:p>
            <a:pPr algn="ctr">
              <a:lnSpc>
                <a:spcPts val="6826"/>
              </a:lnSpc>
            </a:pPr>
            <a:r>
              <a:rPr lang="en-US" sz="4875">
                <a:solidFill>
                  <a:srgbClr val="000000"/>
                </a:solidFill>
                <a:latin typeface="Blueberry"/>
              </a:rPr>
              <a:t>4</a:t>
            </a:r>
          </a:p>
        </p:txBody>
      </p:sp>
      <p:sp>
        <p:nvSpPr>
          <p:cNvPr id="28" name="TextBox 28"/>
          <p:cNvSpPr txBox="1"/>
          <p:nvPr/>
        </p:nvSpPr>
        <p:spPr>
          <a:xfrm>
            <a:off x="6690420" y="769793"/>
            <a:ext cx="4907161" cy="1203325"/>
          </a:xfrm>
          <a:prstGeom prst="rect">
            <a:avLst/>
          </a:prstGeom>
        </p:spPr>
        <p:txBody>
          <a:bodyPr lIns="0" tIns="0" rIns="0" bIns="0" rtlCol="0" anchor="t">
            <a:spAutoFit/>
          </a:bodyPr>
          <a:lstStyle/>
          <a:p>
            <a:pPr algn="ctr">
              <a:lnSpc>
                <a:spcPts val="9800"/>
              </a:lnSpc>
            </a:pPr>
            <a:r>
              <a:rPr lang="en-US" sz="7000">
                <a:solidFill>
                  <a:srgbClr val="000000"/>
                </a:solidFill>
                <a:latin typeface="Blueberry"/>
              </a:rPr>
              <a:t>BRANDING</a:t>
            </a:r>
          </a:p>
        </p:txBody>
      </p:sp>
      <p:sp>
        <p:nvSpPr>
          <p:cNvPr id="29" name="TextBox 29"/>
          <p:cNvSpPr txBox="1"/>
          <p:nvPr/>
        </p:nvSpPr>
        <p:spPr>
          <a:xfrm>
            <a:off x="1028700" y="2730674"/>
            <a:ext cx="2102228" cy="1562690"/>
          </a:xfrm>
          <a:prstGeom prst="rect">
            <a:avLst/>
          </a:prstGeom>
        </p:spPr>
        <p:txBody>
          <a:bodyPr lIns="0" tIns="0" rIns="0" bIns="0" rtlCol="0" anchor="t">
            <a:spAutoFit/>
          </a:bodyPr>
          <a:lstStyle/>
          <a:p>
            <a:pPr>
              <a:lnSpc>
                <a:spcPts val="4167"/>
              </a:lnSpc>
              <a:spcBef>
                <a:spcPct val="0"/>
              </a:spcBef>
            </a:pPr>
            <a:r>
              <a:rPr lang="en-US" sz="2976">
                <a:solidFill>
                  <a:srgbClr val="000000"/>
                </a:solidFill>
                <a:latin typeface="Montserrat Classic"/>
              </a:rPr>
              <a:t>Jugar con opciones y colores.</a:t>
            </a:r>
          </a:p>
        </p:txBody>
      </p:sp>
      <p:sp>
        <p:nvSpPr>
          <p:cNvPr id="30" name="TextBox 30"/>
          <p:cNvSpPr txBox="1"/>
          <p:nvPr/>
        </p:nvSpPr>
        <p:spPr>
          <a:xfrm>
            <a:off x="1028700" y="2098245"/>
            <a:ext cx="2102228" cy="514940"/>
          </a:xfrm>
          <a:prstGeom prst="rect">
            <a:avLst/>
          </a:prstGeom>
        </p:spPr>
        <p:txBody>
          <a:bodyPr lIns="0" tIns="0" rIns="0" bIns="0" rtlCol="0" anchor="t">
            <a:spAutoFit/>
          </a:bodyPr>
          <a:lstStyle/>
          <a:p>
            <a:pPr>
              <a:lnSpc>
                <a:spcPts val="4167"/>
              </a:lnSpc>
              <a:spcBef>
                <a:spcPct val="0"/>
              </a:spcBef>
            </a:pPr>
            <a:r>
              <a:rPr lang="en-US" sz="2976">
                <a:solidFill>
                  <a:srgbClr val="000000"/>
                </a:solidFill>
                <a:latin typeface="Montserrat Classic Bold"/>
              </a:rPr>
              <a:t>LOGOS</a:t>
            </a:r>
          </a:p>
        </p:txBody>
      </p:sp>
      <p:sp>
        <p:nvSpPr>
          <p:cNvPr id="31" name="Freeform 31"/>
          <p:cNvSpPr/>
          <p:nvPr/>
        </p:nvSpPr>
        <p:spPr>
          <a:xfrm>
            <a:off x="4365696" y="5301674"/>
            <a:ext cx="2698439" cy="1565095"/>
          </a:xfrm>
          <a:custGeom>
            <a:avLst/>
            <a:gdLst/>
            <a:ahLst/>
            <a:cxnLst/>
            <a:rect l="l" t="t" r="r" b="b"/>
            <a:pathLst>
              <a:path w="2698439" h="1565095">
                <a:moveTo>
                  <a:pt x="0" y="0"/>
                </a:moveTo>
                <a:lnTo>
                  <a:pt x="2698439" y="0"/>
                </a:lnTo>
                <a:lnTo>
                  <a:pt x="2698439" y="1565095"/>
                </a:lnTo>
                <a:lnTo>
                  <a:pt x="0" y="1565095"/>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32" name="TextBox 32"/>
          <p:cNvSpPr txBox="1"/>
          <p:nvPr/>
        </p:nvSpPr>
        <p:spPr>
          <a:xfrm>
            <a:off x="4577267" y="5790714"/>
            <a:ext cx="2275297" cy="621619"/>
          </a:xfrm>
          <a:prstGeom prst="rect">
            <a:avLst/>
          </a:prstGeom>
        </p:spPr>
        <p:txBody>
          <a:bodyPr lIns="0" tIns="0" rIns="0" bIns="0" rtlCol="0" anchor="t">
            <a:spAutoFit/>
          </a:bodyPr>
          <a:lstStyle/>
          <a:p>
            <a:pPr algn="ctr">
              <a:lnSpc>
                <a:spcPts val="2487"/>
              </a:lnSpc>
              <a:spcBef>
                <a:spcPct val="0"/>
              </a:spcBef>
            </a:pPr>
            <a:r>
              <a:rPr lang="en-US" sz="1776">
                <a:solidFill>
                  <a:srgbClr val="000000"/>
                </a:solidFill>
                <a:latin typeface="Montserrat Classic"/>
              </a:rPr>
              <a:t>Apuntes, críticas y comentarios.</a:t>
            </a:r>
          </a:p>
        </p:txBody>
      </p:sp>
      <p:sp>
        <p:nvSpPr>
          <p:cNvPr id="33" name="Freeform 33"/>
          <p:cNvSpPr/>
          <p:nvPr/>
        </p:nvSpPr>
        <p:spPr>
          <a:xfrm>
            <a:off x="11208934" y="6412333"/>
            <a:ext cx="2698439" cy="1565095"/>
          </a:xfrm>
          <a:custGeom>
            <a:avLst/>
            <a:gdLst/>
            <a:ahLst/>
            <a:cxnLst/>
            <a:rect l="l" t="t" r="r" b="b"/>
            <a:pathLst>
              <a:path w="2698439" h="1565095">
                <a:moveTo>
                  <a:pt x="0" y="0"/>
                </a:moveTo>
                <a:lnTo>
                  <a:pt x="2698439" y="0"/>
                </a:lnTo>
                <a:lnTo>
                  <a:pt x="2698439" y="1565095"/>
                </a:lnTo>
                <a:lnTo>
                  <a:pt x="0" y="1565095"/>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34" name="TextBox 34"/>
          <p:cNvSpPr txBox="1"/>
          <p:nvPr/>
        </p:nvSpPr>
        <p:spPr>
          <a:xfrm>
            <a:off x="11420505" y="6901374"/>
            <a:ext cx="2275297" cy="621619"/>
          </a:xfrm>
          <a:prstGeom prst="rect">
            <a:avLst/>
          </a:prstGeom>
        </p:spPr>
        <p:txBody>
          <a:bodyPr lIns="0" tIns="0" rIns="0" bIns="0" rtlCol="0" anchor="t">
            <a:spAutoFit/>
          </a:bodyPr>
          <a:lstStyle/>
          <a:p>
            <a:pPr algn="ctr">
              <a:lnSpc>
                <a:spcPts val="2487"/>
              </a:lnSpc>
              <a:spcBef>
                <a:spcPct val="0"/>
              </a:spcBef>
            </a:pPr>
            <a:r>
              <a:rPr lang="en-US" sz="1776">
                <a:solidFill>
                  <a:srgbClr val="000000"/>
                </a:solidFill>
                <a:latin typeface="Montserrat Classic"/>
              </a:rPr>
              <a:t>Apuntes, críticas y comentarios.</a:t>
            </a:r>
          </a:p>
        </p:txBody>
      </p:sp>
      <p:sp>
        <p:nvSpPr>
          <p:cNvPr id="35" name="Freeform 35"/>
          <p:cNvSpPr/>
          <p:nvPr/>
        </p:nvSpPr>
        <p:spPr>
          <a:xfrm>
            <a:off x="7599266" y="3392352"/>
            <a:ext cx="2698439" cy="1565095"/>
          </a:xfrm>
          <a:custGeom>
            <a:avLst/>
            <a:gdLst/>
            <a:ahLst/>
            <a:cxnLst/>
            <a:rect l="l" t="t" r="r" b="b"/>
            <a:pathLst>
              <a:path w="2698439" h="1565095">
                <a:moveTo>
                  <a:pt x="0" y="0"/>
                </a:moveTo>
                <a:lnTo>
                  <a:pt x="2698440" y="0"/>
                </a:lnTo>
                <a:lnTo>
                  <a:pt x="2698440" y="1565095"/>
                </a:lnTo>
                <a:lnTo>
                  <a:pt x="0" y="1565095"/>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sp>
      <p:sp>
        <p:nvSpPr>
          <p:cNvPr id="36" name="TextBox 36"/>
          <p:cNvSpPr txBox="1"/>
          <p:nvPr/>
        </p:nvSpPr>
        <p:spPr>
          <a:xfrm>
            <a:off x="7810837" y="3881393"/>
            <a:ext cx="2275297" cy="621619"/>
          </a:xfrm>
          <a:prstGeom prst="rect">
            <a:avLst/>
          </a:prstGeom>
        </p:spPr>
        <p:txBody>
          <a:bodyPr lIns="0" tIns="0" rIns="0" bIns="0" rtlCol="0" anchor="t">
            <a:spAutoFit/>
          </a:bodyPr>
          <a:lstStyle/>
          <a:p>
            <a:pPr algn="ctr">
              <a:lnSpc>
                <a:spcPts val="2487"/>
              </a:lnSpc>
              <a:spcBef>
                <a:spcPct val="0"/>
              </a:spcBef>
            </a:pPr>
            <a:r>
              <a:rPr lang="en-US" sz="1776">
                <a:solidFill>
                  <a:srgbClr val="000000"/>
                </a:solidFill>
                <a:latin typeface="Montserrat Classic"/>
              </a:rPr>
              <a:t>Apuntes, críticas y comentarios.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grpSp>
        <p:nvGrpSpPr>
          <p:cNvPr id="3" name="Group 3"/>
          <p:cNvGrpSpPr/>
          <p:nvPr/>
        </p:nvGrpSpPr>
        <p:grpSpPr>
          <a:xfrm>
            <a:off x="16521431" y="8515004"/>
            <a:ext cx="1119609" cy="11196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6900098" y="8619401"/>
            <a:ext cx="362274" cy="825091"/>
          </a:xfrm>
          <a:prstGeom prst="rect">
            <a:avLst/>
          </a:prstGeom>
        </p:spPr>
        <p:txBody>
          <a:bodyPr lIns="0" tIns="0" rIns="0" bIns="0" rtlCol="0" anchor="t">
            <a:spAutoFit/>
          </a:bodyPr>
          <a:lstStyle/>
          <a:p>
            <a:pPr algn="ctr">
              <a:lnSpc>
                <a:spcPts val="6826"/>
              </a:lnSpc>
            </a:pPr>
            <a:r>
              <a:rPr lang="en-US" sz="4875">
                <a:solidFill>
                  <a:srgbClr val="000000"/>
                </a:solidFill>
                <a:latin typeface="Blueberry"/>
              </a:rPr>
              <a:t>5</a:t>
            </a:r>
          </a:p>
        </p:txBody>
      </p:sp>
      <p:sp>
        <p:nvSpPr>
          <p:cNvPr id="7" name="TextBox 7"/>
          <p:cNvSpPr txBox="1"/>
          <p:nvPr/>
        </p:nvSpPr>
        <p:spPr>
          <a:xfrm>
            <a:off x="7566943" y="769793"/>
            <a:ext cx="3154114" cy="1203325"/>
          </a:xfrm>
          <a:prstGeom prst="rect">
            <a:avLst/>
          </a:prstGeom>
        </p:spPr>
        <p:txBody>
          <a:bodyPr lIns="0" tIns="0" rIns="0" bIns="0" rtlCol="0" anchor="t">
            <a:spAutoFit/>
          </a:bodyPr>
          <a:lstStyle/>
          <a:p>
            <a:pPr algn="ctr">
              <a:lnSpc>
                <a:spcPts val="9800"/>
              </a:lnSpc>
            </a:pPr>
            <a:r>
              <a:rPr lang="en-US" sz="7000">
                <a:solidFill>
                  <a:srgbClr val="000000"/>
                </a:solidFill>
                <a:latin typeface="Blueberry"/>
              </a:rPr>
              <a:t>PRECIO</a:t>
            </a:r>
          </a:p>
        </p:txBody>
      </p:sp>
      <p:sp>
        <p:nvSpPr>
          <p:cNvPr id="8" name="Freeform 8"/>
          <p:cNvSpPr/>
          <p:nvPr/>
        </p:nvSpPr>
        <p:spPr>
          <a:xfrm>
            <a:off x="7570780" y="4119436"/>
            <a:ext cx="3100268" cy="1798155"/>
          </a:xfrm>
          <a:custGeom>
            <a:avLst/>
            <a:gdLst/>
            <a:ahLst/>
            <a:cxnLst/>
            <a:rect l="l" t="t" r="r" b="b"/>
            <a:pathLst>
              <a:path w="3100268" h="1798155">
                <a:moveTo>
                  <a:pt x="0" y="0"/>
                </a:moveTo>
                <a:lnTo>
                  <a:pt x="3100268" y="0"/>
                </a:lnTo>
                <a:lnTo>
                  <a:pt x="3100268" y="1798155"/>
                </a:lnTo>
                <a:lnTo>
                  <a:pt x="0" y="179815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p:cNvSpPr/>
          <p:nvPr/>
        </p:nvSpPr>
        <p:spPr>
          <a:xfrm rot="-5400000">
            <a:off x="4781996" y="4516472"/>
            <a:ext cx="4432490" cy="1216117"/>
          </a:xfrm>
          <a:custGeom>
            <a:avLst/>
            <a:gdLst/>
            <a:ahLst/>
            <a:cxnLst/>
            <a:rect l="l" t="t" r="r" b="b"/>
            <a:pathLst>
              <a:path w="4432490" h="1216117">
                <a:moveTo>
                  <a:pt x="0" y="0"/>
                </a:moveTo>
                <a:lnTo>
                  <a:pt x="4432490" y="0"/>
                </a:lnTo>
                <a:lnTo>
                  <a:pt x="4432490" y="1216118"/>
                </a:lnTo>
                <a:lnTo>
                  <a:pt x="0" y="121611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0" name="Freeform 10"/>
          <p:cNvSpPr/>
          <p:nvPr/>
        </p:nvSpPr>
        <p:spPr>
          <a:xfrm rot="5400000">
            <a:off x="9179658" y="4607994"/>
            <a:ext cx="4432490" cy="1216117"/>
          </a:xfrm>
          <a:custGeom>
            <a:avLst/>
            <a:gdLst/>
            <a:ahLst/>
            <a:cxnLst/>
            <a:rect l="l" t="t" r="r" b="b"/>
            <a:pathLst>
              <a:path w="4432490" h="1216117">
                <a:moveTo>
                  <a:pt x="0" y="0"/>
                </a:moveTo>
                <a:lnTo>
                  <a:pt x="4432491" y="0"/>
                </a:lnTo>
                <a:lnTo>
                  <a:pt x="4432491" y="1216117"/>
                </a:lnTo>
                <a:lnTo>
                  <a:pt x="0" y="1216117"/>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1" name="Freeform 11"/>
          <p:cNvSpPr/>
          <p:nvPr/>
        </p:nvSpPr>
        <p:spPr>
          <a:xfrm>
            <a:off x="1601910" y="1820718"/>
            <a:ext cx="4589784" cy="1885984"/>
          </a:xfrm>
          <a:custGeom>
            <a:avLst/>
            <a:gdLst/>
            <a:ahLst/>
            <a:cxnLst/>
            <a:rect l="l" t="t" r="r" b="b"/>
            <a:pathLst>
              <a:path w="4589784" h="1885984">
                <a:moveTo>
                  <a:pt x="0" y="0"/>
                </a:moveTo>
                <a:lnTo>
                  <a:pt x="4589784" y="0"/>
                </a:lnTo>
                <a:lnTo>
                  <a:pt x="4589784" y="1885984"/>
                </a:lnTo>
                <a:lnTo>
                  <a:pt x="0" y="188598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2" name="TextBox 12"/>
          <p:cNvSpPr txBox="1"/>
          <p:nvPr/>
        </p:nvSpPr>
        <p:spPr>
          <a:xfrm>
            <a:off x="2468940" y="2054714"/>
            <a:ext cx="2948068" cy="445558"/>
          </a:xfrm>
          <a:prstGeom prst="rect">
            <a:avLst/>
          </a:prstGeom>
        </p:spPr>
        <p:txBody>
          <a:bodyPr lIns="0" tIns="0" rIns="0" bIns="0" rtlCol="0" anchor="t">
            <a:spAutoFit/>
          </a:bodyPr>
          <a:lstStyle/>
          <a:p>
            <a:pPr algn="ctr">
              <a:lnSpc>
                <a:spcPts val="3609"/>
              </a:lnSpc>
            </a:pPr>
            <a:r>
              <a:rPr lang="en-US" sz="2578">
                <a:solidFill>
                  <a:srgbClr val="000000"/>
                </a:solidFill>
                <a:latin typeface="Montserrat Classic"/>
              </a:rPr>
              <a:t>PRODUCTO A</a:t>
            </a:r>
          </a:p>
        </p:txBody>
      </p:sp>
      <p:sp>
        <p:nvSpPr>
          <p:cNvPr id="13" name="TextBox 13"/>
          <p:cNvSpPr txBox="1"/>
          <p:nvPr/>
        </p:nvSpPr>
        <p:spPr>
          <a:xfrm>
            <a:off x="1897858" y="2607424"/>
            <a:ext cx="3997888" cy="955854"/>
          </a:xfrm>
          <a:prstGeom prst="rect">
            <a:avLst/>
          </a:prstGeom>
        </p:spPr>
        <p:txBody>
          <a:bodyPr lIns="0" tIns="0" rIns="0" bIns="0" rtlCol="0" anchor="t">
            <a:spAutoFit/>
          </a:bodyPr>
          <a:lstStyle/>
          <a:p>
            <a:pPr algn="ctr">
              <a:lnSpc>
                <a:spcPts val="1903"/>
              </a:lnSpc>
              <a:spcBef>
                <a:spcPct val="0"/>
              </a:spcBef>
            </a:pPr>
            <a:r>
              <a:rPr lang="en-US" sz="1359">
                <a:solidFill>
                  <a:srgbClr val="000000"/>
                </a:solidFill>
                <a:latin typeface="Montserrat Classic"/>
              </a:rPr>
              <a:t>Lorem ipsum dolor sit amet consectetur adipiscing elit, volutpat commodo non leo nulla bibendum ridiculus, est semper et senectus sodales metus.</a:t>
            </a:r>
          </a:p>
        </p:txBody>
      </p:sp>
      <p:sp>
        <p:nvSpPr>
          <p:cNvPr id="14" name="TextBox 14"/>
          <p:cNvSpPr txBox="1"/>
          <p:nvPr/>
        </p:nvSpPr>
        <p:spPr>
          <a:xfrm>
            <a:off x="8179609" y="4617565"/>
            <a:ext cx="2034925" cy="754273"/>
          </a:xfrm>
          <a:prstGeom prst="rect">
            <a:avLst/>
          </a:prstGeom>
        </p:spPr>
        <p:txBody>
          <a:bodyPr lIns="0" tIns="0" rIns="0" bIns="0" rtlCol="0" anchor="t">
            <a:spAutoFit/>
          </a:bodyPr>
          <a:lstStyle/>
          <a:p>
            <a:pPr algn="ctr">
              <a:lnSpc>
                <a:spcPts val="3050"/>
              </a:lnSpc>
            </a:pPr>
            <a:r>
              <a:rPr lang="en-US" sz="2179">
                <a:solidFill>
                  <a:srgbClr val="000000"/>
                </a:solidFill>
                <a:latin typeface="Montserrat Classic"/>
              </a:rPr>
              <a:t>ESTRAGEGIAS DE PRECIO</a:t>
            </a:r>
          </a:p>
        </p:txBody>
      </p:sp>
      <p:sp>
        <p:nvSpPr>
          <p:cNvPr id="15" name="Freeform 15"/>
          <p:cNvSpPr/>
          <p:nvPr/>
        </p:nvSpPr>
        <p:spPr>
          <a:xfrm>
            <a:off x="1601910" y="4193707"/>
            <a:ext cx="4589784" cy="1885984"/>
          </a:xfrm>
          <a:custGeom>
            <a:avLst/>
            <a:gdLst/>
            <a:ahLst/>
            <a:cxnLst/>
            <a:rect l="l" t="t" r="r" b="b"/>
            <a:pathLst>
              <a:path w="4589784" h="1885984">
                <a:moveTo>
                  <a:pt x="0" y="0"/>
                </a:moveTo>
                <a:lnTo>
                  <a:pt x="4589784" y="0"/>
                </a:lnTo>
                <a:lnTo>
                  <a:pt x="4589784" y="1885984"/>
                </a:lnTo>
                <a:lnTo>
                  <a:pt x="0" y="188598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6" name="TextBox 16"/>
          <p:cNvSpPr txBox="1"/>
          <p:nvPr/>
        </p:nvSpPr>
        <p:spPr>
          <a:xfrm>
            <a:off x="2348417" y="4394956"/>
            <a:ext cx="3189114" cy="445558"/>
          </a:xfrm>
          <a:prstGeom prst="rect">
            <a:avLst/>
          </a:prstGeom>
        </p:spPr>
        <p:txBody>
          <a:bodyPr lIns="0" tIns="0" rIns="0" bIns="0" rtlCol="0" anchor="t">
            <a:spAutoFit/>
          </a:bodyPr>
          <a:lstStyle/>
          <a:p>
            <a:pPr algn="ctr">
              <a:lnSpc>
                <a:spcPts val="3609"/>
              </a:lnSpc>
            </a:pPr>
            <a:r>
              <a:rPr lang="en-US" sz="2578">
                <a:solidFill>
                  <a:srgbClr val="000000"/>
                </a:solidFill>
                <a:latin typeface="Montserrat Classic"/>
              </a:rPr>
              <a:t>PRODUCTO B</a:t>
            </a:r>
          </a:p>
        </p:txBody>
      </p:sp>
      <p:sp>
        <p:nvSpPr>
          <p:cNvPr id="17" name="TextBox 17"/>
          <p:cNvSpPr txBox="1"/>
          <p:nvPr/>
        </p:nvSpPr>
        <p:spPr>
          <a:xfrm>
            <a:off x="1897858" y="4926239"/>
            <a:ext cx="3997888" cy="955854"/>
          </a:xfrm>
          <a:prstGeom prst="rect">
            <a:avLst/>
          </a:prstGeom>
        </p:spPr>
        <p:txBody>
          <a:bodyPr lIns="0" tIns="0" rIns="0" bIns="0" rtlCol="0" anchor="t">
            <a:spAutoFit/>
          </a:bodyPr>
          <a:lstStyle/>
          <a:p>
            <a:pPr algn="ctr">
              <a:lnSpc>
                <a:spcPts val="1903"/>
              </a:lnSpc>
              <a:spcBef>
                <a:spcPct val="0"/>
              </a:spcBef>
            </a:pPr>
            <a:r>
              <a:rPr lang="en-US" sz="1359">
                <a:solidFill>
                  <a:srgbClr val="000000"/>
                </a:solidFill>
                <a:latin typeface="Montserrat Classic"/>
              </a:rPr>
              <a:t>Lorem ipsum dolor sit amet consectetur adipiscing elit, volutpat commodo non leo nulla bibendum ridiculus, est semper et senectus sodales metus.</a:t>
            </a:r>
          </a:p>
        </p:txBody>
      </p:sp>
      <p:sp>
        <p:nvSpPr>
          <p:cNvPr id="18" name="Freeform 18"/>
          <p:cNvSpPr/>
          <p:nvPr/>
        </p:nvSpPr>
        <p:spPr>
          <a:xfrm>
            <a:off x="1648082" y="6826134"/>
            <a:ext cx="4589784" cy="1885984"/>
          </a:xfrm>
          <a:custGeom>
            <a:avLst/>
            <a:gdLst/>
            <a:ahLst/>
            <a:cxnLst/>
            <a:rect l="l" t="t" r="r" b="b"/>
            <a:pathLst>
              <a:path w="4589784" h="1885984">
                <a:moveTo>
                  <a:pt x="0" y="0"/>
                </a:moveTo>
                <a:lnTo>
                  <a:pt x="4589784" y="0"/>
                </a:lnTo>
                <a:lnTo>
                  <a:pt x="4589784" y="1885984"/>
                </a:lnTo>
                <a:lnTo>
                  <a:pt x="0" y="188598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9" name="TextBox 19"/>
          <p:cNvSpPr txBox="1"/>
          <p:nvPr/>
        </p:nvSpPr>
        <p:spPr>
          <a:xfrm>
            <a:off x="2564700" y="7060131"/>
            <a:ext cx="2664205" cy="445558"/>
          </a:xfrm>
          <a:prstGeom prst="rect">
            <a:avLst/>
          </a:prstGeom>
        </p:spPr>
        <p:txBody>
          <a:bodyPr lIns="0" tIns="0" rIns="0" bIns="0" rtlCol="0" anchor="t">
            <a:spAutoFit/>
          </a:bodyPr>
          <a:lstStyle/>
          <a:p>
            <a:pPr algn="ctr">
              <a:lnSpc>
                <a:spcPts val="3609"/>
              </a:lnSpc>
            </a:pPr>
            <a:r>
              <a:rPr lang="en-US" sz="2578">
                <a:solidFill>
                  <a:srgbClr val="000000"/>
                </a:solidFill>
                <a:latin typeface="Montserrat Classic"/>
              </a:rPr>
              <a:t>PRODUCTO C</a:t>
            </a:r>
          </a:p>
        </p:txBody>
      </p:sp>
      <p:sp>
        <p:nvSpPr>
          <p:cNvPr id="20" name="TextBox 20"/>
          <p:cNvSpPr txBox="1"/>
          <p:nvPr/>
        </p:nvSpPr>
        <p:spPr>
          <a:xfrm>
            <a:off x="1944030" y="7559151"/>
            <a:ext cx="3997888" cy="955854"/>
          </a:xfrm>
          <a:prstGeom prst="rect">
            <a:avLst/>
          </a:prstGeom>
        </p:spPr>
        <p:txBody>
          <a:bodyPr lIns="0" tIns="0" rIns="0" bIns="0" rtlCol="0" anchor="t">
            <a:spAutoFit/>
          </a:bodyPr>
          <a:lstStyle/>
          <a:p>
            <a:pPr algn="ctr">
              <a:lnSpc>
                <a:spcPts val="1903"/>
              </a:lnSpc>
              <a:spcBef>
                <a:spcPct val="0"/>
              </a:spcBef>
            </a:pPr>
            <a:r>
              <a:rPr lang="en-US" sz="1359">
                <a:solidFill>
                  <a:srgbClr val="000000"/>
                </a:solidFill>
                <a:latin typeface="Montserrat Classic"/>
              </a:rPr>
              <a:t>Lorem ipsum dolor sit amet consectetur adipiscing elit, volutpat commodo non leo nulla bibendum ridiculus, est semper et senectus sodales metus.</a:t>
            </a:r>
          </a:p>
        </p:txBody>
      </p:sp>
      <p:sp>
        <p:nvSpPr>
          <p:cNvPr id="21" name="Freeform 21"/>
          <p:cNvSpPr/>
          <p:nvPr/>
        </p:nvSpPr>
        <p:spPr>
          <a:xfrm>
            <a:off x="12050134" y="1820718"/>
            <a:ext cx="4589784" cy="1885984"/>
          </a:xfrm>
          <a:custGeom>
            <a:avLst/>
            <a:gdLst/>
            <a:ahLst/>
            <a:cxnLst/>
            <a:rect l="l" t="t" r="r" b="b"/>
            <a:pathLst>
              <a:path w="4589784" h="1885984">
                <a:moveTo>
                  <a:pt x="0" y="0"/>
                </a:moveTo>
                <a:lnTo>
                  <a:pt x="4589784" y="0"/>
                </a:lnTo>
                <a:lnTo>
                  <a:pt x="4589784" y="1885984"/>
                </a:lnTo>
                <a:lnTo>
                  <a:pt x="0" y="188598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2" name="TextBox 22"/>
          <p:cNvSpPr txBox="1"/>
          <p:nvPr/>
        </p:nvSpPr>
        <p:spPr>
          <a:xfrm>
            <a:off x="13154856" y="2021967"/>
            <a:ext cx="2664205" cy="445558"/>
          </a:xfrm>
          <a:prstGeom prst="rect">
            <a:avLst/>
          </a:prstGeom>
        </p:spPr>
        <p:txBody>
          <a:bodyPr lIns="0" tIns="0" rIns="0" bIns="0" rtlCol="0" anchor="t">
            <a:spAutoFit/>
          </a:bodyPr>
          <a:lstStyle/>
          <a:p>
            <a:pPr algn="ctr">
              <a:lnSpc>
                <a:spcPts val="3609"/>
              </a:lnSpc>
            </a:pPr>
            <a:r>
              <a:rPr lang="en-US" sz="2578">
                <a:solidFill>
                  <a:srgbClr val="000000"/>
                </a:solidFill>
                <a:latin typeface="Montserrat Classic"/>
              </a:rPr>
              <a:t>PRODUCTO D</a:t>
            </a:r>
          </a:p>
        </p:txBody>
      </p:sp>
      <p:sp>
        <p:nvSpPr>
          <p:cNvPr id="23" name="TextBox 23"/>
          <p:cNvSpPr txBox="1"/>
          <p:nvPr/>
        </p:nvSpPr>
        <p:spPr>
          <a:xfrm>
            <a:off x="12346082" y="2550274"/>
            <a:ext cx="3997888" cy="955854"/>
          </a:xfrm>
          <a:prstGeom prst="rect">
            <a:avLst/>
          </a:prstGeom>
        </p:spPr>
        <p:txBody>
          <a:bodyPr lIns="0" tIns="0" rIns="0" bIns="0" rtlCol="0" anchor="t">
            <a:spAutoFit/>
          </a:bodyPr>
          <a:lstStyle/>
          <a:p>
            <a:pPr algn="ctr">
              <a:lnSpc>
                <a:spcPts val="1903"/>
              </a:lnSpc>
              <a:spcBef>
                <a:spcPct val="0"/>
              </a:spcBef>
            </a:pPr>
            <a:r>
              <a:rPr lang="en-US" sz="1359">
                <a:solidFill>
                  <a:srgbClr val="000000"/>
                </a:solidFill>
                <a:latin typeface="Montserrat Classic"/>
              </a:rPr>
              <a:t>Lorem ipsum dolor sit amet consectetur adipiscing elit, volutpat commodo non leo nulla bibendum ridiculus, est semper et senectus sodales metus.</a:t>
            </a:r>
          </a:p>
        </p:txBody>
      </p:sp>
      <p:sp>
        <p:nvSpPr>
          <p:cNvPr id="24" name="Freeform 24"/>
          <p:cNvSpPr/>
          <p:nvPr/>
        </p:nvSpPr>
        <p:spPr>
          <a:xfrm>
            <a:off x="12050134" y="4193707"/>
            <a:ext cx="4589784" cy="1885984"/>
          </a:xfrm>
          <a:custGeom>
            <a:avLst/>
            <a:gdLst/>
            <a:ahLst/>
            <a:cxnLst/>
            <a:rect l="l" t="t" r="r" b="b"/>
            <a:pathLst>
              <a:path w="4589784" h="1885984">
                <a:moveTo>
                  <a:pt x="0" y="0"/>
                </a:moveTo>
                <a:lnTo>
                  <a:pt x="4589784" y="0"/>
                </a:lnTo>
                <a:lnTo>
                  <a:pt x="4589784" y="1885984"/>
                </a:lnTo>
                <a:lnTo>
                  <a:pt x="0" y="188598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5" name="TextBox 25"/>
          <p:cNvSpPr txBox="1"/>
          <p:nvPr/>
        </p:nvSpPr>
        <p:spPr>
          <a:xfrm>
            <a:off x="13154856" y="4394956"/>
            <a:ext cx="2664205" cy="445558"/>
          </a:xfrm>
          <a:prstGeom prst="rect">
            <a:avLst/>
          </a:prstGeom>
        </p:spPr>
        <p:txBody>
          <a:bodyPr lIns="0" tIns="0" rIns="0" bIns="0" rtlCol="0" anchor="t">
            <a:spAutoFit/>
          </a:bodyPr>
          <a:lstStyle/>
          <a:p>
            <a:pPr algn="ctr">
              <a:lnSpc>
                <a:spcPts val="3609"/>
              </a:lnSpc>
            </a:pPr>
            <a:r>
              <a:rPr lang="en-US" sz="2578">
                <a:solidFill>
                  <a:srgbClr val="000000"/>
                </a:solidFill>
                <a:latin typeface="Montserrat Classic"/>
              </a:rPr>
              <a:t>PRODUCTO E</a:t>
            </a:r>
          </a:p>
        </p:txBody>
      </p:sp>
      <p:sp>
        <p:nvSpPr>
          <p:cNvPr id="26" name="TextBox 26"/>
          <p:cNvSpPr txBox="1"/>
          <p:nvPr/>
        </p:nvSpPr>
        <p:spPr>
          <a:xfrm>
            <a:off x="12346082" y="4926239"/>
            <a:ext cx="3997888" cy="955854"/>
          </a:xfrm>
          <a:prstGeom prst="rect">
            <a:avLst/>
          </a:prstGeom>
        </p:spPr>
        <p:txBody>
          <a:bodyPr lIns="0" tIns="0" rIns="0" bIns="0" rtlCol="0" anchor="t">
            <a:spAutoFit/>
          </a:bodyPr>
          <a:lstStyle/>
          <a:p>
            <a:pPr algn="ctr">
              <a:lnSpc>
                <a:spcPts val="1903"/>
              </a:lnSpc>
              <a:spcBef>
                <a:spcPct val="0"/>
              </a:spcBef>
            </a:pPr>
            <a:r>
              <a:rPr lang="en-US" sz="1359">
                <a:solidFill>
                  <a:srgbClr val="000000"/>
                </a:solidFill>
                <a:latin typeface="Montserrat Classic"/>
              </a:rPr>
              <a:t>Lorem ipsum dolor sit amet consectetur adipiscing elit, volutpat commodo non leo nulla bibendum ridiculus, est semper et senectus sodales metus.</a:t>
            </a:r>
          </a:p>
        </p:txBody>
      </p:sp>
      <p:sp>
        <p:nvSpPr>
          <p:cNvPr id="27" name="Freeform 27"/>
          <p:cNvSpPr/>
          <p:nvPr/>
        </p:nvSpPr>
        <p:spPr>
          <a:xfrm>
            <a:off x="12096306" y="6826134"/>
            <a:ext cx="4589784" cy="1885984"/>
          </a:xfrm>
          <a:custGeom>
            <a:avLst/>
            <a:gdLst/>
            <a:ahLst/>
            <a:cxnLst/>
            <a:rect l="l" t="t" r="r" b="b"/>
            <a:pathLst>
              <a:path w="4589784" h="1885984">
                <a:moveTo>
                  <a:pt x="0" y="0"/>
                </a:moveTo>
                <a:lnTo>
                  <a:pt x="4589784" y="0"/>
                </a:lnTo>
                <a:lnTo>
                  <a:pt x="4589784" y="1885984"/>
                </a:lnTo>
                <a:lnTo>
                  <a:pt x="0" y="188598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28" name="TextBox 28"/>
          <p:cNvSpPr txBox="1"/>
          <p:nvPr/>
        </p:nvSpPr>
        <p:spPr>
          <a:xfrm>
            <a:off x="13201027" y="7027384"/>
            <a:ext cx="2618033" cy="445558"/>
          </a:xfrm>
          <a:prstGeom prst="rect">
            <a:avLst/>
          </a:prstGeom>
        </p:spPr>
        <p:txBody>
          <a:bodyPr lIns="0" tIns="0" rIns="0" bIns="0" rtlCol="0" anchor="t">
            <a:spAutoFit/>
          </a:bodyPr>
          <a:lstStyle/>
          <a:p>
            <a:pPr algn="ctr">
              <a:lnSpc>
                <a:spcPts val="3609"/>
              </a:lnSpc>
            </a:pPr>
            <a:r>
              <a:rPr lang="en-US" sz="2578">
                <a:solidFill>
                  <a:srgbClr val="000000"/>
                </a:solidFill>
                <a:latin typeface="Montserrat Classic"/>
              </a:rPr>
              <a:t>PRODUCTO F</a:t>
            </a:r>
          </a:p>
        </p:txBody>
      </p:sp>
      <p:sp>
        <p:nvSpPr>
          <p:cNvPr id="29" name="TextBox 29"/>
          <p:cNvSpPr txBox="1"/>
          <p:nvPr/>
        </p:nvSpPr>
        <p:spPr>
          <a:xfrm>
            <a:off x="12392254" y="7559151"/>
            <a:ext cx="3997888" cy="955854"/>
          </a:xfrm>
          <a:prstGeom prst="rect">
            <a:avLst/>
          </a:prstGeom>
        </p:spPr>
        <p:txBody>
          <a:bodyPr lIns="0" tIns="0" rIns="0" bIns="0" rtlCol="0" anchor="t">
            <a:spAutoFit/>
          </a:bodyPr>
          <a:lstStyle/>
          <a:p>
            <a:pPr algn="ctr">
              <a:lnSpc>
                <a:spcPts val="1903"/>
              </a:lnSpc>
              <a:spcBef>
                <a:spcPct val="0"/>
              </a:spcBef>
            </a:pPr>
            <a:r>
              <a:rPr lang="en-US" sz="1359">
                <a:solidFill>
                  <a:srgbClr val="000000"/>
                </a:solidFill>
                <a:latin typeface="Montserrat Classic"/>
              </a:rPr>
              <a:t>Lorem ipsum dolor sit amet consectetur adipiscing elit, volutpat commodo non leo nulla bibendum ridiculus, est semper et senectus sodales metus.</a:t>
            </a:r>
          </a:p>
        </p:txBody>
      </p:sp>
      <p:sp>
        <p:nvSpPr>
          <p:cNvPr id="30" name="Freeform 30"/>
          <p:cNvSpPr/>
          <p:nvPr/>
        </p:nvSpPr>
        <p:spPr>
          <a:xfrm>
            <a:off x="6578343" y="2202765"/>
            <a:ext cx="5131313" cy="141111"/>
          </a:xfrm>
          <a:custGeom>
            <a:avLst/>
            <a:gdLst/>
            <a:ahLst/>
            <a:cxnLst/>
            <a:rect l="l" t="t" r="r" b="b"/>
            <a:pathLst>
              <a:path w="5131313" h="141111">
                <a:moveTo>
                  <a:pt x="0" y="0"/>
                </a:moveTo>
                <a:lnTo>
                  <a:pt x="5131314" y="0"/>
                </a:lnTo>
                <a:lnTo>
                  <a:pt x="5131314" y="141111"/>
                </a:lnTo>
                <a:lnTo>
                  <a:pt x="0" y="141111"/>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31" name="Freeform 31"/>
          <p:cNvSpPr/>
          <p:nvPr/>
        </p:nvSpPr>
        <p:spPr>
          <a:xfrm>
            <a:off x="7847853" y="7650941"/>
            <a:ext cx="2698439" cy="1565095"/>
          </a:xfrm>
          <a:custGeom>
            <a:avLst/>
            <a:gdLst/>
            <a:ahLst/>
            <a:cxnLst/>
            <a:rect l="l" t="t" r="r" b="b"/>
            <a:pathLst>
              <a:path w="2698439" h="1565095">
                <a:moveTo>
                  <a:pt x="0" y="0"/>
                </a:moveTo>
                <a:lnTo>
                  <a:pt x="2698439" y="0"/>
                </a:lnTo>
                <a:lnTo>
                  <a:pt x="2698439" y="1565095"/>
                </a:lnTo>
                <a:lnTo>
                  <a:pt x="0" y="1565095"/>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32" name="TextBox 32"/>
          <p:cNvSpPr txBox="1"/>
          <p:nvPr/>
        </p:nvSpPr>
        <p:spPr>
          <a:xfrm>
            <a:off x="8059423" y="8139982"/>
            <a:ext cx="2275297" cy="621619"/>
          </a:xfrm>
          <a:prstGeom prst="rect">
            <a:avLst/>
          </a:prstGeom>
        </p:spPr>
        <p:txBody>
          <a:bodyPr lIns="0" tIns="0" rIns="0" bIns="0" rtlCol="0" anchor="t">
            <a:spAutoFit/>
          </a:bodyPr>
          <a:lstStyle/>
          <a:p>
            <a:pPr algn="ctr">
              <a:lnSpc>
                <a:spcPts val="2487"/>
              </a:lnSpc>
              <a:spcBef>
                <a:spcPct val="0"/>
              </a:spcBef>
            </a:pPr>
            <a:r>
              <a:rPr lang="en-US" sz="1776">
                <a:solidFill>
                  <a:srgbClr val="000000"/>
                </a:solidFill>
                <a:latin typeface="Montserrat Classic"/>
              </a:rPr>
              <a:t>Apuntes, críticas y comentarios.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grpSp>
        <p:nvGrpSpPr>
          <p:cNvPr id="3" name="Group 3"/>
          <p:cNvGrpSpPr/>
          <p:nvPr/>
        </p:nvGrpSpPr>
        <p:grpSpPr>
          <a:xfrm>
            <a:off x="16521431" y="8515004"/>
            <a:ext cx="1119609" cy="11196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5484965" y="4125331"/>
            <a:ext cx="7560867" cy="207924"/>
          </a:xfrm>
          <a:custGeom>
            <a:avLst/>
            <a:gdLst/>
            <a:ahLst/>
            <a:cxnLst/>
            <a:rect l="l" t="t" r="r" b="b"/>
            <a:pathLst>
              <a:path w="7560867" h="207924">
                <a:moveTo>
                  <a:pt x="0" y="0"/>
                </a:moveTo>
                <a:lnTo>
                  <a:pt x="7560867" y="0"/>
                </a:lnTo>
                <a:lnTo>
                  <a:pt x="7560867" y="207924"/>
                </a:lnTo>
                <a:lnTo>
                  <a:pt x="0" y="20792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TextBox 7"/>
          <p:cNvSpPr txBox="1"/>
          <p:nvPr/>
        </p:nvSpPr>
        <p:spPr>
          <a:xfrm>
            <a:off x="16889273" y="8619401"/>
            <a:ext cx="383925" cy="825091"/>
          </a:xfrm>
          <a:prstGeom prst="rect">
            <a:avLst/>
          </a:prstGeom>
        </p:spPr>
        <p:txBody>
          <a:bodyPr lIns="0" tIns="0" rIns="0" bIns="0" rtlCol="0" anchor="t">
            <a:spAutoFit/>
          </a:bodyPr>
          <a:lstStyle/>
          <a:p>
            <a:pPr algn="ctr">
              <a:lnSpc>
                <a:spcPts val="6826"/>
              </a:lnSpc>
            </a:pPr>
            <a:r>
              <a:rPr lang="en-US" sz="4875">
                <a:solidFill>
                  <a:srgbClr val="000000"/>
                </a:solidFill>
                <a:latin typeface="Blueberry"/>
              </a:rPr>
              <a:t>6</a:t>
            </a:r>
          </a:p>
        </p:txBody>
      </p:sp>
      <p:sp>
        <p:nvSpPr>
          <p:cNvPr id="8" name="TextBox 8"/>
          <p:cNvSpPr txBox="1"/>
          <p:nvPr/>
        </p:nvSpPr>
        <p:spPr>
          <a:xfrm>
            <a:off x="6493140" y="2569581"/>
            <a:ext cx="5544517" cy="1203325"/>
          </a:xfrm>
          <a:prstGeom prst="rect">
            <a:avLst/>
          </a:prstGeom>
        </p:spPr>
        <p:txBody>
          <a:bodyPr lIns="0" tIns="0" rIns="0" bIns="0" rtlCol="0" anchor="t">
            <a:spAutoFit/>
          </a:bodyPr>
          <a:lstStyle/>
          <a:p>
            <a:pPr algn="ctr">
              <a:lnSpc>
                <a:spcPts val="9800"/>
              </a:lnSpc>
            </a:pPr>
            <a:r>
              <a:rPr lang="en-US" sz="7000">
                <a:solidFill>
                  <a:srgbClr val="000000"/>
                </a:solidFill>
                <a:latin typeface="Blueberry"/>
              </a:rPr>
              <a:t>MARKETING</a:t>
            </a:r>
          </a:p>
        </p:txBody>
      </p:sp>
      <p:grpSp>
        <p:nvGrpSpPr>
          <p:cNvPr id="9" name="Group 9"/>
          <p:cNvGrpSpPr/>
          <p:nvPr/>
        </p:nvGrpSpPr>
        <p:grpSpPr>
          <a:xfrm>
            <a:off x="1321710" y="2442224"/>
            <a:ext cx="3782940" cy="2003783"/>
            <a:chOff x="0" y="0"/>
            <a:chExt cx="1108929" cy="587388"/>
          </a:xfrm>
        </p:grpSpPr>
        <p:sp>
          <p:nvSpPr>
            <p:cNvPr id="10" name="Freeform 10"/>
            <p:cNvSpPr/>
            <p:nvPr/>
          </p:nvSpPr>
          <p:spPr>
            <a:xfrm>
              <a:off x="0" y="0"/>
              <a:ext cx="1108930" cy="587388"/>
            </a:xfrm>
            <a:custGeom>
              <a:avLst/>
              <a:gdLst/>
              <a:ahLst/>
              <a:cxnLst/>
              <a:rect l="l" t="t" r="r" b="b"/>
              <a:pathLst>
                <a:path w="1108930" h="587388">
                  <a:moveTo>
                    <a:pt x="73675" y="0"/>
                  </a:moveTo>
                  <a:lnTo>
                    <a:pt x="1035254" y="0"/>
                  </a:lnTo>
                  <a:cubicBezTo>
                    <a:pt x="1054794" y="0"/>
                    <a:pt x="1073534" y="7762"/>
                    <a:pt x="1087350" y="21579"/>
                  </a:cubicBezTo>
                  <a:cubicBezTo>
                    <a:pt x="1101167" y="35396"/>
                    <a:pt x="1108930" y="54135"/>
                    <a:pt x="1108930" y="73675"/>
                  </a:cubicBezTo>
                  <a:lnTo>
                    <a:pt x="1108930" y="513713"/>
                  </a:lnTo>
                  <a:cubicBezTo>
                    <a:pt x="1108930" y="554402"/>
                    <a:pt x="1075944" y="587388"/>
                    <a:pt x="1035254" y="587388"/>
                  </a:cubicBezTo>
                  <a:lnTo>
                    <a:pt x="73675" y="587388"/>
                  </a:lnTo>
                  <a:cubicBezTo>
                    <a:pt x="54135" y="587388"/>
                    <a:pt x="35396" y="579626"/>
                    <a:pt x="21579" y="565809"/>
                  </a:cubicBezTo>
                  <a:cubicBezTo>
                    <a:pt x="7762" y="551992"/>
                    <a:pt x="0" y="533253"/>
                    <a:pt x="0" y="513713"/>
                  </a:cubicBezTo>
                  <a:lnTo>
                    <a:pt x="0" y="73675"/>
                  </a:lnTo>
                  <a:cubicBezTo>
                    <a:pt x="0" y="54135"/>
                    <a:pt x="7762" y="35396"/>
                    <a:pt x="21579" y="21579"/>
                  </a:cubicBezTo>
                  <a:cubicBezTo>
                    <a:pt x="35396" y="7762"/>
                    <a:pt x="54135" y="0"/>
                    <a:pt x="73675" y="0"/>
                  </a:cubicBezTo>
                  <a:close/>
                </a:path>
              </a:pathLst>
            </a:custGeom>
            <a:solidFill>
              <a:srgbClr val="FFD00B"/>
            </a:solidFill>
          </p:spPr>
        </p:sp>
        <p:sp>
          <p:nvSpPr>
            <p:cNvPr id="11" name="TextBox 11"/>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12" name="Group 12"/>
          <p:cNvGrpSpPr/>
          <p:nvPr/>
        </p:nvGrpSpPr>
        <p:grpSpPr>
          <a:xfrm>
            <a:off x="1321710" y="1673890"/>
            <a:ext cx="3782940" cy="631721"/>
            <a:chOff x="0" y="0"/>
            <a:chExt cx="1108929" cy="185182"/>
          </a:xfrm>
        </p:grpSpPr>
        <p:sp>
          <p:nvSpPr>
            <p:cNvPr id="13" name="Freeform 13"/>
            <p:cNvSpPr/>
            <p:nvPr/>
          </p:nvSpPr>
          <p:spPr>
            <a:xfrm>
              <a:off x="0" y="0"/>
              <a:ext cx="1108930" cy="185182"/>
            </a:xfrm>
            <a:custGeom>
              <a:avLst/>
              <a:gdLst/>
              <a:ahLst/>
              <a:cxnLst/>
              <a:rect l="l" t="t" r="r" b="b"/>
              <a:pathLst>
                <a:path w="1108930" h="185182">
                  <a:moveTo>
                    <a:pt x="73675" y="0"/>
                  </a:moveTo>
                  <a:lnTo>
                    <a:pt x="1035254" y="0"/>
                  </a:lnTo>
                  <a:cubicBezTo>
                    <a:pt x="1054794" y="0"/>
                    <a:pt x="1073534" y="7762"/>
                    <a:pt x="1087350" y="21579"/>
                  </a:cubicBezTo>
                  <a:cubicBezTo>
                    <a:pt x="1101167" y="35396"/>
                    <a:pt x="1108930" y="54135"/>
                    <a:pt x="1108930" y="73675"/>
                  </a:cubicBezTo>
                  <a:lnTo>
                    <a:pt x="1108930" y="111507"/>
                  </a:lnTo>
                  <a:cubicBezTo>
                    <a:pt x="1108930" y="131047"/>
                    <a:pt x="1101167" y="149787"/>
                    <a:pt x="1087350" y="163603"/>
                  </a:cubicBezTo>
                  <a:cubicBezTo>
                    <a:pt x="1073534" y="177420"/>
                    <a:pt x="1054794" y="185182"/>
                    <a:pt x="1035254" y="185182"/>
                  </a:cubicBezTo>
                  <a:lnTo>
                    <a:pt x="73675" y="185182"/>
                  </a:lnTo>
                  <a:cubicBezTo>
                    <a:pt x="54135" y="185182"/>
                    <a:pt x="35396" y="177420"/>
                    <a:pt x="21579" y="163603"/>
                  </a:cubicBezTo>
                  <a:cubicBezTo>
                    <a:pt x="7762" y="149787"/>
                    <a:pt x="0" y="131047"/>
                    <a:pt x="0" y="111507"/>
                  </a:cubicBezTo>
                  <a:lnTo>
                    <a:pt x="0" y="73675"/>
                  </a:lnTo>
                  <a:cubicBezTo>
                    <a:pt x="0" y="54135"/>
                    <a:pt x="7762" y="35396"/>
                    <a:pt x="21579" y="21579"/>
                  </a:cubicBezTo>
                  <a:cubicBezTo>
                    <a:pt x="35396" y="7762"/>
                    <a:pt x="54135" y="0"/>
                    <a:pt x="73675" y="0"/>
                  </a:cubicBezTo>
                  <a:close/>
                </a:path>
              </a:pathLst>
            </a:custGeom>
            <a:solidFill>
              <a:srgbClr val="FFD00B"/>
            </a:solidFill>
          </p:spPr>
        </p:sp>
        <p:sp>
          <p:nvSpPr>
            <p:cNvPr id="14" name="TextBox 14"/>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15" name="Group 15"/>
          <p:cNvGrpSpPr/>
          <p:nvPr/>
        </p:nvGrpSpPr>
        <p:grpSpPr>
          <a:xfrm>
            <a:off x="2258906" y="6687237"/>
            <a:ext cx="3782940" cy="2003783"/>
            <a:chOff x="0" y="0"/>
            <a:chExt cx="1108929" cy="587388"/>
          </a:xfrm>
        </p:grpSpPr>
        <p:sp>
          <p:nvSpPr>
            <p:cNvPr id="16" name="Freeform 16"/>
            <p:cNvSpPr/>
            <p:nvPr/>
          </p:nvSpPr>
          <p:spPr>
            <a:xfrm>
              <a:off x="0" y="0"/>
              <a:ext cx="1108930" cy="587388"/>
            </a:xfrm>
            <a:custGeom>
              <a:avLst/>
              <a:gdLst/>
              <a:ahLst/>
              <a:cxnLst/>
              <a:rect l="l" t="t" r="r" b="b"/>
              <a:pathLst>
                <a:path w="1108930" h="587388">
                  <a:moveTo>
                    <a:pt x="73675" y="0"/>
                  </a:moveTo>
                  <a:lnTo>
                    <a:pt x="1035254" y="0"/>
                  </a:lnTo>
                  <a:cubicBezTo>
                    <a:pt x="1054794" y="0"/>
                    <a:pt x="1073534" y="7762"/>
                    <a:pt x="1087350" y="21579"/>
                  </a:cubicBezTo>
                  <a:cubicBezTo>
                    <a:pt x="1101167" y="35396"/>
                    <a:pt x="1108930" y="54135"/>
                    <a:pt x="1108930" y="73675"/>
                  </a:cubicBezTo>
                  <a:lnTo>
                    <a:pt x="1108930" y="513713"/>
                  </a:lnTo>
                  <a:cubicBezTo>
                    <a:pt x="1108930" y="554402"/>
                    <a:pt x="1075944" y="587388"/>
                    <a:pt x="1035254" y="587388"/>
                  </a:cubicBezTo>
                  <a:lnTo>
                    <a:pt x="73675" y="587388"/>
                  </a:lnTo>
                  <a:cubicBezTo>
                    <a:pt x="54135" y="587388"/>
                    <a:pt x="35396" y="579626"/>
                    <a:pt x="21579" y="565809"/>
                  </a:cubicBezTo>
                  <a:cubicBezTo>
                    <a:pt x="7762" y="551992"/>
                    <a:pt x="0" y="533253"/>
                    <a:pt x="0" y="513713"/>
                  </a:cubicBezTo>
                  <a:lnTo>
                    <a:pt x="0" y="73675"/>
                  </a:lnTo>
                  <a:cubicBezTo>
                    <a:pt x="0" y="54135"/>
                    <a:pt x="7762" y="35396"/>
                    <a:pt x="21579" y="21579"/>
                  </a:cubicBezTo>
                  <a:cubicBezTo>
                    <a:pt x="35396" y="7762"/>
                    <a:pt x="54135" y="0"/>
                    <a:pt x="73675" y="0"/>
                  </a:cubicBezTo>
                  <a:close/>
                </a:path>
              </a:pathLst>
            </a:custGeom>
            <a:solidFill>
              <a:srgbClr val="FFD00B"/>
            </a:solidFill>
          </p:spPr>
        </p:sp>
        <p:sp>
          <p:nvSpPr>
            <p:cNvPr id="17" name="TextBox 17"/>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18" name="Group 18"/>
          <p:cNvGrpSpPr/>
          <p:nvPr/>
        </p:nvGrpSpPr>
        <p:grpSpPr>
          <a:xfrm>
            <a:off x="2258906" y="5918903"/>
            <a:ext cx="3782940" cy="631721"/>
            <a:chOff x="0" y="0"/>
            <a:chExt cx="1108929" cy="185182"/>
          </a:xfrm>
        </p:grpSpPr>
        <p:sp>
          <p:nvSpPr>
            <p:cNvPr id="19" name="Freeform 19"/>
            <p:cNvSpPr/>
            <p:nvPr/>
          </p:nvSpPr>
          <p:spPr>
            <a:xfrm>
              <a:off x="0" y="0"/>
              <a:ext cx="1108930" cy="185182"/>
            </a:xfrm>
            <a:custGeom>
              <a:avLst/>
              <a:gdLst/>
              <a:ahLst/>
              <a:cxnLst/>
              <a:rect l="l" t="t" r="r" b="b"/>
              <a:pathLst>
                <a:path w="1108930" h="185182">
                  <a:moveTo>
                    <a:pt x="73675" y="0"/>
                  </a:moveTo>
                  <a:lnTo>
                    <a:pt x="1035254" y="0"/>
                  </a:lnTo>
                  <a:cubicBezTo>
                    <a:pt x="1054794" y="0"/>
                    <a:pt x="1073534" y="7762"/>
                    <a:pt x="1087350" y="21579"/>
                  </a:cubicBezTo>
                  <a:cubicBezTo>
                    <a:pt x="1101167" y="35396"/>
                    <a:pt x="1108930" y="54135"/>
                    <a:pt x="1108930" y="73675"/>
                  </a:cubicBezTo>
                  <a:lnTo>
                    <a:pt x="1108930" y="111507"/>
                  </a:lnTo>
                  <a:cubicBezTo>
                    <a:pt x="1108930" y="131047"/>
                    <a:pt x="1101167" y="149787"/>
                    <a:pt x="1087350" y="163603"/>
                  </a:cubicBezTo>
                  <a:cubicBezTo>
                    <a:pt x="1073534" y="177420"/>
                    <a:pt x="1054794" y="185182"/>
                    <a:pt x="1035254" y="185182"/>
                  </a:cubicBezTo>
                  <a:lnTo>
                    <a:pt x="73675" y="185182"/>
                  </a:lnTo>
                  <a:cubicBezTo>
                    <a:pt x="54135" y="185182"/>
                    <a:pt x="35396" y="177420"/>
                    <a:pt x="21579" y="163603"/>
                  </a:cubicBezTo>
                  <a:cubicBezTo>
                    <a:pt x="7762" y="149787"/>
                    <a:pt x="0" y="131047"/>
                    <a:pt x="0" y="111507"/>
                  </a:cubicBezTo>
                  <a:lnTo>
                    <a:pt x="0" y="73675"/>
                  </a:lnTo>
                  <a:cubicBezTo>
                    <a:pt x="0" y="54135"/>
                    <a:pt x="7762" y="35396"/>
                    <a:pt x="21579" y="21579"/>
                  </a:cubicBezTo>
                  <a:cubicBezTo>
                    <a:pt x="35396" y="7762"/>
                    <a:pt x="54135" y="0"/>
                    <a:pt x="73675" y="0"/>
                  </a:cubicBezTo>
                  <a:close/>
                </a:path>
              </a:pathLst>
            </a:custGeom>
            <a:solidFill>
              <a:srgbClr val="FFD00B"/>
            </a:solidFill>
          </p:spPr>
        </p:sp>
        <p:sp>
          <p:nvSpPr>
            <p:cNvPr id="20" name="TextBox 20"/>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21" name="Group 21"/>
          <p:cNvGrpSpPr/>
          <p:nvPr/>
        </p:nvGrpSpPr>
        <p:grpSpPr>
          <a:xfrm>
            <a:off x="7554883" y="7418829"/>
            <a:ext cx="3149681" cy="2229947"/>
            <a:chOff x="0" y="0"/>
            <a:chExt cx="923296" cy="653686"/>
          </a:xfrm>
        </p:grpSpPr>
        <p:sp>
          <p:nvSpPr>
            <p:cNvPr id="22" name="Freeform 22"/>
            <p:cNvSpPr/>
            <p:nvPr/>
          </p:nvSpPr>
          <p:spPr>
            <a:xfrm>
              <a:off x="0" y="0"/>
              <a:ext cx="923296" cy="653686"/>
            </a:xfrm>
            <a:custGeom>
              <a:avLst/>
              <a:gdLst/>
              <a:ahLst/>
              <a:cxnLst/>
              <a:rect l="l" t="t" r="r" b="b"/>
              <a:pathLst>
                <a:path w="923296" h="653686">
                  <a:moveTo>
                    <a:pt x="88488" y="0"/>
                  </a:moveTo>
                  <a:lnTo>
                    <a:pt x="834808" y="0"/>
                  </a:lnTo>
                  <a:cubicBezTo>
                    <a:pt x="858276" y="0"/>
                    <a:pt x="880784" y="9323"/>
                    <a:pt x="897379" y="25918"/>
                  </a:cubicBezTo>
                  <a:cubicBezTo>
                    <a:pt x="913973" y="42512"/>
                    <a:pt x="923296" y="65020"/>
                    <a:pt x="923296" y="88488"/>
                  </a:cubicBezTo>
                  <a:lnTo>
                    <a:pt x="923296" y="565198"/>
                  </a:lnTo>
                  <a:cubicBezTo>
                    <a:pt x="923296" y="588666"/>
                    <a:pt x="913973" y="611173"/>
                    <a:pt x="897379" y="627768"/>
                  </a:cubicBezTo>
                  <a:cubicBezTo>
                    <a:pt x="880784" y="644363"/>
                    <a:pt x="858276" y="653686"/>
                    <a:pt x="834808" y="653686"/>
                  </a:cubicBezTo>
                  <a:lnTo>
                    <a:pt x="88488" y="653686"/>
                  </a:lnTo>
                  <a:cubicBezTo>
                    <a:pt x="65020" y="653686"/>
                    <a:pt x="42512" y="644363"/>
                    <a:pt x="25918" y="627768"/>
                  </a:cubicBezTo>
                  <a:cubicBezTo>
                    <a:pt x="9323" y="611173"/>
                    <a:pt x="0" y="588666"/>
                    <a:pt x="0" y="565198"/>
                  </a:cubicBezTo>
                  <a:lnTo>
                    <a:pt x="0" y="88488"/>
                  </a:lnTo>
                  <a:cubicBezTo>
                    <a:pt x="0" y="65020"/>
                    <a:pt x="9323" y="42512"/>
                    <a:pt x="25918" y="25918"/>
                  </a:cubicBezTo>
                  <a:cubicBezTo>
                    <a:pt x="42512" y="9323"/>
                    <a:pt x="65020" y="0"/>
                    <a:pt x="88488" y="0"/>
                  </a:cubicBezTo>
                  <a:close/>
                </a:path>
              </a:pathLst>
            </a:custGeom>
            <a:solidFill>
              <a:srgbClr val="FFD00B"/>
            </a:solidFill>
          </p:spPr>
        </p:sp>
        <p:sp>
          <p:nvSpPr>
            <p:cNvPr id="23" name="TextBox 23"/>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24" name="Group 24"/>
          <p:cNvGrpSpPr/>
          <p:nvPr/>
        </p:nvGrpSpPr>
        <p:grpSpPr>
          <a:xfrm>
            <a:off x="7557530" y="6458720"/>
            <a:ext cx="3149681" cy="827730"/>
            <a:chOff x="0" y="0"/>
            <a:chExt cx="923296" cy="242640"/>
          </a:xfrm>
        </p:grpSpPr>
        <p:sp>
          <p:nvSpPr>
            <p:cNvPr id="25" name="Freeform 25"/>
            <p:cNvSpPr/>
            <p:nvPr/>
          </p:nvSpPr>
          <p:spPr>
            <a:xfrm>
              <a:off x="0" y="0"/>
              <a:ext cx="923296" cy="242640"/>
            </a:xfrm>
            <a:custGeom>
              <a:avLst/>
              <a:gdLst/>
              <a:ahLst/>
              <a:cxnLst/>
              <a:rect l="l" t="t" r="r" b="b"/>
              <a:pathLst>
                <a:path w="923296" h="242640">
                  <a:moveTo>
                    <a:pt x="88488" y="0"/>
                  </a:moveTo>
                  <a:lnTo>
                    <a:pt x="834808" y="0"/>
                  </a:lnTo>
                  <a:cubicBezTo>
                    <a:pt x="858276" y="0"/>
                    <a:pt x="880784" y="9323"/>
                    <a:pt x="897379" y="25918"/>
                  </a:cubicBezTo>
                  <a:cubicBezTo>
                    <a:pt x="913973" y="42512"/>
                    <a:pt x="923296" y="65020"/>
                    <a:pt x="923296" y="88488"/>
                  </a:cubicBezTo>
                  <a:lnTo>
                    <a:pt x="923296" y="154152"/>
                  </a:lnTo>
                  <a:cubicBezTo>
                    <a:pt x="923296" y="177621"/>
                    <a:pt x="913973" y="200128"/>
                    <a:pt x="897379" y="216723"/>
                  </a:cubicBezTo>
                  <a:cubicBezTo>
                    <a:pt x="880784" y="233317"/>
                    <a:pt x="858276" y="242640"/>
                    <a:pt x="834808" y="242640"/>
                  </a:cubicBezTo>
                  <a:lnTo>
                    <a:pt x="88488" y="242640"/>
                  </a:lnTo>
                  <a:cubicBezTo>
                    <a:pt x="65020" y="242640"/>
                    <a:pt x="42512" y="233317"/>
                    <a:pt x="25918" y="216723"/>
                  </a:cubicBezTo>
                  <a:cubicBezTo>
                    <a:pt x="9323" y="200128"/>
                    <a:pt x="0" y="177621"/>
                    <a:pt x="0" y="154152"/>
                  </a:cubicBezTo>
                  <a:lnTo>
                    <a:pt x="0" y="88488"/>
                  </a:lnTo>
                  <a:cubicBezTo>
                    <a:pt x="0" y="65020"/>
                    <a:pt x="9323" y="42512"/>
                    <a:pt x="25918" y="25918"/>
                  </a:cubicBezTo>
                  <a:cubicBezTo>
                    <a:pt x="42512" y="9323"/>
                    <a:pt x="65020" y="0"/>
                    <a:pt x="88488" y="0"/>
                  </a:cubicBezTo>
                  <a:close/>
                </a:path>
              </a:pathLst>
            </a:custGeom>
            <a:solidFill>
              <a:srgbClr val="FFD00B"/>
            </a:solidFill>
          </p:spPr>
        </p:sp>
        <p:sp>
          <p:nvSpPr>
            <p:cNvPr id="26" name="TextBox 26"/>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27" name="Group 27"/>
          <p:cNvGrpSpPr/>
          <p:nvPr/>
        </p:nvGrpSpPr>
        <p:grpSpPr>
          <a:xfrm>
            <a:off x="13119327" y="2443921"/>
            <a:ext cx="3782940" cy="2003783"/>
            <a:chOff x="0" y="0"/>
            <a:chExt cx="1108929" cy="587388"/>
          </a:xfrm>
        </p:grpSpPr>
        <p:sp>
          <p:nvSpPr>
            <p:cNvPr id="28" name="Freeform 28"/>
            <p:cNvSpPr/>
            <p:nvPr/>
          </p:nvSpPr>
          <p:spPr>
            <a:xfrm>
              <a:off x="0" y="0"/>
              <a:ext cx="1108930" cy="587388"/>
            </a:xfrm>
            <a:custGeom>
              <a:avLst/>
              <a:gdLst/>
              <a:ahLst/>
              <a:cxnLst/>
              <a:rect l="l" t="t" r="r" b="b"/>
              <a:pathLst>
                <a:path w="1108930" h="587388">
                  <a:moveTo>
                    <a:pt x="73675" y="0"/>
                  </a:moveTo>
                  <a:lnTo>
                    <a:pt x="1035254" y="0"/>
                  </a:lnTo>
                  <a:cubicBezTo>
                    <a:pt x="1054794" y="0"/>
                    <a:pt x="1073534" y="7762"/>
                    <a:pt x="1087350" y="21579"/>
                  </a:cubicBezTo>
                  <a:cubicBezTo>
                    <a:pt x="1101167" y="35396"/>
                    <a:pt x="1108930" y="54135"/>
                    <a:pt x="1108930" y="73675"/>
                  </a:cubicBezTo>
                  <a:lnTo>
                    <a:pt x="1108930" y="513713"/>
                  </a:lnTo>
                  <a:cubicBezTo>
                    <a:pt x="1108930" y="554402"/>
                    <a:pt x="1075944" y="587388"/>
                    <a:pt x="1035254" y="587388"/>
                  </a:cubicBezTo>
                  <a:lnTo>
                    <a:pt x="73675" y="587388"/>
                  </a:lnTo>
                  <a:cubicBezTo>
                    <a:pt x="54135" y="587388"/>
                    <a:pt x="35396" y="579626"/>
                    <a:pt x="21579" y="565809"/>
                  </a:cubicBezTo>
                  <a:cubicBezTo>
                    <a:pt x="7762" y="551992"/>
                    <a:pt x="0" y="533253"/>
                    <a:pt x="0" y="513713"/>
                  </a:cubicBezTo>
                  <a:lnTo>
                    <a:pt x="0" y="73675"/>
                  </a:lnTo>
                  <a:cubicBezTo>
                    <a:pt x="0" y="54135"/>
                    <a:pt x="7762" y="35396"/>
                    <a:pt x="21579" y="21579"/>
                  </a:cubicBezTo>
                  <a:cubicBezTo>
                    <a:pt x="35396" y="7762"/>
                    <a:pt x="54135" y="0"/>
                    <a:pt x="73675" y="0"/>
                  </a:cubicBezTo>
                  <a:close/>
                </a:path>
              </a:pathLst>
            </a:custGeom>
            <a:solidFill>
              <a:srgbClr val="FFD00B"/>
            </a:solidFill>
          </p:spPr>
        </p:sp>
        <p:sp>
          <p:nvSpPr>
            <p:cNvPr id="29" name="TextBox 29"/>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30" name="Group 30"/>
          <p:cNvGrpSpPr/>
          <p:nvPr/>
        </p:nvGrpSpPr>
        <p:grpSpPr>
          <a:xfrm>
            <a:off x="13119327" y="1675587"/>
            <a:ext cx="3782940" cy="631721"/>
            <a:chOff x="0" y="0"/>
            <a:chExt cx="1108929" cy="185182"/>
          </a:xfrm>
        </p:grpSpPr>
        <p:sp>
          <p:nvSpPr>
            <p:cNvPr id="31" name="Freeform 31"/>
            <p:cNvSpPr/>
            <p:nvPr/>
          </p:nvSpPr>
          <p:spPr>
            <a:xfrm>
              <a:off x="0" y="0"/>
              <a:ext cx="1108930" cy="185182"/>
            </a:xfrm>
            <a:custGeom>
              <a:avLst/>
              <a:gdLst/>
              <a:ahLst/>
              <a:cxnLst/>
              <a:rect l="l" t="t" r="r" b="b"/>
              <a:pathLst>
                <a:path w="1108930" h="185182">
                  <a:moveTo>
                    <a:pt x="73675" y="0"/>
                  </a:moveTo>
                  <a:lnTo>
                    <a:pt x="1035254" y="0"/>
                  </a:lnTo>
                  <a:cubicBezTo>
                    <a:pt x="1054794" y="0"/>
                    <a:pt x="1073534" y="7762"/>
                    <a:pt x="1087350" y="21579"/>
                  </a:cubicBezTo>
                  <a:cubicBezTo>
                    <a:pt x="1101167" y="35396"/>
                    <a:pt x="1108930" y="54135"/>
                    <a:pt x="1108930" y="73675"/>
                  </a:cubicBezTo>
                  <a:lnTo>
                    <a:pt x="1108930" y="111507"/>
                  </a:lnTo>
                  <a:cubicBezTo>
                    <a:pt x="1108930" y="131047"/>
                    <a:pt x="1101167" y="149787"/>
                    <a:pt x="1087350" y="163603"/>
                  </a:cubicBezTo>
                  <a:cubicBezTo>
                    <a:pt x="1073534" y="177420"/>
                    <a:pt x="1054794" y="185182"/>
                    <a:pt x="1035254" y="185182"/>
                  </a:cubicBezTo>
                  <a:lnTo>
                    <a:pt x="73675" y="185182"/>
                  </a:lnTo>
                  <a:cubicBezTo>
                    <a:pt x="54135" y="185182"/>
                    <a:pt x="35396" y="177420"/>
                    <a:pt x="21579" y="163603"/>
                  </a:cubicBezTo>
                  <a:cubicBezTo>
                    <a:pt x="7762" y="149787"/>
                    <a:pt x="0" y="131047"/>
                    <a:pt x="0" y="111507"/>
                  </a:cubicBezTo>
                  <a:lnTo>
                    <a:pt x="0" y="73675"/>
                  </a:lnTo>
                  <a:cubicBezTo>
                    <a:pt x="0" y="54135"/>
                    <a:pt x="7762" y="35396"/>
                    <a:pt x="21579" y="21579"/>
                  </a:cubicBezTo>
                  <a:cubicBezTo>
                    <a:pt x="35396" y="7762"/>
                    <a:pt x="54135" y="0"/>
                    <a:pt x="73675" y="0"/>
                  </a:cubicBezTo>
                  <a:close/>
                </a:path>
              </a:pathLst>
            </a:custGeom>
            <a:solidFill>
              <a:srgbClr val="FFD00B"/>
            </a:solidFill>
          </p:spPr>
        </p:sp>
        <p:sp>
          <p:nvSpPr>
            <p:cNvPr id="32" name="TextBox 32"/>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33" name="Group 33"/>
          <p:cNvGrpSpPr/>
          <p:nvPr/>
        </p:nvGrpSpPr>
        <p:grpSpPr>
          <a:xfrm>
            <a:off x="12217784" y="6717021"/>
            <a:ext cx="3782940" cy="2003783"/>
            <a:chOff x="0" y="0"/>
            <a:chExt cx="1108929" cy="587388"/>
          </a:xfrm>
        </p:grpSpPr>
        <p:sp>
          <p:nvSpPr>
            <p:cNvPr id="34" name="Freeform 34"/>
            <p:cNvSpPr/>
            <p:nvPr/>
          </p:nvSpPr>
          <p:spPr>
            <a:xfrm>
              <a:off x="0" y="0"/>
              <a:ext cx="1108930" cy="587388"/>
            </a:xfrm>
            <a:custGeom>
              <a:avLst/>
              <a:gdLst/>
              <a:ahLst/>
              <a:cxnLst/>
              <a:rect l="l" t="t" r="r" b="b"/>
              <a:pathLst>
                <a:path w="1108930" h="587388">
                  <a:moveTo>
                    <a:pt x="73675" y="0"/>
                  </a:moveTo>
                  <a:lnTo>
                    <a:pt x="1035254" y="0"/>
                  </a:lnTo>
                  <a:cubicBezTo>
                    <a:pt x="1054794" y="0"/>
                    <a:pt x="1073534" y="7762"/>
                    <a:pt x="1087350" y="21579"/>
                  </a:cubicBezTo>
                  <a:cubicBezTo>
                    <a:pt x="1101167" y="35396"/>
                    <a:pt x="1108930" y="54135"/>
                    <a:pt x="1108930" y="73675"/>
                  </a:cubicBezTo>
                  <a:lnTo>
                    <a:pt x="1108930" y="513713"/>
                  </a:lnTo>
                  <a:cubicBezTo>
                    <a:pt x="1108930" y="554402"/>
                    <a:pt x="1075944" y="587388"/>
                    <a:pt x="1035254" y="587388"/>
                  </a:cubicBezTo>
                  <a:lnTo>
                    <a:pt x="73675" y="587388"/>
                  </a:lnTo>
                  <a:cubicBezTo>
                    <a:pt x="54135" y="587388"/>
                    <a:pt x="35396" y="579626"/>
                    <a:pt x="21579" y="565809"/>
                  </a:cubicBezTo>
                  <a:cubicBezTo>
                    <a:pt x="7762" y="551992"/>
                    <a:pt x="0" y="533253"/>
                    <a:pt x="0" y="513713"/>
                  </a:cubicBezTo>
                  <a:lnTo>
                    <a:pt x="0" y="73675"/>
                  </a:lnTo>
                  <a:cubicBezTo>
                    <a:pt x="0" y="54135"/>
                    <a:pt x="7762" y="35396"/>
                    <a:pt x="21579" y="21579"/>
                  </a:cubicBezTo>
                  <a:cubicBezTo>
                    <a:pt x="35396" y="7762"/>
                    <a:pt x="54135" y="0"/>
                    <a:pt x="73675" y="0"/>
                  </a:cubicBezTo>
                  <a:close/>
                </a:path>
              </a:pathLst>
            </a:custGeom>
            <a:solidFill>
              <a:srgbClr val="FFD00B"/>
            </a:solidFill>
          </p:spPr>
        </p:sp>
        <p:sp>
          <p:nvSpPr>
            <p:cNvPr id="35" name="TextBox 35"/>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36" name="Group 36"/>
          <p:cNvGrpSpPr/>
          <p:nvPr/>
        </p:nvGrpSpPr>
        <p:grpSpPr>
          <a:xfrm>
            <a:off x="12217784" y="5948687"/>
            <a:ext cx="3782940" cy="631721"/>
            <a:chOff x="0" y="0"/>
            <a:chExt cx="1108929" cy="185182"/>
          </a:xfrm>
        </p:grpSpPr>
        <p:sp>
          <p:nvSpPr>
            <p:cNvPr id="37" name="Freeform 37"/>
            <p:cNvSpPr/>
            <p:nvPr/>
          </p:nvSpPr>
          <p:spPr>
            <a:xfrm>
              <a:off x="0" y="0"/>
              <a:ext cx="1108930" cy="185182"/>
            </a:xfrm>
            <a:custGeom>
              <a:avLst/>
              <a:gdLst/>
              <a:ahLst/>
              <a:cxnLst/>
              <a:rect l="l" t="t" r="r" b="b"/>
              <a:pathLst>
                <a:path w="1108930" h="185182">
                  <a:moveTo>
                    <a:pt x="73675" y="0"/>
                  </a:moveTo>
                  <a:lnTo>
                    <a:pt x="1035254" y="0"/>
                  </a:lnTo>
                  <a:cubicBezTo>
                    <a:pt x="1054794" y="0"/>
                    <a:pt x="1073534" y="7762"/>
                    <a:pt x="1087350" y="21579"/>
                  </a:cubicBezTo>
                  <a:cubicBezTo>
                    <a:pt x="1101167" y="35396"/>
                    <a:pt x="1108930" y="54135"/>
                    <a:pt x="1108930" y="73675"/>
                  </a:cubicBezTo>
                  <a:lnTo>
                    <a:pt x="1108930" y="111507"/>
                  </a:lnTo>
                  <a:cubicBezTo>
                    <a:pt x="1108930" y="131047"/>
                    <a:pt x="1101167" y="149787"/>
                    <a:pt x="1087350" y="163603"/>
                  </a:cubicBezTo>
                  <a:cubicBezTo>
                    <a:pt x="1073534" y="177420"/>
                    <a:pt x="1054794" y="185182"/>
                    <a:pt x="1035254" y="185182"/>
                  </a:cubicBezTo>
                  <a:lnTo>
                    <a:pt x="73675" y="185182"/>
                  </a:lnTo>
                  <a:cubicBezTo>
                    <a:pt x="54135" y="185182"/>
                    <a:pt x="35396" y="177420"/>
                    <a:pt x="21579" y="163603"/>
                  </a:cubicBezTo>
                  <a:cubicBezTo>
                    <a:pt x="7762" y="149787"/>
                    <a:pt x="0" y="131047"/>
                    <a:pt x="0" y="111507"/>
                  </a:cubicBezTo>
                  <a:lnTo>
                    <a:pt x="0" y="73675"/>
                  </a:lnTo>
                  <a:cubicBezTo>
                    <a:pt x="0" y="54135"/>
                    <a:pt x="7762" y="35396"/>
                    <a:pt x="21579" y="21579"/>
                  </a:cubicBezTo>
                  <a:cubicBezTo>
                    <a:pt x="35396" y="7762"/>
                    <a:pt x="54135" y="0"/>
                    <a:pt x="73675" y="0"/>
                  </a:cubicBezTo>
                  <a:close/>
                </a:path>
              </a:pathLst>
            </a:custGeom>
            <a:solidFill>
              <a:srgbClr val="FFD00B"/>
            </a:solidFill>
          </p:spPr>
        </p:sp>
        <p:sp>
          <p:nvSpPr>
            <p:cNvPr id="38" name="TextBox 38"/>
            <p:cNvSpPr txBox="1"/>
            <p:nvPr/>
          </p:nvSpPr>
          <p:spPr>
            <a:xfrm>
              <a:off x="0" y="-28575"/>
              <a:ext cx="812800" cy="841375"/>
            </a:xfrm>
            <a:prstGeom prst="rect">
              <a:avLst/>
            </a:prstGeom>
          </p:spPr>
          <p:txBody>
            <a:bodyPr lIns="50800" tIns="50800" rIns="50800" bIns="50800" rtlCol="0" anchor="ctr"/>
            <a:lstStyle/>
            <a:p>
              <a:pPr algn="ctr">
                <a:lnSpc>
                  <a:spcPts val="1960"/>
                </a:lnSpc>
                <a:spcBef>
                  <a:spcPct val="0"/>
                </a:spcBef>
              </a:pPr>
              <a:endParaRPr/>
            </a:p>
          </p:txBody>
        </p:sp>
      </p:grpSp>
      <p:grpSp>
        <p:nvGrpSpPr>
          <p:cNvPr id="39" name="Group 39"/>
          <p:cNvGrpSpPr/>
          <p:nvPr/>
        </p:nvGrpSpPr>
        <p:grpSpPr>
          <a:xfrm>
            <a:off x="2929659" y="1019902"/>
            <a:ext cx="567043" cy="567043"/>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41" name="TextBox 41"/>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2" name="Group 42"/>
          <p:cNvGrpSpPr/>
          <p:nvPr/>
        </p:nvGrpSpPr>
        <p:grpSpPr>
          <a:xfrm>
            <a:off x="3866855" y="5268542"/>
            <a:ext cx="567043" cy="567043"/>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44" name="TextBox 44"/>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5" name="Group 45"/>
          <p:cNvGrpSpPr/>
          <p:nvPr/>
        </p:nvGrpSpPr>
        <p:grpSpPr>
          <a:xfrm>
            <a:off x="8818694" y="5759299"/>
            <a:ext cx="567043" cy="567043"/>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47" name="TextBox 47"/>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8" name="Group 48"/>
          <p:cNvGrpSpPr/>
          <p:nvPr/>
        </p:nvGrpSpPr>
        <p:grpSpPr>
          <a:xfrm>
            <a:off x="13825733" y="5298325"/>
            <a:ext cx="567043" cy="567043"/>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0" name="TextBox 50"/>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1" name="Group 51"/>
          <p:cNvGrpSpPr/>
          <p:nvPr/>
        </p:nvGrpSpPr>
        <p:grpSpPr>
          <a:xfrm>
            <a:off x="14727276" y="1024303"/>
            <a:ext cx="567043" cy="567043"/>
            <a:chOff x="0" y="0"/>
            <a:chExt cx="812800" cy="812800"/>
          </a:xfrm>
        </p:grpSpPr>
        <p:sp>
          <p:nvSpPr>
            <p:cNvPr id="52" name="Freeform 5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3" name="TextBox 53"/>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54" name="Freeform 54"/>
          <p:cNvSpPr/>
          <p:nvPr/>
        </p:nvSpPr>
        <p:spPr>
          <a:xfrm rot="-325090">
            <a:off x="11709442" y="1424370"/>
            <a:ext cx="1501235" cy="678118"/>
          </a:xfrm>
          <a:custGeom>
            <a:avLst/>
            <a:gdLst/>
            <a:ahLst/>
            <a:cxnLst/>
            <a:rect l="l" t="t" r="r" b="b"/>
            <a:pathLst>
              <a:path w="1501235" h="678118">
                <a:moveTo>
                  <a:pt x="0" y="0"/>
                </a:moveTo>
                <a:lnTo>
                  <a:pt x="1501234" y="0"/>
                </a:lnTo>
                <a:lnTo>
                  <a:pt x="1501234" y="678118"/>
                </a:lnTo>
                <a:lnTo>
                  <a:pt x="0" y="67811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5" name="Freeform 55"/>
          <p:cNvSpPr/>
          <p:nvPr/>
        </p:nvSpPr>
        <p:spPr>
          <a:xfrm rot="-10330552" flipV="1">
            <a:off x="5210494" y="1424370"/>
            <a:ext cx="1501235" cy="678118"/>
          </a:xfrm>
          <a:custGeom>
            <a:avLst/>
            <a:gdLst/>
            <a:ahLst/>
            <a:cxnLst/>
            <a:rect l="l" t="t" r="r" b="b"/>
            <a:pathLst>
              <a:path w="1501235" h="678118">
                <a:moveTo>
                  <a:pt x="0" y="678118"/>
                </a:moveTo>
                <a:lnTo>
                  <a:pt x="1501235" y="678118"/>
                </a:lnTo>
                <a:lnTo>
                  <a:pt x="1501235" y="0"/>
                </a:lnTo>
                <a:lnTo>
                  <a:pt x="0" y="0"/>
                </a:lnTo>
                <a:lnTo>
                  <a:pt x="0" y="678118"/>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6" name="Freeform 56"/>
          <p:cNvSpPr/>
          <p:nvPr/>
        </p:nvSpPr>
        <p:spPr>
          <a:xfrm rot="-10078685">
            <a:off x="5544845" y="4773359"/>
            <a:ext cx="1238982" cy="705440"/>
          </a:xfrm>
          <a:custGeom>
            <a:avLst/>
            <a:gdLst/>
            <a:ahLst/>
            <a:cxnLst/>
            <a:rect l="l" t="t" r="r" b="b"/>
            <a:pathLst>
              <a:path w="1238982" h="705440">
                <a:moveTo>
                  <a:pt x="0" y="0"/>
                </a:moveTo>
                <a:lnTo>
                  <a:pt x="1238982" y="0"/>
                </a:lnTo>
                <a:lnTo>
                  <a:pt x="1238982" y="705440"/>
                </a:lnTo>
                <a:lnTo>
                  <a:pt x="0" y="70544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57" name="Freeform 57"/>
          <p:cNvSpPr/>
          <p:nvPr/>
        </p:nvSpPr>
        <p:spPr>
          <a:xfrm rot="10066538" flipH="1">
            <a:off x="11572242" y="4790780"/>
            <a:ext cx="1238982" cy="705440"/>
          </a:xfrm>
          <a:custGeom>
            <a:avLst/>
            <a:gdLst/>
            <a:ahLst/>
            <a:cxnLst/>
            <a:rect l="l" t="t" r="r" b="b"/>
            <a:pathLst>
              <a:path w="1238982" h="705440">
                <a:moveTo>
                  <a:pt x="1238983" y="0"/>
                </a:moveTo>
                <a:lnTo>
                  <a:pt x="0" y="0"/>
                </a:lnTo>
                <a:lnTo>
                  <a:pt x="0" y="705440"/>
                </a:lnTo>
                <a:lnTo>
                  <a:pt x="1238983" y="705440"/>
                </a:lnTo>
                <a:lnTo>
                  <a:pt x="1238983"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58" name="Freeform 58"/>
          <p:cNvSpPr/>
          <p:nvPr/>
        </p:nvSpPr>
        <p:spPr>
          <a:xfrm rot="-2587787">
            <a:off x="8966032" y="4965391"/>
            <a:ext cx="423247" cy="247307"/>
          </a:xfrm>
          <a:custGeom>
            <a:avLst/>
            <a:gdLst/>
            <a:ahLst/>
            <a:cxnLst/>
            <a:rect l="l" t="t" r="r" b="b"/>
            <a:pathLst>
              <a:path w="423247" h="247307">
                <a:moveTo>
                  <a:pt x="0" y="0"/>
                </a:moveTo>
                <a:lnTo>
                  <a:pt x="423247" y="0"/>
                </a:lnTo>
                <a:lnTo>
                  <a:pt x="423247" y="247306"/>
                </a:lnTo>
                <a:lnTo>
                  <a:pt x="0" y="247306"/>
                </a:lnTo>
                <a:lnTo>
                  <a:pt x="0" y="0"/>
                </a:lnTo>
                <a:close/>
              </a:path>
            </a:pathLst>
          </a:custGeom>
          <a:blipFill>
            <a:blip r:embed="rId9">
              <a:extLst>
                <a:ext uri="{96DAC541-7B7A-43D3-8B79-37D633B846F1}">
                  <asvg:svgBlip xmlns:asvg="http://schemas.microsoft.com/office/drawing/2016/SVG/main" xmlns="" r:embed="rId10"/>
                </a:ext>
              </a:extLst>
            </a:blip>
            <a:stretch>
              <a:fillRect t="-233668" r="-3154"/>
            </a:stretch>
          </a:blipFill>
        </p:spPr>
      </p:sp>
      <p:sp>
        <p:nvSpPr>
          <p:cNvPr id="59" name="TextBox 59"/>
          <p:cNvSpPr txBox="1"/>
          <p:nvPr/>
        </p:nvSpPr>
        <p:spPr>
          <a:xfrm>
            <a:off x="1469354" y="1782775"/>
            <a:ext cx="3487653" cy="357793"/>
          </a:xfrm>
          <a:prstGeom prst="rect">
            <a:avLst/>
          </a:prstGeom>
        </p:spPr>
        <p:txBody>
          <a:bodyPr lIns="0" tIns="0" rIns="0" bIns="0" rtlCol="0" anchor="t">
            <a:spAutoFit/>
          </a:bodyPr>
          <a:lstStyle/>
          <a:p>
            <a:pPr algn="ctr">
              <a:lnSpc>
                <a:spcPts val="2854"/>
              </a:lnSpc>
            </a:pPr>
            <a:r>
              <a:rPr lang="en-US" sz="2038">
                <a:solidFill>
                  <a:srgbClr val="000000"/>
                </a:solidFill>
                <a:latin typeface="Montserrat Classic"/>
              </a:rPr>
              <a:t>Establecer objetivos claros</a:t>
            </a:r>
          </a:p>
        </p:txBody>
      </p:sp>
      <p:sp>
        <p:nvSpPr>
          <p:cNvPr id="60" name="TextBox 60"/>
          <p:cNvSpPr txBox="1"/>
          <p:nvPr/>
        </p:nvSpPr>
        <p:spPr>
          <a:xfrm>
            <a:off x="1469354" y="2526923"/>
            <a:ext cx="3529970" cy="1852897"/>
          </a:xfrm>
          <a:prstGeom prst="rect">
            <a:avLst/>
          </a:prstGeom>
        </p:spPr>
        <p:txBody>
          <a:bodyPr lIns="0" tIns="0" rIns="0" bIns="0" rtlCol="0" anchor="t">
            <a:spAutoFit/>
          </a:bodyPr>
          <a:lstStyle/>
          <a:p>
            <a:pPr algn="ctr">
              <a:lnSpc>
                <a:spcPts val="2122"/>
              </a:lnSpc>
              <a:spcBef>
                <a:spcPct val="0"/>
              </a:spcBef>
            </a:pPr>
            <a:r>
              <a:rPr lang="en-US" sz="1516">
                <a:solidFill>
                  <a:srgbClr val="000000"/>
                </a:solidFill>
                <a:latin typeface="Montserrat Classic"/>
              </a:rPr>
              <a:t>Define lo que quieres lograr con tu estrategia de marketing digital. Ejemplos de objetivos podrían ser aumentar el tráfico al sitio web, aumentar las ventas en línea o mejorar la reputación en línea de la marca.</a:t>
            </a:r>
          </a:p>
        </p:txBody>
      </p:sp>
      <p:sp>
        <p:nvSpPr>
          <p:cNvPr id="61" name="TextBox 61"/>
          <p:cNvSpPr txBox="1"/>
          <p:nvPr/>
        </p:nvSpPr>
        <p:spPr>
          <a:xfrm>
            <a:off x="2406550" y="6022933"/>
            <a:ext cx="3487653" cy="356847"/>
          </a:xfrm>
          <a:prstGeom prst="rect">
            <a:avLst/>
          </a:prstGeom>
        </p:spPr>
        <p:txBody>
          <a:bodyPr lIns="0" tIns="0" rIns="0" bIns="0" rtlCol="0" anchor="t">
            <a:spAutoFit/>
          </a:bodyPr>
          <a:lstStyle/>
          <a:p>
            <a:pPr algn="ctr">
              <a:lnSpc>
                <a:spcPts val="2994"/>
              </a:lnSpc>
            </a:pPr>
            <a:r>
              <a:rPr lang="en-US" sz="2138">
                <a:solidFill>
                  <a:srgbClr val="000000"/>
                </a:solidFill>
                <a:latin typeface="Montserrat Classic"/>
              </a:rPr>
              <a:t>Conoce tu audiencia</a:t>
            </a:r>
          </a:p>
        </p:txBody>
      </p:sp>
      <p:sp>
        <p:nvSpPr>
          <p:cNvPr id="62" name="TextBox 62"/>
          <p:cNvSpPr txBox="1"/>
          <p:nvPr/>
        </p:nvSpPr>
        <p:spPr>
          <a:xfrm>
            <a:off x="2406550" y="6769699"/>
            <a:ext cx="3529970" cy="1852897"/>
          </a:xfrm>
          <a:prstGeom prst="rect">
            <a:avLst/>
          </a:prstGeom>
        </p:spPr>
        <p:txBody>
          <a:bodyPr lIns="0" tIns="0" rIns="0" bIns="0" rtlCol="0" anchor="t">
            <a:spAutoFit/>
          </a:bodyPr>
          <a:lstStyle/>
          <a:p>
            <a:pPr algn="ctr">
              <a:lnSpc>
                <a:spcPts val="2122"/>
              </a:lnSpc>
              <a:spcBef>
                <a:spcPct val="0"/>
              </a:spcBef>
            </a:pPr>
            <a:r>
              <a:rPr lang="en-US" sz="1516">
                <a:solidFill>
                  <a:srgbClr val="000000"/>
                </a:solidFill>
                <a:latin typeface="Montserrat Classic"/>
              </a:rPr>
              <a:t>Investiga y comprende a tu público objetivo. Averigua quiénes son, qué les interesa y dónde pasan tiempo en línea. Esto te ayudará a adaptar tu estrategia de marketing para que se adapte mejor a tus clientes potenciales.</a:t>
            </a:r>
          </a:p>
        </p:txBody>
      </p:sp>
      <p:sp>
        <p:nvSpPr>
          <p:cNvPr id="63" name="TextBox 63"/>
          <p:cNvSpPr txBox="1"/>
          <p:nvPr/>
        </p:nvSpPr>
        <p:spPr>
          <a:xfrm>
            <a:off x="7557530" y="6676029"/>
            <a:ext cx="3149681" cy="356847"/>
          </a:xfrm>
          <a:prstGeom prst="rect">
            <a:avLst/>
          </a:prstGeom>
        </p:spPr>
        <p:txBody>
          <a:bodyPr lIns="0" tIns="0" rIns="0" bIns="0" rtlCol="0" anchor="t">
            <a:spAutoFit/>
          </a:bodyPr>
          <a:lstStyle/>
          <a:p>
            <a:pPr algn="ctr">
              <a:lnSpc>
                <a:spcPts val="2994"/>
              </a:lnSpc>
            </a:pPr>
            <a:r>
              <a:rPr lang="en-US" sz="2138">
                <a:solidFill>
                  <a:srgbClr val="000000"/>
                </a:solidFill>
                <a:latin typeface="Montserrat Classic"/>
              </a:rPr>
              <a:t>Contenido de calidad</a:t>
            </a:r>
          </a:p>
        </p:txBody>
      </p:sp>
      <p:sp>
        <p:nvSpPr>
          <p:cNvPr id="64" name="TextBox 64"/>
          <p:cNvSpPr txBox="1"/>
          <p:nvPr/>
        </p:nvSpPr>
        <p:spPr>
          <a:xfrm>
            <a:off x="7733500" y="7766668"/>
            <a:ext cx="2792446" cy="1588139"/>
          </a:xfrm>
          <a:prstGeom prst="rect">
            <a:avLst/>
          </a:prstGeom>
        </p:spPr>
        <p:txBody>
          <a:bodyPr lIns="0" tIns="0" rIns="0" bIns="0" rtlCol="0" anchor="t">
            <a:spAutoFit/>
          </a:bodyPr>
          <a:lstStyle/>
          <a:p>
            <a:pPr algn="ctr">
              <a:lnSpc>
                <a:spcPts val="2122"/>
              </a:lnSpc>
              <a:spcBef>
                <a:spcPct val="0"/>
              </a:spcBef>
            </a:pPr>
            <a:r>
              <a:rPr lang="en-US" sz="1516">
                <a:solidFill>
                  <a:srgbClr val="000000"/>
                </a:solidFill>
                <a:latin typeface="Montserrat Classic"/>
              </a:rPr>
              <a:t>Crea contenido relevante y valioso para tu público objetivo. El contenido puede incluir publicaciones en redes sociales, blogs, vídeos, imágenes y mucho más.</a:t>
            </a:r>
          </a:p>
        </p:txBody>
      </p:sp>
      <p:sp>
        <p:nvSpPr>
          <p:cNvPr id="65" name="TextBox 65"/>
          <p:cNvSpPr txBox="1"/>
          <p:nvPr/>
        </p:nvSpPr>
        <p:spPr>
          <a:xfrm>
            <a:off x="12376099" y="6067074"/>
            <a:ext cx="3466310" cy="356847"/>
          </a:xfrm>
          <a:prstGeom prst="rect">
            <a:avLst/>
          </a:prstGeom>
        </p:spPr>
        <p:txBody>
          <a:bodyPr lIns="0" tIns="0" rIns="0" bIns="0" rtlCol="0" anchor="t">
            <a:spAutoFit/>
          </a:bodyPr>
          <a:lstStyle/>
          <a:p>
            <a:pPr algn="ctr">
              <a:lnSpc>
                <a:spcPts val="2994"/>
              </a:lnSpc>
            </a:pPr>
            <a:r>
              <a:rPr lang="en-US" sz="2138">
                <a:solidFill>
                  <a:srgbClr val="000000"/>
                </a:solidFill>
                <a:latin typeface="Montserrat Classic"/>
              </a:rPr>
              <a:t>Promociona tu contenido</a:t>
            </a:r>
          </a:p>
        </p:txBody>
      </p:sp>
      <p:sp>
        <p:nvSpPr>
          <p:cNvPr id="66" name="TextBox 66"/>
          <p:cNvSpPr txBox="1"/>
          <p:nvPr/>
        </p:nvSpPr>
        <p:spPr>
          <a:xfrm>
            <a:off x="12344270" y="7101812"/>
            <a:ext cx="3529970" cy="1333089"/>
          </a:xfrm>
          <a:prstGeom prst="rect">
            <a:avLst/>
          </a:prstGeom>
        </p:spPr>
        <p:txBody>
          <a:bodyPr lIns="0" tIns="0" rIns="0" bIns="0" rtlCol="0" anchor="t">
            <a:spAutoFit/>
          </a:bodyPr>
          <a:lstStyle/>
          <a:p>
            <a:pPr algn="ctr">
              <a:lnSpc>
                <a:spcPts val="2122"/>
              </a:lnSpc>
              <a:spcBef>
                <a:spcPct val="0"/>
              </a:spcBef>
            </a:pPr>
            <a:r>
              <a:rPr lang="en-US" sz="1516">
                <a:solidFill>
                  <a:srgbClr val="000000"/>
                </a:solidFill>
                <a:latin typeface="Montserrat Classic"/>
              </a:rPr>
              <a:t>Promociona tu contenido a través de diferentes canales de marketing digital, como redes sociales, anuncios en línea y correo electrónico.</a:t>
            </a:r>
          </a:p>
        </p:txBody>
      </p:sp>
      <p:sp>
        <p:nvSpPr>
          <p:cNvPr id="67" name="TextBox 67"/>
          <p:cNvSpPr txBox="1"/>
          <p:nvPr/>
        </p:nvSpPr>
        <p:spPr>
          <a:xfrm>
            <a:off x="13245812" y="1807363"/>
            <a:ext cx="3339825" cy="341283"/>
          </a:xfrm>
          <a:prstGeom prst="rect">
            <a:avLst/>
          </a:prstGeom>
        </p:spPr>
        <p:txBody>
          <a:bodyPr lIns="0" tIns="0" rIns="0" bIns="0" rtlCol="0" anchor="t">
            <a:spAutoFit/>
          </a:bodyPr>
          <a:lstStyle/>
          <a:p>
            <a:pPr algn="ctr">
              <a:lnSpc>
                <a:spcPts val="2714"/>
              </a:lnSpc>
            </a:pPr>
            <a:r>
              <a:rPr lang="en-US" sz="1938">
                <a:solidFill>
                  <a:srgbClr val="000000"/>
                </a:solidFill>
                <a:latin typeface="Montserrat Classic"/>
              </a:rPr>
              <a:t>Haz seguimiento y análisis</a:t>
            </a:r>
          </a:p>
        </p:txBody>
      </p:sp>
      <p:sp>
        <p:nvSpPr>
          <p:cNvPr id="68" name="TextBox 68"/>
          <p:cNvSpPr txBox="1"/>
          <p:nvPr/>
        </p:nvSpPr>
        <p:spPr>
          <a:xfrm>
            <a:off x="13245812" y="2630996"/>
            <a:ext cx="3529970" cy="1588139"/>
          </a:xfrm>
          <a:prstGeom prst="rect">
            <a:avLst/>
          </a:prstGeom>
        </p:spPr>
        <p:txBody>
          <a:bodyPr lIns="0" tIns="0" rIns="0" bIns="0" rtlCol="0" anchor="t">
            <a:spAutoFit/>
          </a:bodyPr>
          <a:lstStyle/>
          <a:p>
            <a:pPr algn="ctr">
              <a:lnSpc>
                <a:spcPts val="2122"/>
              </a:lnSpc>
              <a:spcBef>
                <a:spcPct val="0"/>
              </a:spcBef>
            </a:pPr>
            <a:r>
              <a:rPr lang="en-US" sz="1516">
                <a:solidFill>
                  <a:srgbClr val="000000"/>
                </a:solidFill>
                <a:latin typeface="Montserrat Classic"/>
              </a:rPr>
              <a:t>Mide los resultados de tu estrategia de marketing digital. Analiza los datos para ver qué está funcionando bien y qué se puede mejorar. Utiliza esta información para ajustar tu estrategia en consecuencia.</a:t>
            </a:r>
          </a:p>
        </p:txBody>
      </p:sp>
      <p:sp>
        <p:nvSpPr>
          <p:cNvPr id="69" name="TextBox 69"/>
          <p:cNvSpPr txBox="1"/>
          <p:nvPr/>
        </p:nvSpPr>
        <p:spPr>
          <a:xfrm>
            <a:off x="3107597" y="893181"/>
            <a:ext cx="211167" cy="734784"/>
          </a:xfrm>
          <a:prstGeom prst="rect">
            <a:avLst/>
          </a:prstGeom>
        </p:spPr>
        <p:txBody>
          <a:bodyPr lIns="0" tIns="0" rIns="0" bIns="0" rtlCol="0" anchor="t">
            <a:spAutoFit/>
          </a:bodyPr>
          <a:lstStyle/>
          <a:p>
            <a:pPr algn="ctr">
              <a:lnSpc>
                <a:spcPts val="6014"/>
              </a:lnSpc>
            </a:pPr>
            <a:r>
              <a:rPr lang="en-US" sz="4295">
                <a:solidFill>
                  <a:srgbClr val="000000"/>
                </a:solidFill>
                <a:latin typeface="Montserrat Classic"/>
              </a:rPr>
              <a:t>1</a:t>
            </a:r>
          </a:p>
        </p:txBody>
      </p:sp>
      <p:sp>
        <p:nvSpPr>
          <p:cNvPr id="70" name="TextBox 70"/>
          <p:cNvSpPr txBox="1"/>
          <p:nvPr/>
        </p:nvSpPr>
        <p:spPr>
          <a:xfrm>
            <a:off x="3989980" y="5141820"/>
            <a:ext cx="320794" cy="734784"/>
          </a:xfrm>
          <a:prstGeom prst="rect">
            <a:avLst/>
          </a:prstGeom>
        </p:spPr>
        <p:txBody>
          <a:bodyPr lIns="0" tIns="0" rIns="0" bIns="0" rtlCol="0" anchor="t">
            <a:spAutoFit/>
          </a:bodyPr>
          <a:lstStyle/>
          <a:p>
            <a:pPr algn="ctr">
              <a:lnSpc>
                <a:spcPts val="6014"/>
              </a:lnSpc>
            </a:pPr>
            <a:r>
              <a:rPr lang="en-US" sz="4295">
                <a:solidFill>
                  <a:srgbClr val="000000"/>
                </a:solidFill>
                <a:latin typeface="Montserrat Classic"/>
              </a:rPr>
              <a:t>2</a:t>
            </a:r>
          </a:p>
        </p:txBody>
      </p:sp>
      <p:sp>
        <p:nvSpPr>
          <p:cNvPr id="71" name="TextBox 71"/>
          <p:cNvSpPr txBox="1"/>
          <p:nvPr/>
        </p:nvSpPr>
        <p:spPr>
          <a:xfrm>
            <a:off x="9002605" y="5628764"/>
            <a:ext cx="294092" cy="734784"/>
          </a:xfrm>
          <a:prstGeom prst="rect">
            <a:avLst/>
          </a:prstGeom>
        </p:spPr>
        <p:txBody>
          <a:bodyPr lIns="0" tIns="0" rIns="0" bIns="0" rtlCol="0" anchor="t">
            <a:spAutoFit/>
          </a:bodyPr>
          <a:lstStyle/>
          <a:p>
            <a:pPr algn="ctr">
              <a:lnSpc>
                <a:spcPts val="6014"/>
              </a:lnSpc>
            </a:pPr>
            <a:r>
              <a:rPr lang="en-US" sz="4295">
                <a:solidFill>
                  <a:srgbClr val="000000"/>
                </a:solidFill>
                <a:latin typeface="Montserrat Classic"/>
              </a:rPr>
              <a:t>3</a:t>
            </a:r>
          </a:p>
        </p:txBody>
      </p:sp>
      <p:sp>
        <p:nvSpPr>
          <p:cNvPr id="72" name="TextBox 72"/>
          <p:cNvSpPr txBox="1"/>
          <p:nvPr/>
        </p:nvSpPr>
        <p:spPr>
          <a:xfrm>
            <a:off x="13945849" y="5171604"/>
            <a:ext cx="326811" cy="734784"/>
          </a:xfrm>
          <a:prstGeom prst="rect">
            <a:avLst/>
          </a:prstGeom>
        </p:spPr>
        <p:txBody>
          <a:bodyPr lIns="0" tIns="0" rIns="0" bIns="0" rtlCol="0" anchor="t">
            <a:spAutoFit/>
          </a:bodyPr>
          <a:lstStyle/>
          <a:p>
            <a:pPr algn="ctr">
              <a:lnSpc>
                <a:spcPts val="6014"/>
              </a:lnSpc>
            </a:pPr>
            <a:r>
              <a:rPr lang="en-US" sz="4295">
                <a:solidFill>
                  <a:srgbClr val="000000"/>
                </a:solidFill>
                <a:latin typeface="Montserrat Classic"/>
              </a:rPr>
              <a:t>4</a:t>
            </a:r>
          </a:p>
        </p:txBody>
      </p:sp>
      <p:sp>
        <p:nvSpPr>
          <p:cNvPr id="73" name="TextBox 73"/>
          <p:cNvSpPr txBox="1"/>
          <p:nvPr/>
        </p:nvSpPr>
        <p:spPr>
          <a:xfrm>
            <a:off x="14853409" y="904723"/>
            <a:ext cx="314776" cy="734784"/>
          </a:xfrm>
          <a:prstGeom prst="rect">
            <a:avLst/>
          </a:prstGeom>
        </p:spPr>
        <p:txBody>
          <a:bodyPr lIns="0" tIns="0" rIns="0" bIns="0" rtlCol="0" anchor="t">
            <a:spAutoFit/>
          </a:bodyPr>
          <a:lstStyle/>
          <a:p>
            <a:pPr algn="ctr">
              <a:lnSpc>
                <a:spcPts val="6014"/>
              </a:lnSpc>
            </a:pPr>
            <a:r>
              <a:rPr lang="en-US" sz="4295">
                <a:solidFill>
                  <a:srgbClr val="000000"/>
                </a:solidFill>
                <a:latin typeface="Montserrat Classic"/>
              </a:rPr>
              <a:t>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grpSp>
        <p:nvGrpSpPr>
          <p:cNvPr id="3" name="Group 3"/>
          <p:cNvGrpSpPr/>
          <p:nvPr/>
        </p:nvGrpSpPr>
        <p:grpSpPr>
          <a:xfrm>
            <a:off x="16521431" y="8515004"/>
            <a:ext cx="1119609" cy="11196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646492" y="2335399"/>
            <a:ext cx="14995016" cy="5994740"/>
          </a:xfrm>
          <a:custGeom>
            <a:avLst/>
            <a:gdLst/>
            <a:ahLst/>
            <a:cxnLst/>
            <a:rect l="l" t="t" r="r" b="b"/>
            <a:pathLst>
              <a:path w="14995016" h="5994740">
                <a:moveTo>
                  <a:pt x="0" y="0"/>
                </a:moveTo>
                <a:lnTo>
                  <a:pt x="14995016" y="0"/>
                </a:lnTo>
                <a:lnTo>
                  <a:pt x="14995016" y="5994740"/>
                </a:lnTo>
                <a:lnTo>
                  <a:pt x="0" y="599474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TextBox 7"/>
          <p:cNvSpPr txBox="1"/>
          <p:nvPr/>
        </p:nvSpPr>
        <p:spPr>
          <a:xfrm>
            <a:off x="1977666" y="3529369"/>
            <a:ext cx="14332668" cy="3585210"/>
          </a:xfrm>
          <a:prstGeom prst="rect">
            <a:avLst/>
          </a:prstGeom>
        </p:spPr>
        <p:txBody>
          <a:bodyPr lIns="0" tIns="0" rIns="0" bIns="0" rtlCol="0" anchor="t">
            <a:spAutoFit/>
          </a:bodyPr>
          <a:lstStyle/>
          <a:p>
            <a:pPr algn="ctr">
              <a:lnSpc>
                <a:spcPts val="7139"/>
              </a:lnSpc>
              <a:spcBef>
                <a:spcPct val="0"/>
              </a:spcBef>
            </a:pPr>
            <a:r>
              <a:rPr lang="en-US" sz="5100">
                <a:solidFill>
                  <a:srgbClr val="000000"/>
                </a:solidFill>
                <a:latin typeface="Blueberry"/>
              </a:rPr>
              <a:t>"En el vasto universo de la mente, el brainstorming es el camino que desata la creatividad y enciende estrellas de ideas brillantes."</a:t>
            </a:r>
          </a:p>
        </p:txBody>
      </p:sp>
      <p:sp>
        <p:nvSpPr>
          <p:cNvPr id="8" name="Freeform 8"/>
          <p:cNvSpPr/>
          <p:nvPr/>
        </p:nvSpPr>
        <p:spPr>
          <a:xfrm>
            <a:off x="1390721" y="594404"/>
            <a:ext cx="3357579" cy="3030215"/>
          </a:xfrm>
          <a:custGeom>
            <a:avLst/>
            <a:gdLst/>
            <a:ahLst/>
            <a:cxnLst/>
            <a:rect l="l" t="t" r="r" b="b"/>
            <a:pathLst>
              <a:path w="3357579" h="3030215">
                <a:moveTo>
                  <a:pt x="0" y="0"/>
                </a:moveTo>
                <a:lnTo>
                  <a:pt x="3357579" y="0"/>
                </a:lnTo>
                <a:lnTo>
                  <a:pt x="3357579" y="3030215"/>
                </a:lnTo>
                <a:lnTo>
                  <a:pt x="0" y="3030215"/>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9" name="TextBox 9"/>
          <p:cNvSpPr txBox="1"/>
          <p:nvPr/>
        </p:nvSpPr>
        <p:spPr>
          <a:xfrm>
            <a:off x="16900098" y="8619401"/>
            <a:ext cx="362274" cy="825091"/>
          </a:xfrm>
          <a:prstGeom prst="rect">
            <a:avLst/>
          </a:prstGeom>
        </p:spPr>
        <p:txBody>
          <a:bodyPr lIns="0" tIns="0" rIns="0" bIns="0" rtlCol="0" anchor="t">
            <a:spAutoFit/>
          </a:bodyPr>
          <a:lstStyle/>
          <a:p>
            <a:pPr algn="ctr">
              <a:lnSpc>
                <a:spcPts val="6826"/>
              </a:lnSpc>
            </a:pPr>
            <a:r>
              <a:rPr lang="en-US" sz="4875">
                <a:solidFill>
                  <a:srgbClr val="000000"/>
                </a:solidFill>
                <a:latin typeface="Blueberry"/>
              </a:rPr>
              <a:t>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grpSp>
        <p:nvGrpSpPr>
          <p:cNvPr id="3" name="Group 3"/>
          <p:cNvGrpSpPr/>
          <p:nvPr/>
        </p:nvGrpSpPr>
        <p:grpSpPr>
          <a:xfrm>
            <a:off x="16521431" y="8515004"/>
            <a:ext cx="1119609" cy="111960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6578343" y="2202765"/>
            <a:ext cx="5131313" cy="141111"/>
          </a:xfrm>
          <a:custGeom>
            <a:avLst/>
            <a:gdLst/>
            <a:ahLst/>
            <a:cxnLst/>
            <a:rect l="l" t="t" r="r" b="b"/>
            <a:pathLst>
              <a:path w="5131313" h="141111">
                <a:moveTo>
                  <a:pt x="0" y="0"/>
                </a:moveTo>
                <a:lnTo>
                  <a:pt x="5131314" y="0"/>
                </a:lnTo>
                <a:lnTo>
                  <a:pt x="5131314" y="141111"/>
                </a:lnTo>
                <a:lnTo>
                  <a:pt x="0" y="141111"/>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a:off x="1449872" y="2343876"/>
            <a:ext cx="4544821" cy="4239078"/>
          </a:xfrm>
          <a:custGeom>
            <a:avLst/>
            <a:gdLst/>
            <a:ahLst/>
            <a:cxnLst/>
            <a:rect l="l" t="t" r="r" b="b"/>
            <a:pathLst>
              <a:path w="4544821" h="4239078">
                <a:moveTo>
                  <a:pt x="0" y="0"/>
                </a:moveTo>
                <a:lnTo>
                  <a:pt x="4544821" y="0"/>
                </a:lnTo>
                <a:lnTo>
                  <a:pt x="4544821" y="4239078"/>
                </a:lnTo>
                <a:lnTo>
                  <a:pt x="0" y="423907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a:off x="6993143" y="4835731"/>
            <a:ext cx="4544821" cy="4239078"/>
          </a:xfrm>
          <a:custGeom>
            <a:avLst/>
            <a:gdLst/>
            <a:ahLst/>
            <a:cxnLst/>
            <a:rect l="l" t="t" r="r" b="b"/>
            <a:pathLst>
              <a:path w="4544821" h="4239078">
                <a:moveTo>
                  <a:pt x="0" y="0"/>
                </a:moveTo>
                <a:lnTo>
                  <a:pt x="4544821" y="0"/>
                </a:lnTo>
                <a:lnTo>
                  <a:pt x="4544821" y="4239078"/>
                </a:lnTo>
                <a:lnTo>
                  <a:pt x="0" y="423907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9" name="Freeform 9"/>
          <p:cNvSpPr/>
          <p:nvPr/>
        </p:nvSpPr>
        <p:spPr>
          <a:xfrm>
            <a:off x="12536415" y="2343876"/>
            <a:ext cx="4544821" cy="4239078"/>
          </a:xfrm>
          <a:custGeom>
            <a:avLst/>
            <a:gdLst/>
            <a:ahLst/>
            <a:cxnLst/>
            <a:rect l="l" t="t" r="r" b="b"/>
            <a:pathLst>
              <a:path w="4544821" h="4239078">
                <a:moveTo>
                  <a:pt x="0" y="0"/>
                </a:moveTo>
                <a:lnTo>
                  <a:pt x="4544820" y="0"/>
                </a:lnTo>
                <a:lnTo>
                  <a:pt x="4544820" y="4239078"/>
                </a:lnTo>
                <a:lnTo>
                  <a:pt x="0" y="423907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grpSp>
        <p:nvGrpSpPr>
          <p:cNvPr id="10" name="Group 10"/>
          <p:cNvGrpSpPr/>
          <p:nvPr/>
        </p:nvGrpSpPr>
        <p:grpSpPr>
          <a:xfrm>
            <a:off x="13632275" y="3689818"/>
            <a:ext cx="2037697" cy="203769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00B"/>
            </a:solidFill>
          </p:spPr>
        </p:sp>
        <p:sp>
          <p:nvSpPr>
            <p:cNvPr id="12" name="TextBox 12"/>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3" name="Freeform 13"/>
          <p:cNvSpPr/>
          <p:nvPr/>
        </p:nvSpPr>
        <p:spPr>
          <a:xfrm>
            <a:off x="13901323" y="3958867"/>
            <a:ext cx="1499600" cy="1499600"/>
          </a:xfrm>
          <a:custGeom>
            <a:avLst/>
            <a:gdLst/>
            <a:ahLst/>
            <a:cxnLst/>
            <a:rect l="l" t="t" r="r" b="b"/>
            <a:pathLst>
              <a:path w="1499600" h="1499600">
                <a:moveTo>
                  <a:pt x="0" y="0"/>
                </a:moveTo>
                <a:lnTo>
                  <a:pt x="1499600" y="0"/>
                </a:lnTo>
                <a:lnTo>
                  <a:pt x="1499600" y="1499600"/>
                </a:lnTo>
                <a:lnTo>
                  <a:pt x="0" y="1499600"/>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4" name="Freeform 14"/>
          <p:cNvSpPr/>
          <p:nvPr/>
        </p:nvSpPr>
        <p:spPr>
          <a:xfrm>
            <a:off x="12702484" y="7121724"/>
            <a:ext cx="2698439" cy="1565095"/>
          </a:xfrm>
          <a:custGeom>
            <a:avLst/>
            <a:gdLst/>
            <a:ahLst/>
            <a:cxnLst/>
            <a:rect l="l" t="t" r="r" b="b"/>
            <a:pathLst>
              <a:path w="2698439" h="1565095">
                <a:moveTo>
                  <a:pt x="0" y="0"/>
                </a:moveTo>
                <a:lnTo>
                  <a:pt x="2698439" y="0"/>
                </a:lnTo>
                <a:lnTo>
                  <a:pt x="2698439" y="1565095"/>
                </a:lnTo>
                <a:lnTo>
                  <a:pt x="0" y="1565095"/>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5" name="Freeform 15"/>
          <p:cNvSpPr/>
          <p:nvPr/>
        </p:nvSpPr>
        <p:spPr>
          <a:xfrm>
            <a:off x="6788883" y="2882827"/>
            <a:ext cx="4953342" cy="1413954"/>
          </a:xfrm>
          <a:custGeom>
            <a:avLst/>
            <a:gdLst/>
            <a:ahLst/>
            <a:cxnLst/>
            <a:rect l="l" t="t" r="r" b="b"/>
            <a:pathLst>
              <a:path w="4953342" h="1413954">
                <a:moveTo>
                  <a:pt x="0" y="0"/>
                </a:moveTo>
                <a:lnTo>
                  <a:pt x="4953342" y="0"/>
                </a:lnTo>
                <a:lnTo>
                  <a:pt x="4953342" y="1413954"/>
                </a:lnTo>
                <a:lnTo>
                  <a:pt x="0" y="1413954"/>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16" name="TextBox 16"/>
          <p:cNvSpPr txBox="1"/>
          <p:nvPr/>
        </p:nvSpPr>
        <p:spPr>
          <a:xfrm>
            <a:off x="16897929" y="8619401"/>
            <a:ext cx="366612" cy="825091"/>
          </a:xfrm>
          <a:prstGeom prst="rect">
            <a:avLst/>
          </a:prstGeom>
        </p:spPr>
        <p:txBody>
          <a:bodyPr lIns="0" tIns="0" rIns="0" bIns="0" rtlCol="0" anchor="t">
            <a:spAutoFit/>
          </a:bodyPr>
          <a:lstStyle/>
          <a:p>
            <a:pPr algn="ctr">
              <a:lnSpc>
                <a:spcPts val="6826"/>
              </a:lnSpc>
            </a:pPr>
            <a:r>
              <a:rPr lang="en-US" sz="4875">
                <a:solidFill>
                  <a:srgbClr val="000000"/>
                </a:solidFill>
                <a:latin typeface="Blueberry"/>
              </a:rPr>
              <a:t>8</a:t>
            </a:r>
          </a:p>
        </p:txBody>
      </p:sp>
      <p:sp>
        <p:nvSpPr>
          <p:cNvPr id="17" name="TextBox 17"/>
          <p:cNvSpPr txBox="1"/>
          <p:nvPr/>
        </p:nvSpPr>
        <p:spPr>
          <a:xfrm>
            <a:off x="5805450" y="769793"/>
            <a:ext cx="6677099" cy="1203325"/>
          </a:xfrm>
          <a:prstGeom prst="rect">
            <a:avLst/>
          </a:prstGeom>
        </p:spPr>
        <p:txBody>
          <a:bodyPr lIns="0" tIns="0" rIns="0" bIns="0" rtlCol="0" anchor="t">
            <a:spAutoFit/>
          </a:bodyPr>
          <a:lstStyle/>
          <a:p>
            <a:pPr algn="ctr">
              <a:lnSpc>
                <a:spcPts val="9800"/>
              </a:lnSpc>
            </a:pPr>
            <a:r>
              <a:rPr lang="en-US" sz="7000">
                <a:solidFill>
                  <a:srgbClr val="000000"/>
                </a:solidFill>
                <a:latin typeface="Blueberry"/>
              </a:rPr>
              <a:t>CONCLUSIONES</a:t>
            </a:r>
          </a:p>
        </p:txBody>
      </p:sp>
      <p:sp>
        <p:nvSpPr>
          <p:cNvPr id="18" name="TextBox 18"/>
          <p:cNvSpPr txBox="1"/>
          <p:nvPr/>
        </p:nvSpPr>
        <p:spPr>
          <a:xfrm>
            <a:off x="1811903" y="3404820"/>
            <a:ext cx="3496909" cy="2790144"/>
          </a:xfrm>
          <a:prstGeom prst="rect">
            <a:avLst/>
          </a:prstGeom>
        </p:spPr>
        <p:txBody>
          <a:bodyPr lIns="0" tIns="0" rIns="0" bIns="0" rtlCol="0" anchor="t">
            <a:spAutoFit/>
          </a:bodyPr>
          <a:lstStyle/>
          <a:p>
            <a:pPr algn="ctr">
              <a:lnSpc>
                <a:spcPts val="3187"/>
              </a:lnSpc>
              <a:spcBef>
                <a:spcPct val="0"/>
              </a:spcBef>
            </a:pPr>
            <a:r>
              <a:rPr lang="en-US" sz="2276">
                <a:solidFill>
                  <a:srgbClr val="000000"/>
                </a:solidFill>
                <a:latin typeface="Montserrat Classic"/>
              </a:rPr>
              <a:t>Lorem ipsum dolor sit amet consectetur adipiscing elit, cursus suscipit risus non nibh senectus mi, tellus donec hendrerit nisi eget bibendum.</a:t>
            </a:r>
          </a:p>
        </p:txBody>
      </p:sp>
      <p:sp>
        <p:nvSpPr>
          <p:cNvPr id="19" name="TextBox 19"/>
          <p:cNvSpPr txBox="1"/>
          <p:nvPr/>
        </p:nvSpPr>
        <p:spPr>
          <a:xfrm>
            <a:off x="7355174" y="5896675"/>
            <a:ext cx="3496909" cy="2790144"/>
          </a:xfrm>
          <a:prstGeom prst="rect">
            <a:avLst/>
          </a:prstGeom>
        </p:spPr>
        <p:txBody>
          <a:bodyPr lIns="0" tIns="0" rIns="0" bIns="0" rtlCol="0" anchor="t">
            <a:spAutoFit/>
          </a:bodyPr>
          <a:lstStyle/>
          <a:p>
            <a:pPr algn="ctr">
              <a:lnSpc>
                <a:spcPts val="3187"/>
              </a:lnSpc>
              <a:spcBef>
                <a:spcPct val="0"/>
              </a:spcBef>
            </a:pPr>
            <a:r>
              <a:rPr lang="en-US" sz="2276">
                <a:solidFill>
                  <a:srgbClr val="000000"/>
                </a:solidFill>
                <a:latin typeface="Montserrat Classic"/>
              </a:rPr>
              <a:t>Lorem ipsum dolor sit amet consectetur adipiscing elit, cursus suscipit risus non nibh senectus mi, tellus donec hendrerit nisi eget bibendum.</a:t>
            </a:r>
          </a:p>
        </p:txBody>
      </p:sp>
      <p:sp>
        <p:nvSpPr>
          <p:cNvPr id="20" name="TextBox 20"/>
          <p:cNvSpPr txBox="1"/>
          <p:nvPr/>
        </p:nvSpPr>
        <p:spPr>
          <a:xfrm>
            <a:off x="12914055" y="7610765"/>
            <a:ext cx="2275297" cy="621619"/>
          </a:xfrm>
          <a:prstGeom prst="rect">
            <a:avLst/>
          </a:prstGeom>
        </p:spPr>
        <p:txBody>
          <a:bodyPr lIns="0" tIns="0" rIns="0" bIns="0" rtlCol="0" anchor="t">
            <a:spAutoFit/>
          </a:bodyPr>
          <a:lstStyle/>
          <a:p>
            <a:pPr algn="ctr">
              <a:lnSpc>
                <a:spcPts val="2487"/>
              </a:lnSpc>
              <a:spcBef>
                <a:spcPct val="0"/>
              </a:spcBef>
            </a:pPr>
            <a:r>
              <a:rPr lang="en-US" sz="1776">
                <a:solidFill>
                  <a:srgbClr val="000000"/>
                </a:solidFill>
                <a:latin typeface="Montserrat Classic"/>
              </a:rPr>
              <a:t>Apuntes, críticas y comentarios.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4000"/>
            </a:blip>
            <a:stretch>
              <a:fillRect t="-9259" b="-9259"/>
            </a:stretch>
          </a:blipFill>
        </p:spPr>
      </p:sp>
      <p:sp>
        <p:nvSpPr>
          <p:cNvPr id="3" name="Freeform 3"/>
          <p:cNvSpPr/>
          <p:nvPr/>
        </p:nvSpPr>
        <p:spPr>
          <a:xfrm>
            <a:off x="2594510" y="5586165"/>
            <a:ext cx="10197209" cy="280423"/>
          </a:xfrm>
          <a:custGeom>
            <a:avLst/>
            <a:gdLst/>
            <a:ahLst/>
            <a:cxnLst/>
            <a:rect l="l" t="t" r="r" b="b"/>
            <a:pathLst>
              <a:path w="10197209" h="280423">
                <a:moveTo>
                  <a:pt x="0" y="0"/>
                </a:moveTo>
                <a:lnTo>
                  <a:pt x="10197210" y="0"/>
                </a:lnTo>
                <a:lnTo>
                  <a:pt x="10197210" y="280423"/>
                </a:lnTo>
                <a:lnTo>
                  <a:pt x="0" y="28042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4" name="Freeform 4"/>
          <p:cNvSpPr/>
          <p:nvPr/>
        </p:nvSpPr>
        <p:spPr>
          <a:xfrm>
            <a:off x="12494133" y="4221346"/>
            <a:ext cx="4285990" cy="5036954"/>
          </a:xfrm>
          <a:custGeom>
            <a:avLst/>
            <a:gdLst/>
            <a:ahLst/>
            <a:cxnLst/>
            <a:rect l="l" t="t" r="r" b="b"/>
            <a:pathLst>
              <a:path w="4285990" h="5036954">
                <a:moveTo>
                  <a:pt x="0" y="0"/>
                </a:moveTo>
                <a:lnTo>
                  <a:pt x="4285990" y="0"/>
                </a:lnTo>
                <a:lnTo>
                  <a:pt x="4285990" y="5036954"/>
                </a:lnTo>
                <a:lnTo>
                  <a:pt x="0" y="503695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TextBox 5"/>
          <p:cNvSpPr txBox="1"/>
          <p:nvPr/>
        </p:nvSpPr>
        <p:spPr>
          <a:xfrm>
            <a:off x="1498168" y="1229446"/>
            <a:ext cx="14250831" cy="3914054"/>
          </a:xfrm>
          <a:prstGeom prst="rect">
            <a:avLst/>
          </a:prstGeom>
        </p:spPr>
        <p:txBody>
          <a:bodyPr lIns="0" tIns="0" rIns="0" bIns="0" rtlCol="0" anchor="t">
            <a:spAutoFit/>
          </a:bodyPr>
          <a:lstStyle/>
          <a:p>
            <a:pPr>
              <a:lnSpc>
                <a:spcPts val="16032"/>
              </a:lnSpc>
            </a:pPr>
            <a:r>
              <a:rPr lang="en-US" sz="9543">
                <a:solidFill>
                  <a:srgbClr val="000000"/>
                </a:solidFill>
                <a:latin typeface="Blueberry"/>
              </a:rPr>
              <a:t>¡MUCHAS GRACIAS POR LA PARTICIPACIÓN!</a:t>
            </a:r>
          </a:p>
        </p:txBody>
      </p:sp>
      <p:sp>
        <p:nvSpPr>
          <p:cNvPr id="6" name="Freeform 6"/>
          <p:cNvSpPr/>
          <p:nvPr/>
        </p:nvSpPr>
        <p:spPr>
          <a:xfrm rot="706750">
            <a:off x="7213491" y="6823135"/>
            <a:ext cx="5185714" cy="1464964"/>
          </a:xfrm>
          <a:custGeom>
            <a:avLst/>
            <a:gdLst/>
            <a:ahLst/>
            <a:cxnLst/>
            <a:rect l="l" t="t" r="r" b="b"/>
            <a:pathLst>
              <a:path w="5185714" h="1464964">
                <a:moveTo>
                  <a:pt x="0" y="0"/>
                </a:moveTo>
                <a:lnTo>
                  <a:pt x="5185714" y="0"/>
                </a:lnTo>
                <a:lnTo>
                  <a:pt x="5185714" y="1464964"/>
                </a:lnTo>
                <a:lnTo>
                  <a:pt x="0" y="146496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7" name="TextBox 7"/>
          <p:cNvSpPr txBox="1"/>
          <p:nvPr/>
        </p:nvSpPr>
        <p:spPr>
          <a:xfrm>
            <a:off x="2594510" y="7153519"/>
            <a:ext cx="2889665" cy="727996"/>
          </a:xfrm>
          <a:prstGeom prst="rect">
            <a:avLst/>
          </a:prstGeom>
        </p:spPr>
        <p:txBody>
          <a:bodyPr lIns="0" tIns="0" rIns="0" bIns="0" rtlCol="0" anchor="t">
            <a:spAutoFit/>
          </a:bodyPr>
          <a:lstStyle/>
          <a:p>
            <a:pPr algn="ctr">
              <a:lnSpc>
                <a:spcPts val="5992"/>
              </a:lnSpc>
            </a:pPr>
            <a:r>
              <a:rPr lang="en-US" sz="4280">
                <a:solidFill>
                  <a:srgbClr val="000000"/>
                </a:solidFill>
                <a:latin typeface="Montserrat Classic"/>
              </a:rPr>
              <a:t>BORCELLE</a:t>
            </a:r>
          </a:p>
        </p:txBody>
      </p:sp>
    </p:spTree>
  </p:cSld>
  <p:clrMapOvr>
    <a:masterClrMapping/>
  </p:clrMapOvr>
</p:sld>
</file>

<file path=ppt/theme/theme1.xml><?xml version="1.0" encoding="utf-8"?>
<a:theme xmlns:a="http://schemas.openxmlformats.org/drawingml/2006/main" name="Office Theme">
  <a:themeElements>
    <a:clrScheme name="Personalizado 6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599</Words>
  <Application>Microsoft Office PowerPoint</Application>
  <PresentationFormat>Personalizado</PresentationFormat>
  <Paragraphs>79</Paragraphs>
  <Slides>11</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11</vt:i4>
      </vt:variant>
    </vt:vector>
  </HeadingPairs>
  <TitlesOfParts>
    <vt:vector size="20" baseType="lpstr">
      <vt:lpstr>Blueberry</vt:lpstr>
      <vt:lpstr>Open Sans Extra Bold</vt:lpstr>
      <vt:lpstr>Arial</vt:lpstr>
      <vt:lpstr>Montserrat Classic</vt:lpstr>
      <vt:lpstr>Montserrat Classic Semi-Bold</vt:lpstr>
      <vt:lpstr>Blueberry Semi-Bold</vt:lpstr>
      <vt:lpstr>Calibri</vt:lpstr>
      <vt:lpstr>Montserrat Classic 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Presentacion Brainstorming Lluvia de Ideas Doodle Blanco</dc:title>
  <cp:lastModifiedBy>eduardo</cp:lastModifiedBy>
  <cp:revision>2</cp:revision>
  <dcterms:created xsi:type="dcterms:W3CDTF">2006-08-16T00:00:00Z</dcterms:created>
  <dcterms:modified xsi:type="dcterms:W3CDTF">2023-12-11T06:56:24Z</dcterms:modified>
  <dc:identifier>DAFtsv9G_vk</dc:identifier>
</cp:coreProperties>
</file>