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7CA26DF-9741-41FD-B7B7-066AF0F9C94E}">
  <a:tblStyle styleId="{F7CA26DF-9741-41FD-B7B7-066AF0F9C94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5" name="Google Shape;155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2" name="Google Shape;162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2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3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Google Shape;10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Google Shape;11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7" name="Google Shape;12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4" name="Google Shape;134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1" name="Google Shape;141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Google Shape;148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»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»"/>
              <a:defRPr b="0" i="0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Subject Research and Evidence-based Interventions: Are SSDs Really the Ugly Stepchild?</a:t>
            </a:r>
            <a:endParaRPr b="0" i="0" sz="3200" u="none" cap="none" strike="noStrike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5" name="Google Shape;95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Limitations of Single Subject Design</a:t>
            </a:r>
            <a:endParaRPr/>
          </a:p>
        </p:txBody>
      </p:sp>
      <p:sp>
        <p:nvSpPr>
          <p:cNvPr id="158" name="Google Shape;158;p2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answer “actuarial” questions related to external validity very well.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Was not intended to answer those questions.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Reliance on visual inspection may result in unreliable interpretation.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There are no established standards for visually evaluating data.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Several researchers have criticized relying on visual inspection as means of interpretation (DeProspero &amp; Cohen,1979) because of relatively low agreement between observers.</a:t>
            </a:r>
            <a:endParaRPr/>
          </a:p>
          <a:p>
            <a:pPr indent="-215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41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Limitations of Single Subject Design</a:t>
            </a:r>
            <a:endParaRPr/>
          </a:p>
        </p:txBody>
      </p:sp>
      <p:sp>
        <p:nvSpPr>
          <p:cNvPr id="165" name="Google Shape;165;p2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aggregating results across studies have not been established.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Meta-analysis approaches may be useful.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is very important for validating interventions as evidence-based.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Practitioners and decision-makers do not have time nor access to all of the primary source data.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Standards for validating interventions as evidence-based with SSDs are just emerging.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consensus among these standards.</a:t>
            </a:r>
            <a:endParaRPr/>
          </a:p>
          <a:p>
            <a:pPr indent="-196850" lvl="1" marL="74295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24"/>
          <p:cNvSpPr/>
          <p:nvPr/>
        </p:nvSpPr>
        <p:spPr>
          <a:xfrm>
            <a:off x="6705600" y="54102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Examples of Standards for Single Subject Designs</a:t>
            </a:r>
            <a:endParaRPr/>
          </a:p>
        </p:txBody>
      </p:sp>
      <p:graphicFrame>
        <p:nvGraphicFramePr>
          <p:cNvPr id="173" name="Google Shape;173;p25"/>
          <p:cNvGraphicFramePr/>
          <p:nvPr/>
        </p:nvGraphicFramePr>
        <p:xfrm>
          <a:off x="6858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{F7CA26DF-9741-41FD-B7B7-066AF0F9C94E}</a:tableStyleId>
              </a:tblPr>
              <a:tblGrid>
                <a:gridCol w="1554175"/>
                <a:gridCol w="1554150"/>
                <a:gridCol w="1555750"/>
                <a:gridCol w="1554175"/>
                <a:gridCol w="1554150"/>
              </a:tblGrid>
              <a:tr h="609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Source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Levels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Studies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Subjects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Number of Investigators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3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National Autism Center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(proposed not adopted)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 levels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(Strongest Evidence-Decidely Discredited)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Strongest evidence=6 with no conflicting results; 9 w/no more than 1 conflicting study rated as having Strong evidence or better.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N≥3 per study; minimum of 18 Ss over all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Results replicated across independent researchers.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71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Exceptional Children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6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(proposed not adopted)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t/>
                      </a:r>
                      <a:endParaRPr b="0" i="0" sz="1600" u="none" cap="none" strike="noStrike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levels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(Research-based Practice-Emerging Practice)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 studies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 subjects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Times New Roman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 different researchers across 3 different locations.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Are SSDs the Ugly Stepchild?</a:t>
            </a:r>
            <a:endParaRPr/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Should not be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long as they are used to identify functional variables.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But not everyone agrees:	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Some excellent texts on group designs poorly describe SSDs.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 have work to do.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Recommendations</a:t>
            </a:r>
            <a:endParaRPr/>
          </a:p>
        </p:txBody>
      </p:sp>
      <p:sp>
        <p:nvSpPr>
          <p:cNvPr id="187" name="Google Shape;187;p27"/>
          <p:cNvSpPr txBox="1"/>
          <p:nvPr>
            <p:ph idx="1" type="body"/>
          </p:nvPr>
        </p:nvSpPr>
        <p:spPr>
          <a:xfrm>
            <a:off x="5334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appropriate meta-analysis methods for single subject research.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 standards for visual inspection.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Complex, very politically sensitive task.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Work with national organizations such as What Works Clearinghouse to assure that single subject research given equal status to group designs.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Problem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Standards of evidence are necessary to identify evidence-based interventions.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 us to evaluate the strength of evidence across studies for a particular intervention.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subject designs have not always been accepted as a legitimate means for demonstrating the impact of an intervention.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Works Clearinghouse has no standards for single subject designs.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Problem</a:t>
            </a:r>
            <a:endParaRPr/>
          </a:p>
        </p:txBody>
      </p:sp>
      <p:sp>
        <p:nvSpPr>
          <p:cNvPr id="109" name="Google Shape;109;p1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many sub-disciplines within education and psychology single subject designs have been primary method for identifying effective interventions.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Developmental disabilities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Autism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Severe behavior problems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 single subject designs are not accorded scientific status then many effective interventions will not be validated as evidence-based interventions.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Characteristics of Single Subject Design</a:t>
            </a:r>
            <a:endParaRPr/>
          </a:p>
        </p:txBody>
      </p:sp>
      <p:sp>
        <p:nvSpPr>
          <p:cNvPr id="116" name="Google Shape;116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purpose of SSDs is to demonstrate a functional relation between an independent and dependent variable.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Intense analysis of a few subjects demonstrates the functional relation.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Reliance on visual inspection good for identifying variables that have “whopping” effect.</a:t>
            </a: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Identifies socially significant effects.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Well designed studies control for threats to internal validity.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Internal validity: the degree to which alternative explanations for the obtained effects have been controlled for through the experimental design.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6850" lvl="1" marL="74295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Characteristics of Single Subject Design</a:t>
            </a:r>
            <a:endParaRPr/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Demonstrates the robustness or generality of an independent variable through direct and systematic replication.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 replication: exposing the same or different subjects to exactly the same experimental arrangement that resulted in identifying a functional variable.</a:t>
            </a:r>
            <a:endParaRPr/>
          </a:p>
          <a:p>
            <a:pPr indent="-228600" lvl="2" marL="1143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Reversal designs both within and across subjects</a:t>
            </a:r>
            <a:endParaRPr/>
          </a:p>
          <a:p>
            <a:pPr indent="-228600" lvl="2" marL="1143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Multiple baselines across subjects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Systematic replication: varying some feature of the original experimental arrangement.</a:t>
            </a:r>
            <a:endParaRPr/>
          </a:p>
          <a:p>
            <a:pPr indent="-228600" lvl="2" marL="1143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Different subject characteristics, different settings, different responses, different “doses” of the functional variable.</a:t>
            </a:r>
            <a:endParaRPr/>
          </a:p>
          <a:p>
            <a:pPr indent="-152400" lvl="2" marL="11430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41300" lvl="0" marL="3429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685800" y="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and External Validity</a:t>
            </a:r>
            <a:endParaRPr/>
          </a:p>
        </p:txBody>
      </p:sp>
      <p:sp>
        <p:nvSpPr>
          <p:cNvPr id="130" name="Google Shape;130;p19"/>
          <p:cNvSpPr txBox="1"/>
          <p:nvPr>
            <p:ph idx="1" type="body"/>
          </p:nvPr>
        </p:nvSpPr>
        <p:spPr>
          <a:xfrm>
            <a:off x="685800" y="990600"/>
            <a:ext cx="77724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and External Validity are related but distinct concerns.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describes the boundary conditions of a functional relation.  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 what conditions does the functional relation “break down”?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External validity refers to degree to which the results of a research study can be extended to other populations, settings, and conditions.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Degree of external validity is always contextual.  Depends on the similarity between research and intervention conditions.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Answers actuarial questions that concern program administrators and policy makers- “how big a bang will I get and what is the probability of impact”?</a:t>
            </a:r>
            <a:endParaRPr/>
          </a:p>
          <a:p>
            <a:pPr indent="-228600" lvl="2" marL="11430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54000" lvl="0" marL="3429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/>
          <p:nvPr>
            <p:ph type="title"/>
          </p:nvPr>
        </p:nvSpPr>
        <p:spPr>
          <a:xfrm>
            <a:off x="685800" y="152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Generality and External Validity</a:t>
            </a:r>
            <a:endParaRPr/>
          </a:p>
        </p:txBody>
      </p:sp>
      <p:sp>
        <p:nvSpPr>
          <p:cNvPr id="137" name="Google Shape;137;p20"/>
          <p:cNvSpPr txBox="1"/>
          <p:nvPr>
            <p:ph idx="1" type="body"/>
          </p:nvPr>
        </p:nvSpPr>
        <p:spPr>
          <a:xfrm>
            <a:off x="685800" y="1143000"/>
            <a:ext cx="7772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Single subject designs are most often criticized because of issues related to external validity.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large part behavior analysts have not given much consideration to subject characteristics.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Behavior analysts have been more concerned with establishing the robustness of a few variables (reinforcement, stimulus control).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Body of knowledge is established through direct and systematic replication.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we move from the study of single variables and basic behavioral processes to multi-component packages the distinction between generality and external validity becomes more confused.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2" marL="1143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Benefits of Single Subject Design</a:t>
            </a:r>
            <a:endParaRPr/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rigorous methodology for identifying functional variables.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Allows scientist to see pattern of action of the variable of interest: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make informed statements about: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Acquisition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</a:t>
            </a:r>
            <a:endParaRPr/>
          </a:p>
          <a:p>
            <a:pPr indent="-2286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Generalization 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Benefits of Single Subject Design</a:t>
            </a:r>
            <a:endParaRPr/>
          </a:p>
        </p:txBody>
      </p:sp>
      <p:sp>
        <p:nvSpPr>
          <p:cNvPr id="151" name="Google Shape;151;p22"/>
          <p:cNvSpPr txBox="1"/>
          <p:nvPr>
            <p:ph idx="1" type="body"/>
          </p:nvPr>
        </p:nvSpPr>
        <p:spPr>
          <a:xfrm>
            <a:off x="685800" y="1676400"/>
            <a:ext cx="7772400" cy="44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possible to study low incidence populations and behaviors.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Cost-Effective relative to group designs.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evaluate intervention before subjecting to large scale studies.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Close continuous contact with the data allow for great flexibility.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Research can be completed by scientist-practitioner in practice settings.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easily test clinical hypothesis.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method for progress monitoring in applied settings.</a:t>
            </a: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8">
      <a:dk1>
        <a:srgbClr val="003366"/>
      </a:dk1>
      <a:lt1>
        <a:srgbClr val="FFFFFF"/>
      </a:lt1>
      <a:dk2>
        <a:srgbClr val="000099"/>
      </a:dk2>
      <a:lt2>
        <a:srgbClr val="CCFFFF"/>
      </a:lt2>
      <a:accent1>
        <a:srgbClr val="3366CC"/>
      </a:accent1>
      <a:accent2>
        <a:srgbClr val="00B000"/>
      </a:accent2>
      <a:accent3>
        <a:srgbClr val="AAAACA"/>
      </a:accent3>
      <a:accent4>
        <a:srgbClr val="DADADA"/>
      </a:accent4>
      <a:accent5>
        <a:srgbClr val="ADB8E2"/>
      </a:accent5>
      <a:accent6>
        <a:srgbClr val="009F00"/>
      </a:accent6>
      <a:hlink>
        <a:srgbClr val="66CCFF"/>
      </a:hlink>
      <a:folHlink>
        <a:srgbClr val="FFE70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