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83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178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green, person, clothing, wearing&#10;&#10;Description automatically generated">
            <a:extLst>
              <a:ext uri="{FF2B5EF4-FFF2-40B4-BE49-F238E27FC236}">
                <a16:creationId xmlns:a16="http://schemas.microsoft.com/office/drawing/2014/main" id="{33D2C851-EAB6-49CE-A2D3-00E0377AE6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green, person, clothing, wearing&#10;&#10;Description automatically generated">
            <a:extLst>
              <a:ext uri="{FF2B5EF4-FFF2-40B4-BE49-F238E27FC236}">
                <a16:creationId xmlns:a16="http://schemas.microsoft.com/office/drawing/2014/main" id="{46C78285-BAB5-47C9-9389-839EAA56C6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green, person, clothing, wearing&#10;&#10;Description automatically generated">
            <a:extLst>
              <a:ext uri="{FF2B5EF4-FFF2-40B4-BE49-F238E27FC236}">
                <a16:creationId xmlns:a16="http://schemas.microsoft.com/office/drawing/2014/main" id="{BCCA013C-46BC-492E-8850-CC20FCDB31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2019-09-17T11:23:37Z</dcterms:modified>
</cp:coreProperties>
</file>